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612" r:id="rId3"/>
    <p:sldId id="611" r:id="rId4"/>
    <p:sldId id="605" r:id="rId5"/>
    <p:sldId id="606" r:id="rId6"/>
    <p:sldId id="607" r:id="rId7"/>
    <p:sldId id="609" r:id="rId8"/>
    <p:sldId id="265" r:id="rId9"/>
    <p:sldId id="272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754"/>
    <a:srgbClr val="FFF4E7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3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8656A-1DEA-4CA0-BE10-9BE490278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44DB-F72D-4E40-B311-AADEB5085E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1196035"/>
            <a:ext cx="8129474" cy="3693465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hyperlink" Target="https://apc01.safelinks.protection.outlook.com/?url=https%3A%2F%2Fwww.shangri-la.com%2Fnanning%2Fshangrila%2F%3FtimeZone%3D%2B8%26specialCode%3DAMG230426%26specialCodeType%3DGroup%26checkInDate%3D2026-04-23%26checkOutDate%3D2026-04-25%26rooms%3D%5B%257B%2522adultNum%2522%3A1%2C%2522childNum%2522%3A0%257D%5D&amp;data=05%7C02%7Cjeane.lin%40shangri-la.com%7C65dbcf934dcc466d0e2508de832645df%7Cb4b94aa124084fce9babf498c1f95951%7C0%7C0%7C639092397571460498%7CUnknown%7CTWFpbGZsb3d8eyJFbXB0eU1hcGkiOnRydWUsIlYiOiIwLjAuMDAwMCIsIlAiOiJXaW4zMiIsIkFOIjoiTWFpbCIsIldUIjoyfQ%3D%3D%7C0%7C%7C%7C&amp;sdata=XZ6pdVt8p0ukIU%2Bhr8DBSybQCtCCHRDvoepqwWvGTps%3D&amp;reserved=0" TargetMode="External"/><Relationship Id="rId1" Type="http://schemas.openxmlformats.org/officeDocument/2006/relationships/hyperlink" Target="https://apc01.safelinks.protection.outlook.com/?url=http%3A%2F%2Fwww.shangri-la.com%2Freservations%2Fbooking%2Fen%2Findex.aspx%3Fhid%3DCNNNG001%26group_code%3DAMG230426%26check_in%3D20260423%26check_out%3D20260425&amp;data=05%7C02%7Cjeane.lin%40shangri-la.com%7C65dbcf934dcc466d0e2508de832645df%7Cb4b94aa124084fce9babf498c1f95951%7C0%7C0%7C639092397571419654%7CUnknown%7CTWFpbGZsb3d8eyJFbXB0eU1hcGkiOnRydWUsIlYiOiIwLjAuMDAwMCIsIlAiOiJXaW4zMiIsIkFOIjoiTWFpbCIsIldUIjoyfQ%3D%3D%7C0%7C%7C%7C&amp;sdata=6inDaGZFe9%2F8s1s4s8vhB1Mq%2FQQO5PQthab7njDRnRQ%3D&amp;reserved=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3866" y="3460628"/>
            <a:ext cx="9144002" cy="39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72030" eaLnBrk="0">
              <a:lnSpc>
                <a:spcPct val="119000"/>
              </a:lnSpc>
            </a:pPr>
            <a:r>
              <a:rPr lang="zh-CN" altLang="en-US" dirty="0">
                <a:solidFill>
                  <a:srgbClr val="BB9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                  南宁香格里拉</a:t>
            </a:r>
            <a:endParaRPr lang="en-US" altLang="zh-CN" dirty="0">
              <a:solidFill>
                <a:srgbClr val="BB97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366" y="3855160"/>
            <a:ext cx="9045164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2026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-24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日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2026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国际锡业论坛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Tin Forum 2026</a:t>
            </a:r>
            <a:b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（团体优惠价代码：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AMG230426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线上预订房间操作流程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5051"/>
          <a:stretch>
            <a:fillRect/>
          </a:stretch>
        </p:blipFill>
        <p:spPr>
          <a:xfrm>
            <a:off x="-1" y="2216"/>
            <a:ext cx="9144001" cy="3400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/>
          <p:nvPr/>
        </p:nvSpPr>
        <p:spPr>
          <a:xfrm>
            <a:off x="1872691" y="1261274"/>
            <a:ext cx="4956126" cy="1084134"/>
          </a:xfrm>
          <a:prstGeom prst="rect">
            <a:avLst/>
          </a:prstGeom>
        </p:spPr>
        <p:txBody>
          <a:bodyPr>
            <a:noAutofit/>
          </a:bodyPr>
          <a:lstStyle>
            <a:lvl1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chemeClr val="tx1"/>
                </a:solidFill>
                <a:latin typeface="Times New Roman" panose="02020503050405090304"/>
                <a:ea typeface="MS PGothic" panose="020B0600070205080204" pitchFamily="34" charset="-128"/>
                <a:cs typeface="Times New Roman" panose="02020503050405090304"/>
              </a:defRPr>
            </a:lvl1pPr>
            <a:lvl2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MS PGothic" panose="020B0600070205080204" pitchFamily="34" charset="-128"/>
                <a:cs typeface="Playfair Display Regular"/>
              </a:defRPr>
            </a:lvl2pPr>
            <a:lvl3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3pPr>
            <a:lvl4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4pPr>
            <a:lvl5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0"/>
              </a:spcBef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网页关闭时间为：</a:t>
            </a:r>
            <a:r>
              <a:rPr lang="en-US" altLang="zh-CN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2026</a:t>
            </a:r>
            <a:r>
              <a:rPr lang="zh-CN" altLang="en-US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年</a:t>
            </a:r>
            <a:r>
              <a:rPr lang="en-US" altLang="zh-CN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04</a:t>
            </a:r>
            <a:r>
              <a:rPr lang="zh-CN" altLang="en-US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月</a:t>
            </a:r>
            <a:r>
              <a:rPr lang="en-US" altLang="zh-CN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19</a:t>
            </a:r>
            <a:r>
              <a:rPr lang="zh-CN" altLang="en-US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日</a:t>
            </a:r>
            <a:endParaRPr lang="en-US" altLang="zh-CN" sz="2000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>
              <a:spcBef>
                <a:spcPts val="3000"/>
              </a:spcBef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请您务必提早预订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531778" y="2545177"/>
            <a:ext cx="8080443" cy="222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臻选豪华大床房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双床房：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RMB700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                                      RMB800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2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          豪华阁尊荣大床房：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RMB1298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                                        RMB1398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2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pic>
        <p:nvPicPr>
          <p:cNvPr id="1026" name="图片 1"/>
          <p:cNvPicPr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16" y="100375"/>
            <a:ext cx="1376608" cy="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徽标, 公司名称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39" y="100375"/>
            <a:ext cx="1315085" cy="9569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119" y="1304732"/>
            <a:ext cx="8133706" cy="362246"/>
          </a:xfrm>
        </p:spPr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1.</a:t>
            </a:r>
            <a:r>
              <a:rPr lang="zh-CN" altLang="en-US" b="1" dirty="0">
                <a:latin typeface="+mn-ea"/>
                <a:ea typeface="+mn-ea"/>
              </a:rPr>
              <a:t>打开以下预定链接，进入如下图所示的预定界面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855" y="1978600"/>
            <a:ext cx="7856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zh-CN" altLang="en-US" sz="1100" b="1" dirty="0"/>
              <a:t>中文版</a:t>
            </a:r>
            <a:r>
              <a:rPr lang="en-US" sz="1100" b="1" dirty="0"/>
              <a:t>: </a:t>
            </a:r>
            <a:endParaRPr lang="en-US" sz="11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accent1"/>
                </a:solidFill>
                <a:hlinkClick r:id="rId1" tooltip="原始 URL: http://www.shangri-la.com/reservations/booking/en/index.aspx?hid=CNNNG001&amp;group_code=AMG230426&amp;check_in=20260423&amp;check_out=20260425。如果你信任此链接, 请单击或点击。"/>
              </a:rPr>
              <a:t>http://www.shangri-la.com/reservations/booking/en/index.aspx?hid=CNNNG001&amp;group_code=AMG230426&amp;check_in=20260423&amp;check_out=20260425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855" y="3029183"/>
            <a:ext cx="7856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zh-CN" altLang="en-US" sz="1100" b="1" dirty="0"/>
              <a:t>英文版</a:t>
            </a:r>
            <a:r>
              <a:rPr lang="en-US" sz="1100" b="1" dirty="0"/>
              <a:t>: </a:t>
            </a:r>
            <a:endParaRPr lang="en-US" sz="11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accent1"/>
                </a:solidFill>
                <a:hlinkClick r:id="rId2" tooltip="原始 URL: https://www.shangri-la.com/nanning/shangrila/?timeZone=+8&amp;specialCode=AMG230426&amp;specialCodeType=Group&amp;checkInDate=2026-04-23&amp;checkOutDate=2026-04-25&amp;rooms=[%7B%22adultNum%22:1,%22childNum%22:0%7D]。如果你信任此链接, 请单击或点击。"/>
              </a:rPr>
              <a:t>https://www.shangri-la.com/nanning/shangrila/?timeZone=+8&amp;specialCode=AMG230426&amp;specialCodeType=Group&amp;checkInDate=2026-04-23&amp;checkOutDate=2026-04-25&amp;rooms=[{%22adultNum%22:1,%22childNum%22:0}]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6505575" y="4457700"/>
            <a:ext cx="1957516" cy="431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  <a:endParaRPr lang="en-US" dirty="0"/>
          </a:p>
        </p:txBody>
      </p:sp>
      <p:pic>
        <p:nvPicPr>
          <p:cNvPr id="5" name="图片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16" y="100375"/>
            <a:ext cx="1376608" cy="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徽标, 公司名称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39" y="98543"/>
            <a:ext cx="1315085" cy="956945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745592" y="4326895"/>
            <a:ext cx="7856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温馨提示：若打开预定界面后未显示相应语言内容，可点击网页右上角进行语言切换（简体中文、英文、日语）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837" y="544707"/>
            <a:ext cx="7671288" cy="44126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2.</a:t>
            </a:r>
            <a:r>
              <a:rPr lang="zh-CN" altLang="en-US" b="1" dirty="0">
                <a:latin typeface="+mn-ea"/>
                <a:ea typeface="+mn-ea"/>
              </a:rPr>
              <a:t>选择入住房型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300366" y="4475336"/>
            <a:ext cx="2191744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选择所需房型的大床或双床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547421" y="4468500"/>
            <a:ext cx="1593778" cy="34630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点击“立即预定”</a:t>
            </a:r>
            <a:endParaRPr lang="en-US" altLang="zh-CN" sz="1200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34988" y="4008962"/>
            <a:ext cx="0" cy="46637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63502" y="4001342"/>
            <a:ext cx="0" cy="4739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44609" y="891114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144609" y="1124173"/>
            <a:ext cx="2191744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选择所需入住日期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4434" y="478859"/>
            <a:ext cx="3229292" cy="34963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2" y="513090"/>
            <a:ext cx="5758603" cy="4151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3.</a:t>
            </a:r>
            <a:r>
              <a:rPr lang="zh-CN" altLang="en-US" b="1" dirty="0">
                <a:latin typeface="+mn-ea"/>
                <a:ea typeface="+mn-ea"/>
              </a:rPr>
              <a:t>填写入住个人信息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500189" y="2002706"/>
            <a:ext cx="1320868" cy="376581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此处为您所预定的房间总费用</a:t>
            </a:r>
            <a:endParaRPr lang="zh-CN" altLang="en-US" b="1" dirty="0">
              <a:solidFill>
                <a:srgbClr val="663300"/>
              </a:solidFill>
              <a:latin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227553" y="1552488"/>
            <a:ext cx="916396" cy="35151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填写相应的个人信息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31421" y="1903998"/>
            <a:ext cx="0" cy="38614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21057" y="2143949"/>
            <a:ext cx="41714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371739" y="3367021"/>
            <a:ext cx="1301888" cy="49731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点击“立即预定”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到下一界面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73627" y="3553391"/>
            <a:ext cx="43991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3"/>
          <p:cNvCxnSpPr/>
          <p:nvPr/>
        </p:nvCxnSpPr>
        <p:spPr>
          <a:xfrm flipV="1">
            <a:off x="6566643" y="3850207"/>
            <a:ext cx="0" cy="2499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/>
          <p:cNvSpPr txBox="1"/>
          <p:nvPr/>
        </p:nvSpPr>
        <p:spPr>
          <a:xfrm>
            <a:off x="5930487" y="4104597"/>
            <a:ext cx="1438593" cy="497310"/>
          </a:xfrm>
          <a:prstGeom prst="roundRect">
            <a:avLst/>
          </a:prstGeom>
          <a:noFill/>
          <a:ln w="22225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000" b="0" i="0" kern="1200">
                <a:solidFill>
                  <a:srgbClr val="333333"/>
                </a:solidFill>
                <a:latin typeface="Tahoma" panose="020B0604030504040204"/>
                <a:ea typeface="+mn-ea"/>
                <a:cs typeface="Tahoma" panose="020B0604030504040204"/>
              </a:defRPr>
            </a:lvl1pPr>
            <a:lvl2pPr marL="35750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000" b="0" i="0" kern="1200">
                <a:solidFill>
                  <a:srgbClr val="333333"/>
                </a:solidFill>
                <a:latin typeface="Tahoma" panose="020B0604030504040204"/>
                <a:ea typeface="+mn-ea"/>
                <a:cs typeface="Tahoma" panose="020B0604030504040204"/>
              </a:defRPr>
            </a:lvl2pPr>
            <a:lvl3pPr marL="4445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800" b="0" i="0" kern="1200">
                <a:solidFill>
                  <a:srgbClr val="333333"/>
                </a:solidFill>
                <a:latin typeface="Tahoma" panose="020B0604030504040204"/>
                <a:ea typeface="+mn-ea"/>
                <a:cs typeface="Tahoma" panose="020B0604030504040204"/>
              </a:defRPr>
            </a:lvl3pPr>
            <a:lvl4pPr marL="53975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800" b="0" i="0" kern="1200">
                <a:solidFill>
                  <a:srgbClr val="333333"/>
                </a:solidFill>
                <a:latin typeface="Tahoma" panose="020B0604030504040204"/>
                <a:ea typeface="+mn-ea"/>
                <a:cs typeface="Tahoma" panose="020B0604030504040204"/>
              </a:defRPr>
            </a:lvl4pPr>
            <a:lvl5pPr marL="6273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800" b="0" i="0" kern="1200">
                <a:solidFill>
                  <a:srgbClr val="333333"/>
                </a:solidFill>
                <a:latin typeface="Tahoma" panose="020B0604030504040204"/>
                <a:ea typeface="+mn-ea"/>
                <a:cs typeface="Tahoma" panose="020B060403050404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选择支付方式，点击“完成您的预定”即可完成此次预定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9385" y="1094506"/>
            <a:ext cx="8133706" cy="362246"/>
          </a:xfrm>
        </p:spPr>
        <p:txBody>
          <a:bodyPr/>
          <a:lstStyle/>
          <a:p>
            <a:r>
              <a:rPr lang="en-US" altLang="zh-CN" b="1" dirty="0">
                <a:latin typeface="+mj-ea"/>
                <a:ea typeface="+mj-ea"/>
              </a:rPr>
              <a:t>4.</a:t>
            </a:r>
            <a:r>
              <a:rPr lang="zh-CN" altLang="en-US" b="1" dirty="0">
                <a:latin typeface="+mj-ea"/>
                <a:ea typeface="+mj-ea"/>
              </a:rPr>
              <a:t>预定完成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6" y="1224732"/>
            <a:ext cx="8213753" cy="3619227"/>
          </a:xfrm>
        </p:spPr>
        <p:txBody>
          <a:bodyPr/>
          <a:lstStyle/>
          <a:p>
            <a:pPr marL="0" indent="0">
              <a:buNone/>
            </a:pPr>
            <a:endParaRPr lang="en-US" altLang="zh-CN" sz="1600" dirty="0">
              <a:solidFill>
                <a:srgbClr val="663300"/>
              </a:solidFill>
              <a:latin typeface="+mn-ea"/>
              <a:ea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预定成功，我们将以邮件的方式发送至您之前填写入住个人信息的邮箱地址</a:t>
            </a:r>
            <a:endParaRPr lang="zh-CN" altLang="en-US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房间已预定成功，请您在此处再次核对您的相关信息：入住酒店、入住和退房时间、房间类型、房费及预定确认号等信息</a:t>
            </a:r>
            <a:endParaRPr lang="en-US" altLang="zh-CN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房间预订成功后，请妥善保管好确认号，办理入住时出示确认号即可</a:t>
            </a:r>
            <a:endParaRPr lang="en-US" altLang="zh-CN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如需提前入住或者延后退房，预订链接未有匹配的房态，可随时联系酒店处理预订</a:t>
            </a:r>
            <a:endParaRPr lang="en-US" altLang="zh-CN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如有问题，请联系酒店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总机</a:t>
            </a:r>
            <a:endParaRPr lang="zh-CN" altLang="en-US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酒店总机：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0771-256 8888</a:t>
            </a:r>
            <a:b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</a:br>
            <a:b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请致电同时告知是亚洲金属网（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2026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国际锡业论坛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）团队客人</a:t>
            </a:r>
            <a:endParaRPr lang="en-US" altLang="zh-CN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23" y="0"/>
            <a:ext cx="1376608" cy="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徽标, 公司名称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84" y="70873"/>
            <a:ext cx="1315085" cy="9569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4"/>
          <p:cNvSpPr/>
          <p:nvPr/>
        </p:nvSpPr>
        <p:spPr>
          <a:xfrm>
            <a:off x="666641" y="1469263"/>
            <a:ext cx="7684879" cy="195867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早餐地点：五楼 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136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餐，早餐时间 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6:30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一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10:00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，凭房卡用早餐</a:t>
            </a: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如需咨询前台服务可拨客房座机“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0”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或手机联系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0771-2568888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 </a:t>
            </a: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WIFI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名称：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Shangri-La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（连网方式有三种，选一即可）</a:t>
            </a:r>
            <a:br>
              <a:rPr lang="en-US" altLang="zh-CN" sz="1200" dirty="0">
                <a:latin typeface="+mn-ea"/>
                <a:cs typeface="Calibri" panose="020F0502020204030204" pitchFamily="34" charset="0"/>
              </a:rPr>
            </a:b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1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、微信连网</a:t>
            </a:r>
            <a:br>
              <a:rPr lang="en-US" altLang="zh-CN" sz="1200" dirty="0">
                <a:latin typeface="+mn-ea"/>
                <a:cs typeface="Calibri" panose="020F0502020204030204" pitchFamily="34" charset="0"/>
              </a:rPr>
            </a:b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2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、手机号码连网</a:t>
            </a:r>
            <a:br>
              <a:rPr lang="en-US" altLang="zh-CN" sz="1200" dirty="0">
                <a:latin typeface="+mn-ea"/>
                <a:cs typeface="Calibri" panose="020F0502020204030204" pitchFamily="34" charset="0"/>
              </a:rPr>
            </a:b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3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、认证账号：房号   密码：姓氏拼音，前三个字母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(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不区分大小写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)</a:t>
            </a: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健身房、室内恒温游泳池位于酒店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71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层，开放时间 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07:00-22:00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，凭房卡可用（泳池需自备泳衣及泳帽）</a:t>
            </a: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特别提醒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: 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酒店客房均为无烟房，禁止抽烟🚫 如需请到吸烟区或者户外</a:t>
            </a:r>
            <a:endParaRPr lang="en-US" altLang="en-US" sz="1200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68" name="textbox 68"/>
          <p:cNvSpPr/>
          <p:nvPr/>
        </p:nvSpPr>
        <p:spPr>
          <a:xfrm>
            <a:off x="666641" y="1111392"/>
            <a:ext cx="1907407" cy="3092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3000"/>
              </a:lnSpc>
            </a:pPr>
            <a:r>
              <a:rPr lang="zh-CN" altLang="en-US" sz="1600" b="1" spc="-10" dirty="0">
                <a:solidFill>
                  <a:srgbClr val="BB9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酒店入住温馨提示：</a:t>
            </a:r>
            <a:endParaRPr lang="en-US" altLang="en-US" sz="1600" b="1" dirty="0">
              <a:solidFill>
                <a:srgbClr val="BB97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图片 1" descr="徽标, 公司名称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73" y="68946"/>
            <a:ext cx="1315085" cy="9569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ath"/>
          <p:cNvSpPr/>
          <p:nvPr/>
        </p:nvSpPr>
        <p:spPr>
          <a:xfrm>
            <a:off x="4287837" y="3249612"/>
            <a:ext cx="568325" cy="12700"/>
          </a:xfrm>
          <a:custGeom>
            <a:avLst/>
            <a:gdLst/>
            <a:ahLst/>
            <a:cxnLst/>
            <a:rect l="0" t="0" r="0" b="0"/>
            <a:pathLst>
              <a:path w="895" h="20">
                <a:moveTo>
                  <a:pt x="0" y="10"/>
                </a:moveTo>
                <a:lnTo>
                  <a:pt x="895" y="10"/>
                </a:lnTo>
              </a:path>
            </a:pathLst>
          </a:custGeom>
          <a:noFill/>
          <a:ln w="127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74480" y="4097749"/>
            <a:ext cx="7226710" cy="107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</a:rPr>
              <a:t>联系我们</a:t>
            </a:r>
            <a:endParaRPr lang="zh-CN" altLang="en-US" sz="120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中国广西南宁市青秀区民族大道</a:t>
            </a:r>
            <a:r>
              <a:rPr lang="en-US" altLang="zh-CN" sz="1200" dirty="0">
                <a:latin typeface="+mn-ea"/>
              </a:rPr>
              <a:t>136-1</a:t>
            </a:r>
            <a:r>
              <a:rPr lang="zh-CN" altLang="en-US" sz="1200" dirty="0">
                <a:latin typeface="+mn-ea"/>
              </a:rPr>
              <a:t>号</a:t>
            </a:r>
            <a:endParaRPr lang="en-US" altLang="zh-CN" sz="120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 电话（</a:t>
            </a:r>
            <a:r>
              <a:rPr lang="en-US" altLang="zh-CN" sz="1200" dirty="0">
                <a:latin typeface="+mn-ea"/>
              </a:rPr>
              <a:t>86 771</a:t>
            </a:r>
            <a:r>
              <a:rPr lang="zh-CN" altLang="en-US" sz="1200" dirty="0">
                <a:latin typeface="+mn-ea"/>
              </a:rPr>
              <a:t>） </a:t>
            </a:r>
            <a:r>
              <a:rPr lang="en-US" altLang="zh-CN" sz="1200" dirty="0">
                <a:latin typeface="+mn-ea"/>
              </a:rPr>
              <a:t>256 8888</a:t>
            </a:r>
            <a:endParaRPr lang="en-US" altLang="zh-CN" sz="120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 传真（</a:t>
            </a:r>
            <a:r>
              <a:rPr lang="en-US" altLang="zh-CN" sz="1200" dirty="0">
                <a:latin typeface="+mn-ea"/>
              </a:rPr>
              <a:t>86 771</a:t>
            </a:r>
            <a:r>
              <a:rPr lang="zh-CN" altLang="en-US" sz="1200" dirty="0">
                <a:latin typeface="+mn-ea"/>
              </a:rPr>
              <a:t>） </a:t>
            </a:r>
            <a:r>
              <a:rPr lang="en-US" altLang="zh-CN" sz="1200" dirty="0">
                <a:latin typeface="+mn-ea"/>
              </a:rPr>
              <a:t>259 8888</a:t>
            </a:r>
            <a:endParaRPr lang="en-US" altLang="zh-CN" sz="1200" dirty="0">
              <a:latin typeface="+mn-ea"/>
            </a:endParaRPr>
          </a:p>
        </p:txBody>
      </p:sp>
      <p:pic>
        <p:nvPicPr>
          <p:cNvPr id="3" name="图片 2" descr="徽标, 公司名称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94" y="103698"/>
            <a:ext cx="1315085" cy="956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47" y="1053096"/>
            <a:ext cx="4293576" cy="30373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WPS 演示</Application>
  <PresentationFormat>全屏显示(16:9)</PresentationFormat>
  <Paragraphs>77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Tahoma</vt:lpstr>
      <vt:lpstr>微软雅黑</vt:lpstr>
      <vt:lpstr>汉仪旗黑</vt:lpstr>
      <vt:lpstr>Calibri</vt:lpstr>
      <vt:lpstr>MS PGothic</vt:lpstr>
      <vt:lpstr>冬青黑体简体中文</vt:lpstr>
      <vt:lpstr>Playfair Display Regular</vt:lpstr>
      <vt:lpstr>Thonburi</vt:lpstr>
      <vt:lpstr>Playfair Display Regular</vt:lpstr>
      <vt:lpstr>苹方-简</vt:lpstr>
      <vt:lpstr>Arial</vt:lpstr>
      <vt:lpstr>Helvetica Neue</vt:lpstr>
      <vt:lpstr>宋体</vt:lpstr>
      <vt:lpstr>Arial Unicode MS</vt:lpstr>
      <vt:lpstr>等线</vt:lpstr>
      <vt:lpstr>汉仪中等线KW</vt:lpstr>
      <vt:lpstr>汉仪书宋二KW</vt:lpstr>
      <vt:lpstr>Tahoma</vt:lpstr>
      <vt:lpstr>Times New Roman</vt:lpstr>
      <vt:lpstr>Wingdings</vt:lpstr>
      <vt:lpstr>微软雅黑</vt:lpstr>
      <vt:lpstr>Apple Color Emoji</vt:lpstr>
      <vt:lpstr>Office theme</vt:lpstr>
      <vt:lpstr>PowerPoint 演示文稿</vt:lpstr>
      <vt:lpstr>PowerPoint 演示文稿</vt:lpstr>
      <vt:lpstr>1.打开以下预定链接，进入如下图所示的预定界面</vt:lpstr>
      <vt:lpstr>2.选择入住房型</vt:lpstr>
      <vt:lpstr>3.填写入住个人信息</vt:lpstr>
      <vt:lpstr>4.预定完成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Elizabeth Wang</dc:creator>
  <cp:lastModifiedBy>赵昊</cp:lastModifiedBy>
  <cp:revision>83</cp:revision>
  <dcterms:created xsi:type="dcterms:W3CDTF">2026-03-17T06:48:44Z</dcterms:created>
  <dcterms:modified xsi:type="dcterms:W3CDTF">2026-03-17T06:48:44Z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6DF77DE74506B81E41A9AE6989E18584_42</vt:lpwstr>
  </property>
  <property fmtid="{D5CDD505-2E9C-101B-9397-08002B2CF9AE}" pid="3" name="KSOProductBuildVer">
    <vt:lpwstr>2052-12.1.25205.25205</vt:lpwstr>
  </property>
</Properties>
</file>