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3"/>
    <p:sldId id="611" r:id="rId4"/>
    <p:sldId id="605" r:id="rId5"/>
    <p:sldId id="606" r:id="rId6"/>
    <p:sldId id="607" r:id="rId7"/>
    <p:sldId id="609" r:id="rId8"/>
    <p:sldId id="265" r:id="rId9"/>
    <p:sldId id="272" r:id="rId1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9754"/>
    <a:srgbClr val="FFF4E7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5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68656A-1DEA-4CA0-BE10-9BE4902787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644DB-F72D-4E40-B311-AADEB5085EA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2 (Big 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38728" y="513089"/>
            <a:ext cx="8133706" cy="371883"/>
          </a:xfrm>
        </p:spPr>
        <p:txBody>
          <a:bodyPr>
            <a:noAutofit/>
          </a:bodyPr>
          <a:lstStyle>
            <a:lvl1pPr marL="0" indent="0">
              <a:buNone/>
              <a:defRPr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29385" y="150844"/>
            <a:ext cx="8133706" cy="362246"/>
          </a:xfrm>
        </p:spPr>
        <p:txBody>
          <a:bodyPr anchor="t">
            <a:noAutofit/>
          </a:bodyPr>
          <a:lstStyle>
            <a:lvl1pPr algn="l">
              <a:defRPr sz="2000" b="0" i="0">
                <a:solidFill>
                  <a:srgbClr val="333333"/>
                </a:solidFill>
                <a:latin typeface="Times New Roman" panose="02020503050405090304"/>
                <a:cs typeface="Times New Roman" panose="02020503050405090304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7" y="1196035"/>
            <a:ext cx="8129474" cy="3693465"/>
          </a:xfrm>
        </p:spPr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1pPr>
            <a:lvl2pPr marL="357505" indent="-174625">
              <a:buFont typeface="Wingdings" panose="05000000000000000000" pitchFamily="2" charset="2"/>
              <a:buChar char="§"/>
              <a:defRPr sz="10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2pPr>
            <a:lvl3pPr marL="444500" indent="-174625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3pPr>
            <a:lvl4pPr marL="53975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4pPr>
            <a:lvl5pPr marL="627380" indent="-182880">
              <a:buFont typeface="Wingdings" panose="05000000000000000000" pitchFamily="2" charset="2"/>
              <a:buChar char="§"/>
              <a:defRPr sz="800" b="0" i="0">
                <a:solidFill>
                  <a:srgbClr val="333333"/>
                </a:solidFill>
                <a:latin typeface="Tahoma" panose="020B0604030504040204"/>
                <a:cs typeface="Tahoma" panose="020B0604030504040204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hyperlink" Target="https://www.shangri-la.com/en/xiamen/shangrila/reservations/select-room-rate/?hotel=%E5%8E%A6%E9%97%A8%E9%A6%99%E6%A0%BC%E9%87%8C%E6%8B%89&amp;hotelCode=SLXM&amp;timeZone=%2B8&amp;city=%E5%8E%A6%E9%97%A8&amp;cityEn=Xiamen&amp;checkInDate=2026-05-14&amp;checkOutDate=2026-05-16&amp;rooms=%5B%7B%22adultNum%22%3A1%2C%22childNum%22%3A0%7D%5D&amp;confirmationNo=&amp;specialCode=RES140526&amp;specialCodeType=Group&amp;country=&amp;specialCodeToken=&amp;flexible=false&amp;roomClassCodeList=" TargetMode="External"/><Relationship Id="rId1" Type="http://schemas.openxmlformats.org/officeDocument/2006/relationships/hyperlink" Target="https://www.shangri-la.com/cn/xiamen/shangrila/reservations/select-room-rate/?hotel=%E5%8E%A6%E9%97%A8%E9%A6%99%E6%A0%BC%E9%87%8C%E6%8B%89&amp;hotelCode=SLXM&amp;timeZone=%2B8&amp;city=%E5%8E%A6%E9%97%A8&amp;cityEn=Xiamen&amp;checkInDate=2026-05-14&amp;checkOutDate=2026-05-16&amp;rooms=%5B%7B%22adultNum%22%3A1%2C%22childNum%22%3A0%7D%5D&amp;confirmationNo=&amp;specialCode=RES140526&amp;specialCodeType=Group&amp;country=&amp;specialCodeToken=&amp;flexible=false&amp;roomClassCodeList=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0"/>
            <a:ext cx="9144000" cy="341618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-2" y="3460628"/>
            <a:ext cx="9144002" cy="394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72030" eaLnBrk="0">
              <a:lnSpc>
                <a:spcPct val="119000"/>
              </a:lnSpc>
            </a:pPr>
            <a:r>
              <a:rPr lang="zh-CN" altLang="en-US" dirty="0">
                <a:solidFill>
                  <a:srgbClr val="BB9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活力演绎，城市生活新逸境</a:t>
            </a:r>
            <a:r>
              <a:rPr lang="en-US" altLang="zh-CN" dirty="0">
                <a:solidFill>
                  <a:srgbClr val="BB9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-</a:t>
            </a:r>
            <a:r>
              <a:rPr lang="zh-CN" altLang="en-US" dirty="0">
                <a:solidFill>
                  <a:srgbClr val="BB9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厦门香格里拉酒店</a:t>
            </a:r>
            <a:endParaRPr lang="en-US" altLang="zh-CN" dirty="0">
              <a:solidFill>
                <a:srgbClr val="BB97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366" y="3855160"/>
            <a:ext cx="9045164" cy="1167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2026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日至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日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第十七届国际稀土峰会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17th Rare Earth Summit</a:t>
            </a:r>
            <a:b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</a:b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（团体优惠价代码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:RES140526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线上预订房间操作流程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/>
          <p:nvPr/>
        </p:nvSpPr>
        <p:spPr>
          <a:xfrm>
            <a:off x="1872691" y="1261274"/>
            <a:ext cx="4956126" cy="1084134"/>
          </a:xfrm>
          <a:prstGeom prst="rect">
            <a:avLst/>
          </a:prstGeom>
        </p:spPr>
        <p:txBody>
          <a:bodyPr>
            <a:noAutofit/>
          </a:bodyPr>
          <a:lstStyle>
            <a:lvl1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chemeClr val="tx1"/>
                </a:solidFill>
                <a:latin typeface="Times New Roman" panose="02020503050405090304"/>
                <a:ea typeface="MS PGothic" panose="020B0600070205080204" pitchFamily="34" charset="-128"/>
                <a:cs typeface="Times New Roman" panose="02020503050405090304"/>
              </a:defRPr>
            </a:lvl1pPr>
            <a:lvl2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MS PGothic" panose="020B0600070205080204" pitchFamily="34" charset="-128"/>
                <a:cs typeface="Playfair Display Regular"/>
              </a:defRPr>
            </a:lvl2pPr>
            <a:lvl3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3pPr>
            <a:lvl4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4pPr>
            <a:lvl5pPr marL="34925" indent="-142875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A9653"/>
              </a:buClr>
              <a:defRPr sz="1300" kern="1200">
                <a:solidFill>
                  <a:srgbClr val="5D5D5D"/>
                </a:solidFill>
                <a:latin typeface="Playfair Display Regular"/>
                <a:ea typeface="Playfair Display Regular" charset="0"/>
                <a:cs typeface="Playfair Display Regular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anose="020B0604020202090204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3000"/>
              </a:spcBef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网页关闭时间为：</a:t>
            </a:r>
            <a:r>
              <a:rPr lang="en-US" altLang="zh-CN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2026</a:t>
            </a:r>
            <a:r>
              <a:rPr lang="zh-CN" altLang="en-US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年</a:t>
            </a:r>
            <a:r>
              <a:rPr lang="en-US" altLang="zh-CN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05</a:t>
            </a:r>
            <a:r>
              <a:rPr lang="zh-CN" altLang="en-US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月</a:t>
            </a:r>
            <a:r>
              <a:rPr lang="en-US" altLang="zh-CN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11</a:t>
            </a:r>
            <a:r>
              <a:rPr lang="zh-CN" altLang="en-US" sz="2000" b="1" u="sng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日</a:t>
            </a:r>
            <a:endParaRPr lang="en-US" altLang="zh-CN" sz="2000" b="1" u="sng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 algn="ctr">
              <a:spcBef>
                <a:spcPts val="3000"/>
              </a:spcBef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请您务必提早预订</a:t>
            </a:r>
            <a:endParaRPr lang="zh-CN" altLang="en-US" sz="1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739301" y="2545177"/>
            <a:ext cx="8080443" cy="222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豪华大床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双床房：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RMB800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1-2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豪华海景大床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双床房：</a:t>
            </a:r>
            <a:r>
              <a:rPr lang="en-US" altLang="zh-CN" sz="15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RMB900</a:t>
            </a:r>
            <a:r>
              <a:rPr lang="zh-CN" altLang="en-US" sz="1500" b="1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1-2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豪华阁海景大床房：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RMB1200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1-2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行政海景套房：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 RMB2000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净价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/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间夜含次日</a:t>
            </a:r>
            <a:r>
              <a:rPr lang="en-US" altLang="zh-CN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1-2</a:t>
            </a:r>
            <a:r>
              <a:rPr lang="zh-CN" altLang="en-US" sz="1500" b="1" dirty="0">
                <a:solidFill>
                  <a:srgbClr val="7030A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90204" pitchFamily="34" charset="0"/>
                <a:sym typeface="Arial" panose="020B0604020202090204" pitchFamily="34" charset="0"/>
              </a:rPr>
              <a:t>份自助早餐</a:t>
            </a: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  <a:p>
            <a:pPr>
              <a:spcBef>
                <a:spcPts val="3000"/>
              </a:spcBef>
            </a:pPr>
            <a:endParaRPr lang="en-US" altLang="zh-CN" sz="1500" b="1" dirty="0">
              <a:solidFill>
                <a:srgbClr val="7030A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90204" pitchFamily="34" charset="0"/>
              <a:sym typeface="Arial" panose="020B0604020202090204" pitchFamily="34" charset="0"/>
            </a:endParaRPr>
          </a:p>
        </p:txBody>
      </p:sp>
      <p:pic>
        <p:nvPicPr>
          <p:cNvPr id="1026" name="图片 1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16" y="100375"/>
            <a:ext cx="1376608" cy="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8119" y="1304732"/>
            <a:ext cx="8133706" cy="362246"/>
          </a:xfrm>
        </p:spPr>
        <p:txBody>
          <a:bodyPr/>
          <a:lstStyle/>
          <a:p>
            <a:r>
              <a:rPr lang="en-US" altLang="zh-CN" b="1">
                <a:latin typeface="+mn-ea"/>
                <a:ea typeface="+mn-ea"/>
              </a:rPr>
              <a:t>1.</a:t>
            </a:r>
            <a:r>
              <a:rPr lang="zh-CN" altLang="en-US" b="1">
                <a:latin typeface="+mn-ea"/>
                <a:ea typeface="+mn-ea"/>
              </a:rPr>
              <a:t>打开以下预定链接，进入如下图所示的预定界面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858" y="1963360"/>
            <a:ext cx="7856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/>
              <a:t>Chinese version: </a:t>
            </a:r>
            <a:endParaRPr lang="en-US" sz="11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dirty="0">
                <a:hlinkClick r:id="rId1"/>
              </a:rPr>
              <a:t>https://www.shangri-la.com/cn/xiamen/shangrila/reservations/select-room-rate/?hotel=%E5%8E%A6%E9%97%A8%E9%A6%99%E6%A0%BC%E9%87%8C%E6%8B%89&amp;hotelCode=SLXM&amp;timeZone=%2B8&amp;city=%E5%8E%A6%E9%97%A8&amp;cityEn=Xiamen&amp;checkInDate=2026-05-14&amp;checkOutDate=2026-05-16&amp;rooms=%5B%7B%22adultNum%22%3A1%2C%22childNum%22%3A0%7D%5D&amp;confirmationNo=&amp;specialCode=RES140526&amp;specialCodeType=Group&amp;country=&amp;specialCodeToken=&amp;flexible=false&amp;roomClassCodeList=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554978" y="3295169"/>
            <a:ext cx="7856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100" b="1" dirty="0"/>
              <a:t>English version: </a:t>
            </a:r>
            <a:endParaRPr lang="en-US" sz="1100" b="1" dirty="0"/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altLang="zh-CN" sz="1100" dirty="0">
                <a:hlinkClick r:id="rId2"/>
              </a:rPr>
              <a:t>https://www.shangri-la.com/en/xiamen/shangrila/reservations/select-room-rate/?hotel=%E5%8E%A6%E9%97%A8%E9%A6%99%E6%A0%BC%E9%87%8C%E6%8B%89&amp;hotelCode=SLXM&amp;timeZone=%2B8&amp;city=%E5%8E%A6%E9%97%A8&amp;cityEn=Xiamen&amp;checkInDate=2026-05-14&amp;checkOutDate=2026-05-16&amp;rooms=%5B%7B%22adultNum%22%3A1%2C%22childNum%22%3A0%7D%5D&amp;confirmationNo=&amp;specialCode=RES140526&amp;specialCodeType=Group&amp;country=&amp;specialCodeToken=&amp;flexible=false&amp;roomClassCodeList=</a:t>
            </a:r>
            <a:endParaRPr lang="en-US" sz="1100" b="1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6505575" y="4457700"/>
            <a:ext cx="1957516" cy="43180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  <a:endParaRPr lang="en-US" dirty="0"/>
          </a:p>
        </p:txBody>
      </p:sp>
      <p:pic>
        <p:nvPicPr>
          <p:cNvPr id="5" name="图片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16" y="100375"/>
            <a:ext cx="1376608" cy="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650" y="537087"/>
            <a:ext cx="5638708" cy="379838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2.</a:t>
            </a:r>
            <a:r>
              <a:rPr lang="zh-CN" altLang="en-US" b="1" dirty="0">
                <a:latin typeface="+mn-ea"/>
                <a:ea typeface="+mn-ea"/>
              </a:rPr>
              <a:t>选择入住房型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04837" y="4647435"/>
            <a:ext cx="2191744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选择所需房型的大床或双床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898540" y="4584728"/>
            <a:ext cx="1593778" cy="34630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点击“立即预定”</a:t>
            </a:r>
            <a:endParaRPr lang="en-US" altLang="zh-CN" sz="1200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492318" y="4245670"/>
            <a:ext cx="0" cy="46637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91802" y="4303237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434756" y="656220"/>
            <a:ext cx="0" cy="34419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33265" y="887953"/>
            <a:ext cx="2191744" cy="353233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sz="1200" b="1" dirty="0">
                <a:solidFill>
                  <a:srgbClr val="663300"/>
                </a:solidFill>
                <a:latin typeface="+mn-ea"/>
              </a:rPr>
              <a:t>选择所需入住日期</a:t>
            </a:r>
            <a:endParaRPr lang="en-US" altLang="zh-CN" sz="1200" b="1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93" y="467755"/>
            <a:ext cx="5122515" cy="36447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+mn-ea"/>
                <a:ea typeface="+mn-ea"/>
              </a:rPr>
              <a:t>3.</a:t>
            </a:r>
            <a:r>
              <a:rPr lang="zh-CN" altLang="en-US" b="1" dirty="0">
                <a:latin typeface="+mn-ea"/>
                <a:ea typeface="+mn-ea"/>
              </a:rPr>
              <a:t>填写入住个人信息</a:t>
            </a:r>
            <a:endParaRPr lang="zh-CN" altLang="en-US" b="1" dirty="0">
              <a:latin typeface="+mn-ea"/>
              <a:ea typeface="+mn-ea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022684" y="2101857"/>
            <a:ext cx="1320868" cy="376581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此处为您所预定的房间总费用</a:t>
            </a:r>
            <a:endParaRPr lang="zh-CN" altLang="en-US" b="1" dirty="0">
              <a:solidFill>
                <a:srgbClr val="663300"/>
              </a:solidFill>
              <a:latin typeface="+mn-e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83613" y="1783411"/>
            <a:ext cx="916396" cy="35151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填写相应的个人信息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113261" y="1979046"/>
            <a:ext cx="38698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343552" y="2294777"/>
            <a:ext cx="41714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590797" y="2943396"/>
            <a:ext cx="1301888" cy="49731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点击“立即预定”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663300"/>
                </a:solidFill>
                <a:latin typeface="+mn-ea"/>
              </a:rPr>
              <a:t>到下一界面</a:t>
            </a:r>
            <a:endParaRPr lang="en-US" altLang="zh-CN" b="1" dirty="0">
              <a:solidFill>
                <a:srgbClr val="663300"/>
              </a:solidFill>
              <a:latin typeface="+mn-e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892685" y="3197092"/>
            <a:ext cx="439918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23722" y="3802918"/>
            <a:ext cx="2975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zh-CN" altLang="en-US" sz="1000" b="1" dirty="0">
                <a:solidFill>
                  <a:srgbClr val="663300"/>
                </a:solidFill>
                <a:latin typeface="+mn-ea"/>
              </a:rPr>
              <a:t>然后选择支付方式，点击“完成您的预定”即可完成此次预定</a:t>
            </a:r>
            <a:endParaRPr lang="zh-CN" altLang="en-US" sz="1000" b="1" dirty="0">
              <a:solidFill>
                <a:srgbClr val="663300"/>
              </a:solidFill>
              <a:latin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315" y="513090"/>
            <a:ext cx="3151072" cy="3133066"/>
          </a:xfrm>
          <a:prstGeom prst="rect">
            <a:avLst/>
          </a:prstGeom>
        </p:spPr>
      </p:pic>
      <p:cxnSp>
        <p:nvCxnSpPr>
          <p:cNvPr id="23" name="Straight Arrow Connector 13"/>
          <p:cNvCxnSpPr/>
          <p:nvPr/>
        </p:nvCxnSpPr>
        <p:spPr>
          <a:xfrm flipV="1">
            <a:off x="6437103" y="3553391"/>
            <a:ext cx="0" cy="24998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29385" y="708559"/>
            <a:ext cx="8133706" cy="362246"/>
          </a:xfrm>
        </p:spPr>
        <p:txBody>
          <a:bodyPr/>
          <a:lstStyle/>
          <a:p>
            <a:r>
              <a:rPr lang="en-US" altLang="zh-CN" b="1" dirty="0">
                <a:latin typeface="+mj-ea"/>
                <a:ea typeface="+mj-ea"/>
              </a:rPr>
              <a:t>4.</a:t>
            </a:r>
            <a:r>
              <a:rPr lang="zh-CN" altLang="en-US" b="1" dirty="0">
                <a:latin typeface="+mj-ea"/>
                <a:ea typeface="+mj-ea"/>
              </a:rPr>
              <a:t>预定完成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33616" y="868470"/>
            <a:ext cx="8213753" cy="3619227"/>
          </a:xfrm>
        </p:spPr>
        <p:txBody>
          <a:bodyPr/>
          <a:lstStyle/>
          <a:p>
            <a:pPr marL="0" indent="0">
              <a:buNone/>
            </a:pPr>
            <a:endParaRPr lang="en-US" altLang="zh-CN" sz="1600" b="1" dirty="0">
              <a:solidFill>
                <a:srgbClr val="663300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预定成功，我们将以邮件的方式发送至您之前填写入住个人信息的邮箱地址</a:t>
            </a:r>
            <a:endParaRPr lang="zh-CN" altLang="en-US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房间已预定成功，请您在此处再次核对您的相关信息：入住酒店、入住和退房时间、房间类型、房费及预定确认号等信息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房间预订成功后，请妥善保管好确认号，办理入住时出示确认号即可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</a:rPr>
              <a:t>如需提前入住或者延后退房，预订链接未有匹配的房态，可随时联系酒店处理预订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pPr marL="0" indent="0">
              <a:buNone/>
            </a:pPr>
            <a:endParaRPr lang="en-US" altLang="zh-CN" sz="14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如有问题，请联系酒店预订部</a:t>
            </a:r>
            <a:endParaRPr lang="zh-CN" altLang="en-US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酒店总机</a:t>
            </a:r>
            <a:r>
              <a:rPr lang="en-US" altLang="zh-CN" sz="1600" b="1" dirty="0">
                <a:solidFill>
                  <a:schemeClr val="tx1"/>
                </a:solidFill>
                <a:latin typeface="+mn-ea"/>
                <a:ea typeface="+mn-ea"/>
              </a:rPr>
              <a:t>0592-838 5888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转预订部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请致电同时告知是亚洲金属网（</a:t>
            </a:r>
            <a:r>
              <a:rPr lang="zh-CN" altLang="en-US" sz="1600" b="1" dirty="0">
                <a:latin typeface="宋体" pitchFamily="2" charset="-122"/>
                <a:ea typeface="宋体" pitchFamily="2" charset="-122"/>
              </a:rPr>
              <a:t>第十七届国际稀土峰会</a:t>
            </a:r>
            <a:r>
              <a:rPr lang="zh-CN" altLang="en-US" sz="1600" b="1" dirty="0">
                <a:solidFill>
                  <a:schemeClr val="tx1"/>
                </a:solidFill>
                <a:latin typeface="+mn-ea"/>
                <a:ea typeface="+mn-ea"/>
              </a:rPr>
              <a:t>）团队客人</a:t>
            </a:r>
            <a:endParaRPr lang="en-US" altLang="zh-CN" sz="1600" b="1" dirty="0">
              <a:solidFill>
                <a:schemeClr val="tx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pic>
        <p:nvPicPr>
          <p:cNvPr id="2" name="图片 1"/>
          <p:cNvPicPr>
            <a:picLocks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223" y="0"/>
            <a:ext cx="1376608" cy="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4"/>
          <p:cNvSpPr/>
          <p:nvPr/>
        </p:nvSpPr>
        <p:spPr>
          <a:xfrm>
            <a:off x="316319" y="1251455"/>
            <a:ext cx="5831561" cy="1958676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早餐地点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: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一楼 馨石堂西餐厅 早餐时间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6:30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10:00 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凭房卡用早餐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如需咨询前台服务可拨“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或“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3”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 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WIFI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名称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:  Shangri-La  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目前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Wi-Fi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连接需要认证，账号：房号   密码：姓氏拼音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健身房、室内恒温游泳池、儿童乐园 位于酒店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LG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层，开放时间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06:00-23:00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，凭房卡可用（泳池需自备泳衣及泳帽）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特别提醒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: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酒店客房均为无烟房，禁止抽烟🚫 如需请到吸烟区或者户外</a:t>
            </a:r>
            <a:endParaRPr lang="en-US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792662"/>
            <a:ext cx="9144000" cy="350837"/>
          </a:xfrm>
          <a:prstGeom prst="rect">
            <a:avLst/>
          </a:prstGeom>
        </p:spPr>
      </p:pic>
      <p:sp>
        <p:nvSpPr>
          <p:cNvPr id="67" name="rect"/>
          <p:cNvSpPr/>
          <p:nvPr/>
        </p:nvSpPr>
        <p:spPr>
          <a:xfrm>
            <a:off x="430212" y="0"/>
            <a:ext cx="8283574" cy="46037"/>
          </a:xfrm>
          <a:prstGeom prst="rect">
            <a:avLst/>
          </a:prstGeom>
          <a:solidFill>
            <a:srgbClr val="BA965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8" name="textbox 68"/>
          <p:cNvSpPr/>
          <p:nvPr/>
        </p:nvSpPr>
        <p:spPr>
          <a:xfrm>
            <a:off x="302359" y="604368"/>
            <a:ext cx="1907407" cy="30924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indent="12700" algn="l" rtl="0" eaLnBrk="0">
              <a:lnSpc>
                <a:spcPct val="93000"/>
              </a:lnSpc>
            </a:pPr>
            <a:r>
              <a:rPr lang="zh-CN" altLang="en-US" sz="1600" b="1" spc="-10" dirty="0">
                <a:solidFill>
                  <a:srgbClr val="BB9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</a:rPr>
              <a:t>酒店入住温馨提示：</a:t>
            </a:r>
            <a:endParaRPr lang="en-US" altLang="en-US" sz="1600" b="1" dirty="0">
              <a:solidFill>
                <a:srgbClr val="BB975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695" y="0"/>
            <a:ext cx="1376608" cy="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4792662"/>
            <a:ext cx="9144000" cy="350837"/>
          </a:xfrm>
          <a:prstGeom prst="rect">
            <a:avLst/>
          </a:prstGeom>
        </p:spPr>
      </p:pic>
      <p:sp>
        <p:nvSpPr>
          <p:cNvPr id="107" name="rect"/>
          <p:cNvSpPr/>
          <p:nvPr/>
        </p:nvSpPr>
        <p:spPr>
          <a:xfrm>
            <a:off x="430212" y="0"/>
            <a:ext cx="8283574" cy="46037"/>
          </a:xfrm>
          <a:prstGeom prst="rect">
            <a:avLst/>
          </a:prstGeom>
          <a:solidFill>
            <a:srgbClr val="BA9653">
              <a:alpha val="100000"/>
            </a:srgbClr>
          </a:solidFill>
          <a:ln cap="flat"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08" name="path"/>
          <p:cNvSpPr/>
          <p:nvPr/>
        </p:nvSpPr>
        <p:spPr>
          <a:xfrm>
            <a:off x="4287837" y="3249612"/>
            <a:ext cx="568325" cy="12700"/>
          </a:xfrm>
          <a:custGeom>
            <a:avLst/>
            <a:gdLst/>
            <a:ahLst/>
            <a:cxnLst/>
            <a:rect l="0" t="0" r="0" b="0"/>
            <a:pathLst>
              <a:path w="895" h="20">
                <a:moveTo>
                  <a:pt x="0" y="10"/>
                </a:moveTo>
                <a:lnTo>
                  <a:pt x="895" y="10"/>
                </a:lnTo>
              </a:path>
            </a:pathLst>
          </a:custGeom>
          <a:noFill/>
          <a:ln w="12700" cap="flat">
            <a:round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892277" y="1495286"/>
            <a:ext cx="7226710" cy="1601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中国福建省厦门市思明区台东路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168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号观音山国际商务中心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361008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86 592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 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838 5888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传真（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86 592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838 5889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www.shangri-la.com/xiamen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328" y="23018"/>
            <a:ext cx="1376608" cy="96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1811</Words>
  <Application>WPS 文字</Application>
  <PresentationFormat>全屏显示(16:9)</PresentationFormat>
  <Paragraphs>73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34" baseType="lpstr">
      <vt:lpstr>Arial</vt:lpstr>
      <vt:lpstr>宋体</vt:lpstr>
      <vt:lpstr>Wingdings</vt:lpstr>
      <vt:lpstr>Times New Roman</vt:lpstr>
      <vt:lpstr>Tahoma</vt:lpstr>
      <vt:lpstr>微软雅黑</vt:lpstr>
      <vt:lpstr>汉仪旗黑</vt:lpstr>
      <vt:lpstr>Calibri</vt:lpstr>
      <vt:lpstr>MS PGothic</vt:lpstr>
      <vt:lpstr>冬青黑体简体中文</vt:lpstr>
      <vt:lpstr>Playfair Display Regular</vt:lpstr>
      <vt:lpstr>Thonburi</vt:lpstr>
      <vt:lpstr>Playfair Display Regular</vt:lpstr>
      <vt:lpstr>苹方-简</vt:lpstr>
      <vt:lpstr>Arial</vt:lpstr>
      <vt:lpstr>汉仪书宋二KW</vt:lpstr>
      <vt:lpstr>Helvetica Neue</vt:lpstr>
      <vt:lpstr>宋体</vt:lpstr>
      <vt:lpstr>Arial Unicode MS</vt:lpstr>
      <vt:lpstr>等线</vt:lpstr>
      <vt:lpstr>汉仪中等线KW</vt:lpstr>
      <vt:lpstr>Tahoma</vt:lpstr>
      <vt:lpstr>Times New Roman</vt:lpstr>
      <vt:lpstr>Wingdings</vt:lpstr>
      <vt:lpstr>微软雅黑</vt:lpstr>
      <vt:lpstr>Office theme</vt:lpstr>
      <vt:lpstr>PowerPoint 演示文稿</vt:lpstr>
      <vt:lpstr>PowerPoint 演示文稿</vt:lpstr>
      <vt:lpstr>1.打开以下预定链接，进入如下图所示的预定界面</vt:lpstr>
      <vt:lpstr>2.选择入住房型</vt:lpstr>
      <vt:lpstr>3.填写入住个人信息</vt:lpstr>
      <vt:lpstr>4.预定完成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Elizabeth Wang</dc:creator>
  <cp:lastModifiedBy>赵昊</cp:lastModifiedBy>
  <cp:revision>37</cp:revision>
  <dcterms:created xsi:type="dcterms:W3CDTF">2026-03-09T11:04:33Z</dcterms:created>
  <dcterms:modified xsi:type="dcterms:W3CDTF">2026-03-09T11:04:33Z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6DF77DE74506B81E41A9AE6989E18584_42</vt:lpwstr>
  </property>
  <property fmtid="{D5CDD505-2E9C-101B-9397-08002B2CF9AE}" pid="3" name="KSOProductBuildVer">
    <vt:lpwstr>2052-12.1.24031.24031</vt:lpwstr>
  </property>
</Properties>
</file>