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335" r:id="rId4"/>
    <p:sldId id="293" r:id="rId5"/>
    <p:sldId id="263" r:id="rId6"/>
    <p:sldId id="257" r:id="rId7"/>
    <p:sldId id="275" r:id="rId8"/>
    <p:sldId id="261" r:id="rId9"/>
    <p:sldId id="262" r:id="rId10"/>
    <p:sldId id="270" r:id="rId11"/>
    <p:sldId id="276" r:id="rId12"/>
    <p:sldId id="271" r:id="rId13"/>
    <p:sldId id="273" r:id="rId14"/>
    <p:sldId id="274" r:id="rId15"/>
    <p:sldId id="258" r:id="rId16"/>
    <p:sldId id="316" r:id="rId17"/>
    <p:sldId id="336" r:id="rId18"/>
    <p:sldId id="315" r:id="rId19"/>
    <p:sldId id="536" r:id="rId20"/>
    <p:sldId id="11088730" r:id="rId21"/>
    <p:sldId id="618" r:id="rId22"/>
    <p:sldId id="259" r:id="rId23"/>
    <p:sldId id="330" r:id="rId24"/>
    <p:sldId id="331" r:id="rId25"/>
    <p:sldId id="267" r:id="rId26"/>
    <p:sldId id="268"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E:\zx\to%20&#25945;&#25480;\XR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zx\to%20&#25945;&#25480;\TPR&#23545;&#276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E:\zx\to%20&#25945;&#25480;\TPR&#23545;&#2760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XRD</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6.6717020236991997E-2"/>
          <c:y val="7.0114216998475004E-2"/>
          <c:w val="0.88310758360962704"/>
          <c:h val="0.82533622369760795"/>
        </c:manualLayout>
      </c:layout>
      <c:scatterChart>
        <c:scatterStyle val="smoothMarker"/>
        <c:varyColors val="0"/>
        <c:ser>
          <c:idx val="0"/>
          <c:order val="0"/>
          <c:tx>
            <c:strRef>
              <c:f>[XRD.xlsx]Sheet7!$T$1</c:f>
              <c:strCache>
                <c:ptCount val="1"/>
                <c:pt idx="0">
                  <c:v>Reference 1000℃/4h</c:v>
                </c:pt>
              </c:strCache>
            </c:strRef>
          </c:tx>
          <c:spPr>
            <a:ln w="19050" cap="rnd">
              <a:solidFill>
                <a:srgbClr val="00B050"/>
              </a:solidFill>
              <a:round/>
            </a:ln>
            <a:effectLst/>
          </c:spPr>
          <c:marker>
            <c:symbol val="none"/>
          </c:marker>
          <c:xVal>
            <c:numRef>
              <c:f>[XRD.xlsx]Sheet7!$U$2:$U$24740</c:f>
              <c:numCache>
                <c:formatCode>General</c:formatCode>
                <c:ptCount val="24739"/>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[XRD.xlsx]Sheet7!$T$2:$T$24740</c:f>
              <c:numCache>
                <c:formatCode>General</c:formatCode>
                <c:ptCount val="24739"/>
                <c:pt idx="0">
                  <c:v>101</c:v>
                </c:pt>
                <c:pt idx="1">
                  <c:v>93</c:v>
                </c:pt>
                <c:pt idx="2">
                  <c:v>108</c:v>
                </c:pt>
                <c:pt idx="3">
                  <c:v>86</c:v>
                </c:pt>
                <c:pt idx="4">
                  <c:v>100</c:v>
                </c:pt>
                <c:pt idx="5">
                  <c:v>72</c:v>
                </c:pt>
                <c:pt idx="6">
                  <c:v>101</c:v>
                </c:pt>
                <c:pt idx="7">
                  <c:v>102</c:v>
                </c:pt>
                <c:pt idx="8">
                  <c:v>97</c:v>
                </c:pt>
                <c:pt idx="9">
                  <c:v>76</c:v>
                </c:pt>
                <c:pt idx="10">
                  <c:v>92</c:v>
                </c:pt>
                <c:pt idx="11">
                  <c:v>96</c:v>
                </c:pt>
                <c:pt idx="12">
                  <c:v>79</c:v>
                </c:pt>
                <c:pt idx="13">
                  <c:v>79</c:v>
                </c:pt>
                <c:pt idx="14">
                  <c:v>80</c:v>
                </c:pt>
                <c:pt idx="15">
                  <c:v>77</c:v>
                </c:pt>
                <c:pt idx="16">
                  <c:v>81</c:v>
                </c:pt>
                <c:pt idx="17">
                  <c:v>100</c:v>
                </c:pt>
                <c:pt idx="18">
                  <c:v>73</c:v>
                </c:pt>
                <c:pt idx="19">
                  <c:v>80</c:v>
                </c:pt>
                <c:pt idx="20">
                  <c:v>83</c:v>
                </c:pt>
                <c:pt idx="21">
                  <c:v>91</c:v>
                </c:pt>
                <c:pt idx="22">
                  <c:v>89</c:v>
                </c:pt>
                <c:pt idx="23">
                  <c:v>83</c:v>
                </c:pt>
                <c:pt idx="24">
                  <c:v>71</c:v>
                </c:pt>
                <c:pt idx="25">
                  <c:v>74</c:v>
                </c:pt>
                <c:pt idx="26">
                  <c:v>86</c:v>
                </c:pt>
                <c:pt idx="27">
                  <c:v>63</c:v>
                </c:pt>
                <c:pt idx="28">
                  <c:v>82</c:v>
                </c:pt>
                <c:pt idx="29">
                  <c:v>82</c:v>
                </c:pt>
                <c:pt idx="30">
                  <c:v>76</c:v>
                </c:pt>
                <c:pt idx="31">
                  <c:v>68</c:v>
                </c:pt>
                <c:pt idx="32">
                  <c:v>78</c:v>
                </c:pt>
                <c:pt idx="33">
                  <c:v>64</c:v>
                </c:pt>
                <c:pt idx="34">
                  <c:v>70</c:v>
                </c:pt>
                <c:pt idx="35">
                  <c:v>83</c:v>
                </c:pt>
                <c:pt idx="36">
                  <c:v>91</c:v>
                </c:pt>
                <c:pt idx="37">
                  <c:v>67</c:v>
                </c:pt>
                <c:pt idx="38">
                  <c:v>80</c:v>
                </c:pt>
                <c:pt idx="39">
                  <c:v>77</c:v>
                </c:pt>
                <c:pt idx="40">
                  <c:v>74</c:v>
                </c:pt>
                <c:pt idx="41">
                  <c:v>61</c:v>
                </c:pt>
                <c:pt idx="42">
                  <c:v>86</c:v>
                </c:pt>
                <c:pt idx="43">
                  <c:v>71</c:v>
                </c:pt>
                <c:pt idx="44">
                  <c:v>77</c:v>
                </c:pt>
                <c:pt idx="45">
                  <c:v>80</c:v>
                </c:pt>
                <c:pt idx="46">
                  <c:v>61</c:v>
                </c:pt>
                <c:pt idx="47">
                  <c:v>68</c:v>
                </c:pt>
                <c:pt idx="48">
                  <c:v>82</c:v>
                </c:pt>
                <c:pt idx="49">
                  <c:v>89</c:v>
                </c:pt>
                <c:pt idx="50">
                  <c:v>73</c:v>
                </c:pt>
                <c:pt idx="51">
                  <c:v>76</c:v>
                </c:pt>
                <c:pt idx="52">
                  <c:v>69</c:v>
                </c:pt>
                <c:pt idx="53">
                  <c:v>81</c:v>
                </c:pt>
                <c:pt idx="54">
                  <c:v>69</c:v>
                </c:pt>
                <c:pt idx="55">
                  <c:v>80</c:v>
                </c:pt>
                <c:pt idx="56">
                  <c:v>63</c:v>
                </c:pt>
                <c:pt idx="57">
                  <c:v>84</c:v>
                </c:pt>
                <c:pt idx="58">
                  <c:v>54</c:v>
                </c:pt>
                <c:pt idx="59">
                  <c:v>71</c:v>
                </c:pt>
                <c:pt idx="60">
                  <c:v>63</c:v>
                </c:pt>
                <c:pt idx="61">
                  <c:v>59</c:v>
                </c:pt>
                <c:pt idx="62">
                  <c:v>70</c:v>
                </c:pt>
                <c:pt idx="63">
                  <c:v>66</c:v>
                </c:pt>
                <c:pt idx="64">
                  <c:v>76</c:v>
                </c:pt>
                <c:pt idx="65">
                  <c:v>73</c:v>
                </c:pt>
                <c:pt idx="66">
                  <c:v>78</c:v>
                </c:pt>
                <c:pt idx="67">
                  <c:v>67</c:v>
                </c:pt>
                <c:pt idx="68">
                  <c:v>80</c:v>
                </c:pt>
                <c:pt idx="69">
                  <c:v>60</c:v>
                </c:pt>
                <c:pt idx="70">
                  <c:v>69</c:v>
                </c:pt>
                <c:pt idx="71">
                  <c:v>69</c:v>
                </c:pt>
                <c:pt idx="72">
                  <c:v>59</c:v>
                </c:pt>
                <c:pt idx="73">
                  <c:v>64</c:v>
                </c:pt>
                <c:pt idx="74">
                  <c:v>59</c:v>
                </c:pt>
                <c:pt idx="75">
                  <c:v>63</c:v>
                </c:pt>
                <c:pt idx="76">
                  <c:v>68</c:v>
                </c:pt>
                <c:pt idx="77">
                  <c:v>81</c:v>
                </c:pt>
                <c:pt idx="78">
                  <c:v>58</c:v>
                </c:pt>
                <c:pt idx="79">
                  <c:v>71</c:v>
                </c:pt>
                <c:pt idx="80">
                  <c:v>64</c:v>
                </c:pt>
                <c:pt idx="81">
                  <c:v>54</c:v>
                </c:pt>
                <c:pt idx="82">
                  <c:v>71</c:v>
                </c:pt>
                <c:pt idx="83">
                  <c:v>63</c:v>
                </c:pt>
                <c:pt idx="84">
                  <c:v>59</c:v>
                </c:pt>
                <c:pt idx="85">
                  <c:v>69</c:v>
                </c:pt>
                <c:pt idx="86">
                  <c:v>57</c:v>
                </c:pt>
                <c:pt idx="87">
                  <c:v>56</c:v>
                </c:pt>
                <c:pt idx="88">
                  <c:v>55</c:v>
                </c:pt>
                <c:pt idx="89">
                  <c:v>62</c:v>
                </c:pt>
                <c:pt idx="90">
                  <c:v>57</c:v>
                </c:pt>
                <c:pt idx="91">
                  <c:v>67</c:v>
                </c:pt>
                <c:pt idx="92">
                  <c:v>77</c:v>
                </c:pt>
                <c:pt idx="93">
                  <c:v>69</c:v>
                </c:pt>
                <c:pt idx="94">
                  <c:v>55</c:v>
                </c:pt>
                <c:pt idx="95">
                  <c:v>57</c:v>
                </c:pt>
                <c:pt idx="96">
                  <c:v>63</c:v>
                </c:pt>
                <c:pt idx="97">
                  <c:v>49</c:v>
                </c:pt>
                <c:pt idx="98">
                  <c:v>64</c:v>
                </c:pt>
                <c:pt idx="99">
                  <c:v>63</c:v>
                </c:pt>
                <c:pt idx="100">
                  <c:v>72</c:v>
                </c:pt>
                <c:pt idx="101">
                  <c:v>57</c:v>
                </c:pt>
                <c:pt idx="102">
                  <c:v>57</c:v>
                </c:pt>
                <c:pt idx="103">
                  <c:v>55</c:v>
                </c:pt>
                <c:pt idx="104">
                  <c:v>43</c:v>
                </c:pt>
                <c:pt idx="105">
                  <c:v>52</c:v>
                </c:pt>
                <c:pt idx="106">
                  <c:v>62</c:v>
                </c:pt>
                <c:pt idx="107">
                  <c:v>66</c:v>
                </c:pt>
                <c:pt idx="108">
                  <c:v>47</c:v>
                </c:pt>
                <c:pt idx="109">
                  <c:v>48</c:v>
                </c:pt>
                <c:pt idx="110">
                  <c:v>70</c:v>
                </c:pt>
                <c:pt idx="111">
                  <c:v>57</c:v>
                </c:pt>
                <c:pt idx="112">
                  <c:v>65</c:v>
                </c:pt>
                <c:pt idx="113">
                  <c:v>69</c:v>
                </c:pt>
                <c:pt idx="114">
                  <c:v>49</c:v>
                </c:pt>
                <c:pt idx="115">
                  <c:v>52</c:v>
                </c:pt>
                <c:pt idx="116">
                  <c:v>56</c:v>
                </c:pt>
                <c:pt idx="117">
                  <c:v>56</c:v>
                </c:pt>
                <c:pt idx="118">
                  <c:v>55</c:v>
                </c:pt>
                <c:pt idx="119">
                  <c:v>55</c:v>
                </c:pt>
                <c:pt idx="120">
                  <c:v>51</c:v>
                </c:pt>
                <c:pt idx="121">
                  <c:v>61</c:v>
                </c:pt>
                <c:pt idx="122">
                  <c:v>69</c:v>
                </c:pt>
                <c:pt idx="123">
                  <c:v>64</c:v>
                </c:pt>
                <c:pt idx="124">
                  <c:v>68</c:v>
                </c:pt>
                <c:pt idx="125">
                  <c:v>48</c:v>
                </c:pt>
                <c:pt idx="126">
                  <c:v>62</c:v>
                </c:pt>
                <c:pt idx="127">
                  <c:v>47</c:v>
                </c:pt>
                <c:pt idx="128">
                  <c:v>55</c:v>
                </c:pt>
                <c:pt idx="129">
                  <c:v>57</c:v>
                </c:pt>
                <c:pt idx="130">
                  <c:v>59</c:v>
                </c:pt>
                <c:pt idx="131">
                  <c:v>52</c:v>
                </c:pt>
                <c:pt idx="132">
                  <c:v>67</c:v>
                </c:pt>
                <c:pt idx="133">
                  <c:v>67</c:v>
                </c:pt>
                <c:pt idx="134">
                  <c:v>55</c:v>
                </c:pt>
                <c:pt idx="135">
                  <c:v>60</c:v>
                </c:pt>
                <c:pt idx="136">
                  <c:v>57</c:v>
                </c:pt>
                <c:pt idx="137">
                  <c:v>63</c:v>
                </c:pt>
                <c:pt idx="138">
                  <c:v>53</c:v>
                </c:pt>
                <c:pt idx="139">
                  <c:v>58</c:v>
                </c:pt>
                <c:pt idx="140">
                  <c:v>48</c:v>
                </c:pt>
                <c:pt idx="141">
                  <c:v>56</c:v>
                </c:pt>
                <c:pt idx="142">
                  <c:v>48</c:v>
                </c:pt>
                <c:pt idx="143">
                  <c:v>59</c:v>
                </c:pt>
                <c:pt idx="144">
                  <c:v>46</c:v>
                </c:pt>
                <c:pt idx="145">
                  <c:v>64</c:v>
                </c:pt>
                <c:pt idx="146">
                  <c:v>52</c:v>
                </c:pt>
                <c:pt idx="147">
                  <c:v>48</c:v>
                </c:pt>
                <c:pt idx="148">
                  <c:v>59</c:v>
                </c:pt>
                <c:pt idx="149">
                  <c:v>55</c:v>
                </c:pt>
                <c:pt idx="150">
                  <c:v>62</c:v>
                </c:pt>
                <c:pt idx="151">
                  <c:v>45</c:v>
                </c:pt>
                <c:pt idx="152">
                  <c:v>40</c:v>
                </c:pt>
                <c:pt idx="153">
                  <c:v>48</c:v>
                </c:pt>
                <c:pt idx="154">
                  <c:v>58</c:v>
                </c:pt>
                <c:pt idx="155">
                  <c:v>54</c:v>
                </c:pt>
                <c:pt idx="156">
                  <c:v>53</c:v>
                </c:pt>
                <c:pt idx="157">
                  <c:v>47</c:v>
                </c:pt>
                <c:pt idx="158">
                  <c:v>70</c:v>
                </c:pt>
                <c:pt idx="159">
                  <c:v>61</c:v>
                </c:pt>
                <c:pt idx="160">
                  <c:v>77</c:v>
                </c:pt>
                <c:pt idx="161">
                  <c:v>44</c:v>
                </c:pt>
                <c:pt idx="162">
                  <c:v>53</c:v>
                </c:pt>
                <c:pt idx="163">
                  <c:v>47</c:v>
                </c:pt>
                <c:pt idx="164">
                  <c:v>45</c:v>
                </c:pt>
                <c:pt idx="165">
                  <c:v>62</c:v>
                </c:pt>
                <c:pt idx="166">
                  <c:v>52</c:v>
                </c:pt>
                <c:pt idx="167">
                  <c:v>43</c:v>
                </c:pt>
                <c:pt idx="168">
                  <c:v>49</c:v>
                </c:pt>
                <c:pt idx="169">
                  <c:v>45</c:v>
                </c:pt>
                <c:pt idx="170">
                  <c:v>51</c:v>
                </c:pt>
                <c:pt idx="171">
                  <c:v>49</c:v>
                </c:pt>
                <c:pt idx="172">
                  <c:v>33</c:v>
                </c:pt>
                <c:pt idx="173">
                  <c:v>53</c:v>
                </c:pt>
                <c:pt idx="174">
                  <c:v>54</c:v>
                </c:pt>
                <c:pt idx="175">
                  <c:v>61</c:v>
                </c:pt>
                <c:pt idx="176">
                  <c:v>70</c:v>
                </c:pt>
                <c:pt idx="177">
                  <c:v>38</c:v>
                </c:pt>
                <c:pt idx="178">
                  <c:v>58</c:v>
                </c:pt>
                <c:pt idx="179">
                  <c:v>51</c:v>
                </c:pt>
                <c:pt idx="180">
                  <c:v>50</c:v>
                </c:pt>
                <c:pt idx="181">
                  <c:v>44</c:v>
                </c:pt>
                <c:pt idx="182">
                  <c:v>52</c:v>
                </c:pt>
                <c:pt idx="183">
                  <c:v>51</c:v>
                </c:pt>
                <c:pt idx="184">
                  <c:v>56</c:v>
                </c:pt>
                <c:pt idx="185">
                  <c:v>40</c:v>
                </c:pt>
                <c:pt idx="186">
                  <c:v>57</c:v>
                </c:pt>
                <c:pt idx="187">
                  <c:v>46</c:v>
                </c:pt>
                <c:pt idx="188">
                  <c:v>65</c:v>
                </c:pt>
                <c:pt idx="189">
                  <c:v>44</c:v>
                </c:pt>
                <c:pt idx="190">
                  <c:v>59</c:v>
                </c:pt>
                <c:pt idx="191">
                  <c:v>57</c:v>
                </c:pt>
                <c:pt idx="192">
                  <c:v>46</c:v>
                </c:pt>
                <c:pt idx="193">
                  <c:v>48</c:v>
                </c:pt>
                <c:pt idx="194">
                  <c:v>49</c:v>
                </c:pt>
                <c:pt idx="195">
                  <c:v>57</c:v>
                </c:pt>
                <c:pt idx="196">
                  <c:v>63</c:v>
                </c:pt>
                <c:pt idx="197">
                  <c:v>54</c:v>
                </c:pt>
                <c:pt idx="198">
                  <c:v>50</c:v>
                </c:pt>
                <c:pt idx="199">
                  <c:v>49</c:v>
                </c:pt>
                <c:pt idx="200">
                  <c:v>54</c:v>
                </c:pt>
                <c:pt idx="201">
                  <c:v>36</c:v>
                </c:pt>
                <c:pt idx="202">
                  <c:v>52</c:v>
                </c:pt>
                <c:pt idx="203">
                  <c:v>44</c:v>
                </c:pt>
                <c:pt idx="204">
                  <c:v>55</c:v>
                </c:pt>
                <c:pt idx="205">
                  <c:v>56</c:v>
                </c:pt>
                <c:pt idx="206">
                  <c:v>46</c:v>
                </c:pt>
                <c:pt idx="207">
                  <c:v>48</c:v>
                </c:pt>
                <c:pt idx="208">
                  <c:v>32</c:v>
                </c:pt>
                <c:pt idx="209">
                  <c:v>45</c:v>
                </c:pt>
                <c:pt idx="210">
                  <c:v>54</c:v>
                </c:pt>
                <c:pt idx="211">
                  <c:v>47</c:v>
                </c:pt>
                <c:pt idx="212">
                  <c:v>48</c:v>
                </c:pt>
                <c:pt idx="213">
                  <c:v>51</c:v>
                </c:pt>
                <c:pt idx="214">
                  <c:v>55</c:v>
                </c:pt>
                <c:pt idx="215">
                  <c:v>43</c:v>
                </c:pt>
                <c:pt idx="216">
                  <c:v>48</c:v>
                </c:pt>
                <c:pt idx="217">
                  <c:v>53</c:v>
                </c:pt>
                <c:pt idx="218">
                  <c:v>44</c:v>
                </c:pt>
                <c:pt idx="219">
                  <c:v>43</c:v>
                </c:pt>
                <c:pt idx="220">
                  <c:v>43</c:v>
                </c:pt>
                <c:pt idx="221">
                  <c:v>46</c:v>
                </c:pt>
                <c:pt idx="222">
                  <c:v>45</c:v>
                </c:pt>
                <c:pt idx="223">
                  <c:v>42</c:v>
                </c:pt>
                <c:pt idx="224">
                  <c:v>50</c:v>
                </c:pt>
                <c:pt idx="225">
                  <c:v>39</c:v>
                </c:pt>
                <c:pt idx="226">
                  <c:v>52</c:v>
                </c:pt>
                <c:pt idx="227">
                  <c:v>35</c:v>
                </c:pt>
                <c:pt idx="228">
                  <c:v>54</c:v>
                </c:pt>
                <c:pt idx="229">
                  <c:v>38</c:v>
                </c:pt>
                <c:pt idx="230">
                  <c:v>49</c:v>
                </c:pt>
                <c:pt idx="231">
                  <c:v>52</c:v>
                </c:pt>
                <c:pt idx="232">
                  <c:v>48</c:v>
                </c:pt>
                <c:pt idx="233">
                  <c:v>51</c:v>
                </c:pt>
                <c:pt idx="234">
                  <c:v>42</c:v>
                </c:pt>
                <c:pt idx="235">
                  <c:v>51</c:v>
                </c:pt>
                <c:pt idx="236">
                  <c:v>48</c:v>
                </c:pt>
                <c:pt idx="237">
                  <c:v>59</c:v>
                </c:pt>
                <c:pt idx="238">
                  <c:v>47</c:v>
                </c:pt>
                <c:pt idx="239">
                  <c:v>61</c:v>
                </c:pt>
                <c:pt idx="240">
                  <c:v>40</c:v>
                </c:pt>
                <c:pt idx="241">
                  <c:v>39</c:v>
                </c:pt>
                <c:pt idx="242">
                  <c:v>51</c:v>
                </c:pt>
                <c:pt idx="243">
                  <c:v>46</c:v>
                </c:pt>
                <c:pt idx="244">
                  <c:v>33</c:v>
                </c:pt>
                <c:pt idx="245">
                  <c:v>45</c:v>
                </c:pt>
                <c:pt idx="246">
                  <c:v>53</c:v>
                </c:pt>
                <c:pt idx="247">
                  <c:v>46</c:v>
                </c:pt>
                <c:pt idx="248">
                  <c:v>35</c:v>
                </c:pt>
                <c:pt idx="249">
                  <c:v>37</c:v>
                </c:pt>
                <c:pt idx="250">
                  <c:v>31</c:v>
                </c:pt>
                <c:pt idx="251">
                  <c:v>51</c:v>
                </c:pt>
                <c:pt idx="252">
                  <c:v>50</c:v>
                </c:pt>
                <c:pt idx="253">
                  <c:v>45</c:v>
                </c:pt>
                <c:pt idx="254">
                  <c:v>46</c:v>
                </c:pt>
                <c:pt idx="255">
                  <c:v>52</c:v>
                </c:pt>
                <c:pt idx="256">
                  <c:v>51</c:v>
                </c:pt>
                <c:pt idx="257">
                  <c:v>42</c:v>
                </c:pt>
                <c:pt idx="258">
                  <c:v>32</c:v>
                </c:pt>
                <c:pt idx="259">
                  <c:v>52</c:v>
                </c:pt>
                <c:pt idx="260">
                  <c:v>31</c:v>
                </c:pt>
                <c:pt idx="261">
                  <c:v>57</c:v>
                </c:pt>
                <c:pt idx="262">
                  <c:v>40</c:v>
                </c:pt>
                <c:pt idx="263">
                  <c:v>40</c:v>
                </c:pt>
                <c:pt idx="264">
                  <c:v>43</c:v>
                </c:pt>
                <c:pt idx="265">
                  <c:v>42</c:v>
                </c:pt>
                <c:pt idx="266">
                  <c:v>33</c:v>
                </c:pt>
                <c:pt idx="267">
                  <c:v>50</c:v>
                </c:pt>
                <c:pt idx="268">
                  <c:v>56</c:v>
                </c:pt>
                <c:pt idx="269">
                  <c:v>47</c:v>
                </c:pt>
                <c:pt idx="270">
                  <c:v>39</c:v>
                </c:pt>
                <c:pt idx="271">
                  <c:v>46</c:v>
                </c:pt>
                <c:pt idx="272">
                  <c:v>45</c:v>
                </c:pt>
                <c:pt idx="273">
                  <c:v>49</c:v>
                </c:pt>
                <c:pt idx="274">
                  <c:v>40</c:v>
                </c:pt>
                <c:pt idx="275">
                  <c:v>33</c:v>
                </c:pt>
                <c:pt idx="276">
                  <c:v>43</c:v>
                </c:pt>
                <c:pt idx="277">
                  <c:v>52</c:v>
                </c:pt>
                <c:pt idx="278">
                  <c:v>47</c:v>
                </c:pt>
                <c:pt idx="279">
                  <c:v>41</c:v>
                </c:pt>
                <c:pt idx="280">
                  <c:v>45</c:v>
                </c:pt>
                <c:pt idx="281">
                  <c:v>46</c:v>
                </c:pt>
                <c:pt idx="282">
                  <c:v>37</c:v>
                </c:pt>
                <c:pt idx="283">
                  <c:v>30</c:v>
                </c:pt>
                <c:pt idx="284">
                  <c:v>50</c:v>
                </c:pt>
                <c:pt idx="285">
                  <c:v>48</c:v>
                </c:pt>
                <c:pt idx="286">
                  <c:v>54</c:v>
                </c:pt>
                <c:pt idx="287">
                  <c:v>36</c:v>
                </c:pt>
                <c:pt idx="288">
                  <c:v>56</c:v>
                </c:pt>
                <c:pt idx="289">
                  <c:v>39</c:v>
                </c:pt>
                <c:pt idx="290">
                  <c:v>45</c:v>
                </c:pt>
                <c:pt idx="291">
                  <c:v>44</c:v>
                </c:pt>
                <c:pt idx="292">
                  <c:v>42</c:v>
                </c:pt>
                <c:pt idx="293">
                  <c:v>54</c:v>
                </c:pt>
                <c:pt idx="294">
                  <c:v>40</c:v>
                </c:pt>
                <c:pt idx="295">
                  <c:v>45</c:v>
                </c:pt>
                <c:pt idx="296">
                  <c:v>41</c:v>
                </c:pt>
                <c:pt idx="297">
                  <c:v>43</c:v>
                </c:pt>
                <c:pt idx="298">
                  <c:v>45</c:v>
                </c:pt>
                <c:pt idx="299">
                  <c:v>49</c:v>
                </c:pt>
                <c:pt idx="300">
                  <c:v>26</c:v>
                </c:pt>
                <c:pt idx="301">
                  <c:v>44</c:v>
                </c:pt>
                <c:pt idx="302">
                  <c:v>41</c:v>
                </c:pt>
                <c:pt idx="303">
                  <c:v>53</c:v>
                </c:pt>
                <c:pt idx="304">
                  <c:v>46</c:v>
                </c:pt>
                <c:pt idx="305">
                  <c:v>46</c:v>
                </c:pt>
                <c:pt idx="306">
                  <c:v>43</c:v>
                </c:pt>
                <c:pt idx="307">
                  <c:v>41</c:v>
                </c:pt>
                <c:pt idx="308">
                  <c:v>40</c:v>
                </c:pt>
                <c:pt idx="309">
                  <c:v>42</c:v>
                </c:pt>
                <c:pt idx="310">
                  <c:v>39</c:v>
                </c:pt>
                <c:pt idx="311">
                  <c:v>30</c:v>
                </c:pt>
                <c:pt idx="312">
                  <c:v>33</c:v>
                </c:pt>
                <c:pt idx="313">
                  <c:v>49</c:v>
                </c:pt>
                <c:pt idx="314">
                  <c:v>44</c:v>
                </c:pt>
                <c:pt idx="315">
                  <c:v>48</c:v>
                </c:pt>
                <c:pt idx="316">
                  <c:v>34</c:v>
                </c:pt>
                <c:pt idx="317">
                  <c:v>49</c:v>
                </c:pt>
                <c:pt idx="318">
                  <c:v>49</c:v>
                </c:pt>
                <c:pt idx="319">
                  <c:v>36</c:v>
                </c:pt>
                <c:pt idx="320">
                  <c:v>33</c:v>
                </c:pt>
                <c:pt idx="321">
                  <c:v>35</c:v>
                </c:pt>
                <c:pt idx="322">
                  <c:v>52</c:v>
                </c:pt>
                <c:pt idx="323">
                  <c:v>34</c:v>
                </c:pt>
                <c:pt idx="324">
                  <c:v>38</c:v>
                </c:pt>
                <c:pt idx="325">
                  <c:v>46</c:v>
                </c:pt>
                <c:pt idx="326">
                  <c:v>35</c:v>
                </c:pt>
                <c:pt idx="327">
                  <c:v>41</c:v>
                </c:pt>
                <c:pt idx="328">
                  <c:v>44</c:v>
                </c:pt>
                <c:pt idx="329">
                  <c:v>35</c:v>
                </c:pt>
                <c:pt idx="330">
                  <c:v>36</c:v>
                </c:pt>
                <c:pt idx="331">
                  <c:v>43</c:v>
                </c:pt>
                <c:pt idx="332">
                  <c:v>40</c:v>
                </c:pt>
                <c:pt idx="333">
                  <c:v>37</c:v>
                </c:pt>
                <c:pt idx="334">
                  <c:v>37</c:v>
                </c:pt>
                <c:pt idx="335">
                  <c:v>46</c:v>
                </c:pt>
                <c:pt idx="336">
                  <c:v>32</c:v>
                </c:pt>
                <c:pt idx="337">
                  <c:v>44</c:v>
                </c:pt>
                <c:pt idx="338">
                  <c:v>50</c:v>
                </c:pt>
                <c:pt idx="339">
                  <c:v>39</c:v>
                </c:pt>
                <c:pt idx="340">
                  <c:v>47</c:v>
                </c:pt>
                <c:pt idx="341">
                  <c:v>38</c:v>
                </c:pt>
                <c:pt idx="342">
                  <c:v>39</c:v>
                </c:pt>
                <c:pt idx="343">
                  <c:v>39</c:v>
                </c:pt>
                <c:pt idx="344">
                  <c:v>39</c:v>
                </c:pt>
                <c:pt idx="345">
                  <c:v>36</c:v>
                </c:pt>
                <c:pt idx="346">
                  <c:v>31</c:v>
                </c:pt>
                <c:pt idx="347">
                  <c:v>52</c:v>
                </c:pt>
                <c:pt idx="348">
                  <c:v>46</c:v>
                </c:pt>
                <c:pt idx="349">
                  <c:v>41</c:v>
                </c:pt>
                <c:pt idx="350">
                  <c:v>48</c:v>
                </c:pt>
                <c:pt idx="351">
                  <c:v>52</c:v>
                </c:pt>
                <c:pt idx="352">
                  <c:v>44</c:v>
                </c:pt>
                <c:pt idx="353">
                  <c:v>47</c:v>
                </c:pt>
                <c:pt idx="354">
                  <c:v>41</c:v>
                </c:pt>
                <c:pt idx="355">
                  <c:v>37</c:v>
                </c:pt>
                <c:pt idx="356">
                  <c:v>39</c:v>
                </c:pt>
                <c:pt idx="357">
                  <c:v>27</c:v>
                </c:pt>
                <c:pt idx="358">
                  <c:v>40</c:v>
                </c:pt>
                <c:pt idx="359">
                  <c:v>45</c:v>
                </c:pt>
                <c:pt idx="360">
                  <c:v>37</c:v>
                </c:pt>
                <c:pt idx="361">
                  <c:v>48</c:v>
                </c:pt>
                <c:pt idx="362">
                  <c:v>37</c:v>
                </c:pt>
                <c:pt idx="363">
                  <c:v>54</c:v>
                </c:pt>
                <c:pt idx="364">
                  <c:v>47</c:v>
                </c:pt>
                <c:pt idx="365">
                  <c:v>52</c:v>
                </c:pt>
                <c:pt idx="366">
                  <c:v>44</c:v>
                </c:pt>
                <c:pt idx="367">
                  <c:v>33</c:v>
                </c:pt>
                <c:pt idx="368">
                  <c:v>49</c:v>
                </c:pt>
                <c:pt idx="369">
                  <c:v>37</c:v>
                </c:pt>
                <c:pt idx="370">
                  <c:v>48</c:v>
                </c:pt>
                <c:pt idx="371">
                  <c:v>44</c:v>
                </c:pt>
                <c:pt idx="372">
                  <c:v>36</c:v>
                </c:pt>
                <c:pt idx="373">
                  <c:v>47</c:v>
                </c:pt>
                <c:pt idx="374">
                  <c:v>43</c:v>
                </c:pt>
                <c:pt idx="375">
                  <c:v>50</c:v>
                </c:pt>
                <c:pt idx="376">
                  <c:v>39</c:v>
                </c:pt>
                <c:pt idx="377">
                  <c:v>57</c:v>
                </c:pt>
                <c:pt idx="378">
                  <c:v>36</c:v>
                </c:pt>
                <c:pt idx="379">
                  <c:v>37</c:v>
                </c:pt>
                <c:pt idx="380">
                  <c:v>57</c:v>
                </c:pt>
                <c:pt idx="381">
                  <c:v>40</c:v>
                </c:pt>
                <c:pt idx="382">
                  <c:v>34</c:v>
                </c:pt>
                <c:pt idx="383">
                  <c:v>40</c:v>
                </c:pt>
                <c:pt idx="384">
                  <c:v>43</c:v>
                </c:pt>
                <c:pt idx="385">
                  <c:v>44</c:v>
                </c:pt>
                <c:pt idx="386">
                  <c:v>47</c:v>
                </c:pt>
                <c:pt idx="387">
                  <c:v>36</c:v>
                </c:pt>
                <c:pt idx="388">
                  <c:v>27</c:v>
                </c:pt>
                <c:pt idx="389">
                  <c:v>44</c:v>
                </c:pt>
                <c:pt idx="390">
                  <c:v>35</c:v>
                </c:pt>
                <c:pt idx="391">
                  <c:v>46</c:v>
                </c:pt>
                <c:pt idx="392">
                  <c:v>39</c:v>
                </c:pt>
                <c:pt idx="393">
                  <c:v>42</c:v>
                </c:pt>
                <c:pt idx="394">
                  <c:v>35</c:v>
                </c:pt>
                <c:pt idx="395">
                  <c:v>43</c:v>
                </c:pt>
                <c:pt idx="396">
                  <c:v>33</c:v>
                </c:pt>
                <c:pt idx="397">
                  <c:v>41</c:v>
                </c:pt>
                <c:pt idx="398">
                  <c:v>40</c:v>
                </c:pt>
                <c:pt idx="399">
                  <c:v>34</c:v>
                </c:pt>
                <c:pt idx="400">
                  <c:v>44</c:v>
                </c:pt>
                <c:pt idx="401">
                  <c:v>31</c:v>
                </c:pt>
                <c:pt idx="402">
                  <c:v>35</c:v>
                </c:pt>
                <c:pt idx="403">
                  <c:v>43</c:v>
                </c:pt>
                <c:pt idx="404">
                  <c:v>31</c:v>
                </c:pt>
                <c:pt idx="405">
                  <c:v>39</c:v>
                </c:pt>
                <c:pt idx="406">
                  <c:v>41</c:v>
                </c:pt>
                <c:pt idx="407">
                  <c:v>46</c:v>
                </c:pt>
                <c:pt idx="408">
                  <c:v>39</c:v>
                </c:pt>
                <c:pt idx="409">
                  <c:v>33</c:v>
                </c:pt>
                <c:pt idx="410">
                  <c:v>39</c:v>
                </c:pt>
                <c:pt idx="411">
                  <c:v>41</c:v>
                </c:pt>
                <c:pt idx="412">
                  <c:v>36</c:v>
                </c:pt>
                <c:pt idx="413">
                  <c:v>43</c:v>
                </c:pt>
                <c:pt idx="414">
                  <c:v>39</c:v>
                </c:pt>
                <c:pt idx="415">
                  <c:v>45</c:v>
                </c:pt>
                <c:pt idx="416">
                  <c:v>34</c:v>
                </c:pt>
                <c:pt idx="417">
                  <c:v>45</c:v>
                </c:pt>
                <c:pt idx="418">
                  <c:v>37</c:v>
                </c:pt>
                <c:pt idx="419">
                  <c:v>37</c:v>
                </c:pt>
                <c:pt idx="420">
                  <c:v>35</c:v>
                </c:pt>
                <c:pt idx="421">
                  <c:v>47</c:v>
                </c:pt>
                <c:pt idx="422">
                  <c:v>29</c:v>
                </c:pt>
                <c:pt idx="423">
                  <c:v>39</c:v>
                </c:pt>
                <c:pt idx="424">
                  <c:v>42</c:v>
                </c:pt>
                <c:pt idx="425">
                  <c:v>47</c:v>
                </c:pt>
                <c:pt idx="426">
                  <c:v>37</c:v>
                </c:pt>
                <c:pt idx="427">
                  <c:v>37</c:v>
                </c:pt>
                <c:pt idx="428">
                  <c:v>42</c:v>
                </c:pt>
                <c:pt idx="429">
                  <c:v>41</c:v>
                </c:pt>
                <c:pt idx="430">
                  <c:v>36</c:v>
                </c:pt>
                <c:pt idx="431">
                  <c:v>49</c:v>
                </c:pt>
                <c:pt idx="432">
                  <c:v>45</c:v>
                </c:pt>
                <c:pt idx="433">
                  <c:v>40</c:v>
                </c:pt>
                <c:pt idx="434">
                  <c:v>40</c:v>
                </c:pt>
                <c:pt idx="435">
                  <c:v>45</c:v>
                </c:pt>
                <c:pt idx="436">
                  <c:v>32</c:v>
                </c:pt>
                <c:pt idx="437">
                  <c:v>45</c:v>
                </c:pt>
                <c:pt idx="438">
                  <c:v>44</c:v>
                </c:pt>
                <c:pt idx="439">
                  <c:v>36</c:v>
                </c:pt>
                <c:pt idx="440">
                  <c:v>51</c:v>
                </c:pt>
                <c:pt idx="441">
                  <c:v>38</c:v>
                </c:pt>
                <c:pt idx="442">
                  <c:v>41</c:v>
                </c:pt>
                <c:pt idx="443">
                  <c:v>41</c:v>
                </c:pt>
                <c:pt idx="444">
                  <c:v>33</c:v>
                </c:pt>
                <c:pt idx="445">
                  <c:v>49</c:v>
                </c:pt>
                <c:pt idx="446">
                  <c:v>42</c:v>
                </c:pt>
                <c:pt idx="447">
                  <c:v>58</c:v>
                </c:pt>
                <c:pt idx="448">
                  <c:v>48</c:v>
                </c:pt>
                <c:pt idx="449">
                  <c:v>33</c:v>
                </c:pt>
                <c:pt idx="450">
                  <c:v>52</c:v>
                </c:pt>
                <c:pt idx="451">
                  <c:v>38</c:v>
                </c:pt>
                <c:pt idx="452">
                  <c:v>37</c:v>
                </c:pt>
                <c:pt idx="453">
                  <c:v>41</c:v>
                </c:pt>
                <c:pt idx="454">
                  <c:v>47</c:v>
                </c:pt>
                <c:pt idx="455">
                  <c:v>40</c:v>
                </c:pt>
                <c:pt idx="456">
                  <c:v>34</c:v>
                </c:pt>
                <c:pt idx="457">
                  <c:v>39</c:v>
                </c:pt>
                <c:pt idx="458">
                  <c:v>41</c:v>
                </c:pt>
                <c:pt idx="459">
                  <c:v>36</c:v>
                </c:pt>
                <c:pt idx="460">
                  <c:v>38</c:v>
                </c:pt>
                <c:pt idx="461">
                  <c:v>44</c:v>
                </c:pt>
                <c:pt idx="462">
                  <c:v>49</c:v>
                </c:pt>
                <c:pt idx="463">
                  <c:v>41</c:v>
                </c:pt>
                <c:pt idx="464">
                  <c:v>44</c:v>
                </c:pt>
                <c:pt idx="465">
                  <c:v>52</c:v>
                </c:pt>
                <c:pt idx="466">
                  <c:v>55</c:v>
                </c:pt>
                <c:pt idx="467">
                  <c:v>46</c:v>
                </c:pt>
                <c:pt idx="468">
                  <c:v>45</c:v>
                </c:pt>
                <c:pt idx="469">
                  <c:v>41</c:v>
                </c:pt>
                <c:pt idx="470">
                  <c:v>36</c:v>
                </c:pt>
                <c:pt idx="471">
                  <c:v>52</c:v>
                </c:pt>
                <c:pt idx="472">
                  <c:v>38</c:v>
                </c:pt>
                <c:pt idx="473">
                  <c:v>38</c:v>
                </c:pt>
                <c:pt idx="474">
                  <c:v>43</c:v>
                </c:pt>
                <c:pt idx="475">
                  <c:v>38</c:v>
                </c:pt>
                <c:pt idx="476">
                  <c:v>46</c:v>
                </c:pt>
                <c:pt idx="477">
                  <c:v>47</c:v>
                </c:pt>
                <c:pt idx="478">
                  <c:v>51</c:v>
                </c:pt>
                <c:pt idx="479">
                  <c:v>50</c:v>
                </c:pt>
                <c:pt idx="480">
                  <c:v>38</c:v>
                </c:pt>
                <c:pt idx="481">
                  <c:v>49</c:v>
                </c:pt>
                <c:pt idx="482">
                  <c:v>41</c:v>
                </c:pt>
                <c:pt idx="483">
                  <c:v>46</c:v>
                </c:pt>
                <c:pt idx="484">
                  <c:v>46</c:v>
                </c:pt>
                <c:pt idx="485">
                  <c:v>50</c:v>
                </c:pt>
                <c:pt idx="486">
                  <c:v>57</c:v>
                </c:pt>
                <c:pt idx="487">
                  <c:v>37</c:v>
                </c:pt>
                <c:pt idx="488">
                  <c:v>46</c:v>
                </c:pt>
                <c:pt idx="489">
                  <c:v>49</c:v>
                </c:pt>
                <c:pt idx="490">
                  <c:v>42</c:v>
                </c:pt>
                <c:pt idx="491">
                  <c:v>46</c:v>
                </c:pt>
                <c:pt idx="492">
                  <c:v>52</c:v>
                </c:pt>
                <c:pt idx="493">
                  <c:v>49</c:v>
                </c:pt>
                <c:pt idx="494">
                  <c:v>39</c:v>
                </c:pt>
                <c:pt idx="495">
                  <c:v>40</c:v>
                </c:pt>
                <c:pt idx="496">
                  <c:v>43</c:v>
                </c:pt>
                <c:pt idx="497">
                  <c:v>39</c:v>
                </c:pt>
                <c:pt idx="498">
                  <c:v>50</c:v>
                </c:pt>
                <c:pt idx="499">
                  <c:v>46</c:v>
                </c:pt>
                <c:pt idx="500">
                  <c:v>44</c:v>
                </c:pt>
                <c:pt idx="501">
                  <c:v>38</c:v>
                </c:pt>
                <c:pt idx="502">
                  <c:v>43</c:v>
                </c:pt>
                <c:pt idx="503">
                  <c:v>43</c:v>
                </c:pt>
                <c:pt idx="504">
                  <c:v>40</c:v>
                </c:pt>
                <c:pt idx="505">
                  <c:v>58</c:v>
                </c:pt>
                <c:pt idx="506">
                  <c:v>44</c:v>
                </c:pt>
                <c:pt idx="507">
                  <c:v>35</c:v>
                </c:pt>
                <c:pt idx="508">
                  <c:v>49</c:v>
                </c:pt>
                <c:pt idx="509">
                  <c:v>50</c:v>
                </c:pt>
                <c:pt idx="510">
                  <c:v>33</c:v>
                </c:pt>
                <c:pt idx="511">
                  <c:v>52</c:v>
                </c:pt>
                <c:pt idx="512">
                  <c:v>36</c:v>
                </c:pt>
                <c:pt idx="513">
                  <c:v>52</c:v>
                </c:pt>
                <c:pt idx="514">
                  <c:v>43</c:v>
                </c:pt>
                <c:pt idx="515">
                  <c:v>47</c:v>
                </c:pt>
                <c:pt idx="516">
                  <c:v>35</c:v>
                </c:pt>
                <c:pt idx="517">
                  <c:v>48</c:v>
                </c:pt>
                <c:pt idx="518">
                  <c:v>41</c:v>
                </c:pt>
                <c:pt idx="519">
                  <c:v>31</c:v>
                </c:pt>
                <c:pt idx="520">
                  <c:v>34</c:v>
                </c:pt>
                <c:pt idx="521">
                  <c:v>46</c:v>
                </c:pt>
                <c:pt idx="522">
                  <c:v>57</c:v>
                </c:pt>
                <c:pt idx="523">
                  <c:v>39</c:v>
                </c:pt>
                <c:pt idx="524">
                  <c:v>36</c:v>
                </c:pt>
                <c:pt idx="525">
                  <c:v>44</c:v>
                </c:pt>
                <c:pt idx="526">
                  <c:v>29</c:v>
                </c:pt>
                <c:pt idx="527">
                  <c:v>47</c:v>
                </c:pt>
                <c:pt idx="528">
                  <c:v>41</c:v>
                </c:pt>
                <c:pt idx="529">
                  <c:v>42</c:v>
                </c:pt>
                <c:pt idx="530">
                  <c:v>31</c:v>
                </c:pt>
                <c:pt idx="531">
                  <c:v>38</c:v>
                </c:pt>
                <c:pt idx="532">
                  <c:v>33</c:v>
                </c:pt>
                <c:pt idx="533">
                  <c:v>42</c:v>
                </c:pt>
                <c:pt idx="534">
                  <c:v>42</c:v>
                </c:pt>
                <c:pt idx="535">
                  <c:v>41</c:v>
                </c:pt>
                <c:pt idx="536">
                  <c:v>48</c:v>
                </c:pt>
                <c:pt idx="537">
                  <c:v>36</c:v>
                </c:pt>
                <c:pt idx="538">
                  <c:v>52</c:v>
                </c:pt>
                <c:pt idx="539">
                  <c:v>40</c:v>
                </c:pt>
                <c:pt idx="540">
                  <c:v>36</c:v>
                </c:pt>
                <c:pt idx="541">
                  <c:v>37</c:v>
                </c:pt>
                <c:pt idx="542">
                  <c:v>49</c:v>
                </c:pt>
                <c:pt idx="543">
                  <c:v>37</c:v>
                </c:pt>
                <c:pt idx="544">
                  <c:v>36</c:v>
                </c:pt>
                <c:pt idx="545">
                  <c:v>43</c:v>
                </c:pt>
                <c:pt idx="546">
                  <c:v>28</c:v>
                </c:pt>
                <c:pt idx="547">
                  <c:v>50</c:v>
                </c:pt>
                <c:pt idx="548">
                  <c:v>35</c:v>
                </c:pt>
                <c:pt idx="549">
                  <c:v>35</c:v>
                </c:pt>
                <c:pt idx="550">
                  <c:v>38</c:v>
                </c:pt>
                <c:pt idx="551">
                  <c:v>39</c:v>
                </c:pt>
                <c:pt idx="552">
                  <c:v>41</c:v>
                </c:pt>
                <c:pt idx="553">
                  <c:v>27</c:v>
                </c:pt>
                <c:pt idx="554">
                  <c:v>32</c:v>
                </c:pt>
                <c:pt idx="555">
                  <c:v>36</c:v>
                </c:pt>
                <c:pt idx="556">
                  <c:v>29</c:v>
                </c:pt>
                <c:pt idx="557">
                  <c:v>38</c:v>
                </c:pt>
                <c:pt idx="558">
                  <c:v>39</c:v>
                </c:pt>
                <c:pt idx="559">
                  <c:v>35</c:v>
                </c:pt>
                <c:pt idx="560">
                  <c:v>42</c:v>
                </c:pt>
                <c:pt idx="561">
                  <c:v>42</c:v>
                </c:pt>
                <c:pt idx="562">
                  <c:v>35</c:v>
                </c:pt>
                <c:pt idx="563">
                  <c:v>27</c:v>
                </c:pt>
                <c:pt idx="564">
                  <c:v>38</c:v>
                </c:pt>
                <c:pt idx="565">
                  <c:v>39</c:v>
                </c:pt>
                <c:pt idx="566">
                  <c:v>38</c:v>
                </c:pt>
                <c:pt idx="567">
                  <c:v>35</c:v>
                </c:pt>
                <c:pt idx="568">
                  <c:v>38</c:v>
                </c:pt>
                <c:pt idx="569">
                  <c:v>32</c:v>
                </c:pt>
                <c:pt idx="570">
                  <c:v>45</c:v>
                </c:pt>
                <c:pt idx="571">
                  <c:v>42</c:v>
                </c:pt>
                <c:pt idx="572">
                  <c:v>48</c:v>
                </c:pt>
                <c:pt idx="573">
                  <c:v>30</c:v>
                </c:pt>
                <c:pt idx="574">
                  <c:v>32</c:v>
                </c:pt>
                <c:pt idx="575">
                  <c:v>37</c:v>
                </c:pt>
                <c:pt idx="576">
                  <c:v>36</c:v>
                </c:pt>
                <c:pt idx="577">
                  <c:v>38</c:v>
                </c:pt>
                <c:pt idx="578">
                  <c:v>43</c:v>
                </c:pt>
                <c:pt idx="579">
                  <c:v>34</c:v>
                </c:pt>
                <c:pt idx="580">
                  <c:v>28</c:v>
                </c:pt>
                <c:pt idx="581">
                  <c:v>51</c:v>
                </c:pt>
                <c:pt idx="582">
                  <c:v>41</c:v>
                </c:pt>
                <c:pt idx="583">
                  <c:v>45</c:v>
                </c:pt>
                <c:pt idx="584">
                  <c:v>40</c:v>
                </c:pt>
                <c:pt idx="585">
                  <c:v>49</c:v>
                </c:pt>
                <c:pt idx="586">
                  <c:v>34</c:v>
                </c:pt>
                <c:pt idx="587">
                  <c:v>39</c:v>
                </c:pt>
                <c:pt idx="588">
                  <c:v>49</c:v>
                </c:pt>
                <c:pt idx="589">
                  <c:v>35</c:v>
                </c:pt>
                <c:pt idx="590">
                  <c:v>41</c:v>
                </c:pt>
                <c:pt idx="591">
                  <c:v>28</c:v>
                </c:pt>
                <c:pt idx="592">
                  <c:v>44</c:v>
                </c:pt>
                <c:pt idx="593">
                  <c:v>31</c:v>
                </c:pt>
                <c:pt idx="594">
                  <c:v>36</c:v>
                </c:pt>
                <c:pt idx="595">
                  <c:v>27</c:v>
                </c:pt>
                <c:pt idx="596">
                  <c:v>40</c:v>
                </c:pt>
                <c:pt idx="597">
                  <c:v>36</c:v>
                </c:pt>
                <c:pt idx="598">
                  <c:v>40</c:v>
                </c:pt>
                <c:pt idx="599">
                  <c:v>33</c:v>
                </c:pt>
                <c:pt idx="600">
                  <c:v>32</c:v>
                </c:pt>
                <c:pt idx="601">
                  <c:v>33</c:v>
                </c:pt>
                <c:pt idx="602">
                  <c:v>46</c:v>
                </c:pt>
                <c:pt idx="603">
                  <c:v>37</c:v>
                </c:pt>
                <c:pt idx="604">
                  <c:v>38</c:v>
                </c:pt>
                <c:pt idx="605">
                  <c:v>38</c:v>
                </c:pt>
                <c:pt idx="606">
                  <c:v>42</c:v>
                </c:pt>
                <c:pt idx="607">
                  <c:v>35</c:v>
                </c:pt>
                <c:pt idx="608">
                  <c:v>52</c:v>
                </c:pt>
                <c:pt idx="609">
                  <c:v>39</c:v>
                </c:pt>
                <c:pt idx="610">
                  <c:v>44</c:v>
                </c:pt>
                <c:pt idx="611">
                  <c:v>35</c:v>
                </c:pt>
                <c:pt idx="612">
                  <c:v>36</c:v>
                </c:pt>
                <c:pt idx="613">
                  <c:v>38</c:v>
                </c:pt>
                <c:pt idx="614">
                  <c:v>33</c:v>
                </c:pt>
                <c:pt idx="615">
                  <c:v>35</c:v>
                </c:pt>
                <c:pt idx="616">
                  <c:v>36</c:v>
                </c:pt>
                <c:pt idx="617">
                  <c:v>30</c:v>
                </c:pt>
                <c:pt idx="618">
                  <c:v>36</c:v>
                </c:pt>
                <c:pt idx="619">
                  <c:v>38</c:v>
                </c:pt>
                <c:pt idx="620">
                  <c:v>39</c:v>
                </c:pt>
                <c:pt idx="621">
                  <c:v>43</c:v>
                </c:pt>
                <c:pt idx="622">
                  <c:v>37</c:v>
                </c:pt>
                <c:pt idx="623">
                  <c:v>36</c:v>
                </c:pt>
                <c:pt idx="624">
                  <c:v>36</c:v>
                </c:pt>
                <c:pt idx="625">
                  <c:v>37</c:v>
                </c:pt>
                <c:pt idx="626">
                  <c:v>34</c:v>
                </c:pt>
                <c:pt idx="627">
                  <c:v>37</c:v>
                </c:pt>
                <c:pt idx="628">
                  <c:v>39</c:v>
                </c:pt>
                <c:pt idx="629">
                  <c:v>38</c:v>
                </c:pt>
                <c:pt idx="630">
                  <c:v>36</c:v>
                </c:pt>
                <c:pt idx="631">
                  <c:v>31</c:v>
                </c:pt>
                <c:pt idx="632">
                  <c:v>37</c:v>
                </c:pt>
                <c:pt idx="633">
                  <c:v>36</c:v>
                </c:pt>
                <c:pt idx="634">
                  <c:v>40</c:v>
                </c:pt>
                <c:pt idx="635">
                  <c:v>35</c:v>
                </c:pt>
                <c:pt idx="636">
                  <c:v>42</c:v>
                </c:pt>
                <c:pt idx="637">
                  <c:v>42</c:v>
                </c:pt>
                <c:pt idx="638">
                  <c:v>33</c:v>
                </c:pt>
                <c:pt idx="639">
                  <c:v>46</c:v>
                </c:pt>
                <c:pt idx="640">
                  <c:v>34</c:v>
                </c:pt>
                <c:pt idx="641">
                  <c:v>37</c:v>
                </c:pt>
                <c:pt idx="642">
                  <c:v>26</c:v>
                </c:pt>
                <c:pt idx="643">
                  <c:v>35</c:v>
                </c:pt>
                <c:pt idx="644">
                  <c:v>31</c:v>
                </c:pt>
                <c:pt idx="645">
                  <c:v>25</c:v>
                </c:pt>
                <c:pt idx="646">
                  <c:v>34</c:v>
                </c:pt>
                <c:pt idx="647">
                  <c:v>38</c:v>
                </c:pt>
                <c:pt idx="648">
                  <c:v>47</c:v>
                </c:pt>
                <c:pt idx="649">
                  <c:v>55</c:v>
                </c:pt>
                <c:pt idx="650">
                  <c:v>27</c:v>
                </c:pt>
                <c:pt idx="651">
                  <c:v>45</c:v>
                </c:pt>
                <c:pt idx="652">
                  <c:v>33</c:v>
                </c:pt>
                <c:pt idx="653">
                  <c:v>30</c:v>
                </c:pt>
                <c:pt idx="654">
                  <c:v>30</c:v>
                </c:pt>
                <c:pt idx="655">
                  <c:v>29</c:v>
                </c:pt>
                <c:pt idx="656">
                  <c:v>37</c:v>
                </c:pt>
                <c:pt idx="657">
                  <c:v>41</c:v>
                </c:pt>
                <c:pt idx="658">
                  <c:v>41</c:v>
                </c:pt>
                <c:pt idx="659">
                  <c:v>40</c:v>
                </c:pt>
                <c:pt idx="660">
                  <c:v>32</c:v>
                </c:pt>
                <c:pt idx="661">
                  <c:v>36</c:v>
                </c:pt>
                <c:pt idx="662">
                  <c:v>32</c:v>
                </c:pt>
                <c:pt idx="663">
                  <c:v>48</c:v>
                </c:pt>
                <c:pt idx="664">
                  <c:v>41</c:v>
                </c:pt>
                <c:pt idx="665">
                  <c:v>30</c:v>
                </c:pt>
                <c:pt idx="666">
                  <c:v>25</c:v>
                </c:pt>
                <c:pt idx="667">
                  <c:v>34</c:v>
                </c:pt>
                <c:pt idx="668">
                  <c:v>30</c:v>
                </c:pt>
                <c:pt idx="669">
                  <c:v>30</c:v>
                </c:pt>
                <c:pt idx="670">
                  <c:v>33</c:v>
                </c:pt>
                <c:pt idx="671">
                  <c:v>26</c:v>
                </c:pt>
                <c:pt idx="672">
                  <c:v>36</c:v>
                </c:pt>
                <c:pt idx="673">
                  <c:v>46</c:v>
                </c:pt>
                <c:pt idx="674">
                  <c:v>23</c:v>
                </c:pt>
                <c:pt idx="675">
                  <c:v>45</c:v>
                </c:pt>
                <c:pt idx="676">
                  <c:v>36</c:v>
                </c:pt>
                <c:pt idx="677">
                  <c:v>37</c:v>
                </c:pt>
                <c:pt idx="678">
                  <c:v>39</c:v>
                </c:pt>
                <c:pt idx="679">
                  <c:v>28</c:v>
                </c:pt>
                <c:pt idx="680">
                  <c:v>31</c:v>
                </c:pt>
                <c:pt idx="681">
                  <c:v>32</c:v>
                </c:pt>
                <c:pt idx="682">
                  <c:v>33</c:v>
                </c:pt>
                <c:pt idx="683">
                  <c:v>40</c:v>
                </c:pt>
                <c:pt idx="684">
                  <c:v>37</c:v>
                </c:pt>
                <c:pt idx="685">
                  <c:v>30</c:v>
                </c:pt>
                <c:pt idx="686">
                  <c:v>28</c:v>
                </c:pt>
                <c:pt idx="687">
                  <c:v>49</c:v>
                </c:pt>
                <c:pt idx="688">
                  <c:v>37</c:v>
                </c:pt>
                <c:pt idx="689">
                  <c:v>37</c:v>
                </c:pt>
                <c:pt idx="690">
                  <c:v>25</c:v>
                </c:pt>
                <c:pt idx="691">
                  <c:v>38</c:v>
                </c:pt>
                <c:pt idx="692">
                  <c:v>35</c:v>
                </c:pt>
                <c:pt idx="693">
                  <c:v>40</c:v>
                </c:pt>
                <c:pt idx="694">
                  <c:v>47</c:v>
                </c:pt>
                <c:pt idx="695">
                  <c:v>35</c:v>
                </c:pt>
                <c:pt idx="696">
                  <c:v>38</c:v>
                </c:pt>
                <c:pt idx="697">
                  <c:v>34</c:v>
                </c:pt>
                <c:pt idx="698">
                  <c:v>30</c:v>
                </c:pt>
                <c:pt idx="699">
                  <c:v>38</c:v>
                </c:pt>
                <c:pt idx="700">
                  <c:v>45</c:v>
                </c:pt>
                <c:pt idx="701">
                  <c:v>35</c:v>
                </c:pt>
                <c:pt idx="702">
                  <c:v>43</c:v>
                </c:pt>
                <c:pt idx="703">
                  <c:v>40</c:v>
                </c:pt>
                <c:pt idx="704">
                  <c:v>45</c:v>
                </c:pt>
                <c:pt idx="705">
                  <c:v>47</c:v>
                </c:pt>
                <c:pt idx="706">
                  <c:v>37</c:v>
                </c:pt>
                <c:pt idx="707">
                  <c:v>28</c:v>
                </c:pt>
                <c:pt idx="708">
                  <c:v>30</c:v>
                </c:pt>
                <c:pt idx="709">
                  <c:v>33</c:v>
                </c:pt>
                <c:pt idx="710">
                  <c:v>24</c:v>
                </c:pt>
                <c:pt idx="711">
                  <c:v>33</c:v>
                </c:pt>
                <c:pt idx="712">
                  <c:v>52</c:v>
                </c:pt>
                <c:pt idx="713">
                  <c:v>36</c:v>
                </c:pt>
                <c:pt idx="714">
                  <c:v>36</c:v>
                </c:pt>
                <c:pt idx="715">
                  <c:v>39</c:v>
                </c:pt>
                <c:pt idx="716">
                  <c:v>34</c:v>
                </c:pt>
                <c:pt idx="717">
                  <c:v>38</c:v>
                </c:pt>
                <c:pt idx="718">
                  <c:v>48</c:v>
                </c:pt>
                <c:pt idx="719">
                  <c:v>39</c:v>
                </c:pt>
                <c:pt idx="720">
                  <c:v>30</c:v>
                </c:pt>
                <c:pt idx="721">
                  <c:v>33</c:v>
                </c:pt>
                <c:pt idx="722">
                  <c:v>41</c:v>
                </c:pt>
                <c:pt idx="723">
                  <c:v>45</c:v>
                </c:pt>
                <c:pt idx="724">
                  <c:v>31</c:v>
                </c:pt>
                <c:pt idx="725">
                  <c:v>40</c:v>
                </c:pt>
                <c:pt idx="726">
                  <c:v>34</c:v>
                </c:pt>
                <c:pt idx="727">
                  <c:v>45</c:v>
                </c:pt>
                <c:pt idx="728">
                  <c:v>39</c:v>
                </c:pt>
                <c:pt idx="729">
                  <c:v>37</c:v>
                </c:pt>
                <c:pt idx="730">
                  <c:v>36</c:v>
                </c:pt>
                <c:pt idx="731">
                  <c:v>35</c:v>
                </c:pt>
                <c:pt idx="732">
                  <c:v>40</c:v>
                </c:pt>
                <c:pt idx="733">
                  <c:v>52</c:v>
                </c:pt>
                <c:pt idx="734">
                  <c:v>35</c:v>
                </c:pt>
                <c:pt idx="735">
                  <c:v>35</c:v>
                </c:pt>
                <c:pt idx="736">
                  <c:v>40</c:v>
                </c:pt>
                <c:pt idx="737">
                  <c:v>37</c:v>
                </c:pt>
                <c:pt idx="738">
                  <c:v>53</c:v>
                </c:pt>
                <c:pt idx="739">
                  <c:v>34</c:v>
                </c:pt>
                <c:pt idx="740">
                  <c:v>38</c:v>
                </c:pt>
                <c:pt idx="741">
                  <c:v>33</c:v>
                </c:pt>
                <c:pt idx="742">
                  <c:v>26</c:v>
                </c:pt>
                <c:pt idx="743">
                  <c:v>43</c:v>
                </c:pt>
                <c:pt idx="744">
                  <c:v>43</c:v>
                </c:pt>
                <c:pt idx="745">
                  <c:v>33</c:v>
                </c:pt>
                <c:pt idx="746">
                  <c:v>28</c:v>
                </c:pt>
                <c:pt idx="747">
                  <c:v>20</c:v>
                </c:pt>
                <c:pt idx="748">
                  <c:v>34</c:v>
                </c:pt>
                <c:pt idx="749">
                  <c:v>38</c:v>
                </c:pt>
                <c:pt idx="750">
                  <c:v>31</c:v>
                </c:pt>
                <c:pt idx="751">
                  <c:v>38</c:v>
                </c:pt>
                <c:pt idx="752">
                  <c:v>39</c:v>
                </c:pt>
                <c:pt idx="753">
                  <c:v>34</c:v>
                </c:pt>
                <c:pt idx="754">
                  <c:v>41</c:v>
                </c:pt>
                <c:pt idx="755">
                  <c:v>33</c:v>
                </c:pt>
                <c:pt idx="756">
                  <c:v>37</c:v>
                </c:pt>
                <c:pt idx="757">
                  <c:v>39</c:v>
                </c:pt>
                <c:pt idx="758">
                  <c:v>31</c:v>
                </c:pt>
                <c:pt idx="759">
                  <c:v>28</c:v>
                </c:pt>
                <c:pt idx="760">
                  <c:v>42</c:v>
                </c:pt>
                <c:pt idx="761">
                  <c:v>23</c:v>
                </c:pt>
                <c:pt idx="762">
                  <c:v>35</c:v>
                </c:pt>
                <c:pt idx="763">
                  <c:v>25</c:v>
                </c:pt>
                <c:pt idx="764">
                  <c:v>37</c:v>
                </c:pt>
                <c:pt idx="765">
                  <c:v>39</c:v>
                </c:pt>
                <c:pt idx="766">
                  <c:v>43</c:v>
                </c:pt>
                <c:pt idx="767">
                  <c:v>37</c:v>
                </c:pt>
                <c:pt idx="768">
                  <c:v>34</c:v>
                </c:pt>
                <c:pt idx="769">
                  <c:v>36</c:v>
                </c:pt>
                <c:pt idx="770">
                  <c:v>35</c:v>
                </c:pt>
                <c:pt idx="771">
                  <c:v>35</c:v>
                </c:pt>
                <c:pt idx="772">
                  <c:v>27</c:v>
                </c:pt>
                <c:pt idx="773">
                  <c:v>40</c:v>
                </c:pt>
                <c:pt idx="774">
                  <c:v>39</c:v>
                </c:pt>
                <c:pt idx="775">
                  <c:v>42</c:v>
                </c:pt>
                <c:pt idx="776">
                  <c:v>27</c:v>
                </c:pt>
                <c:pt idx="777">
                  <c:v>39</c:v>
                </c:pt>
                <c:pt idx="778">
                  <c:v>49</c:v>
                </c:pt>
                <c:pt idx="779">
                  <c:v>29</c:v>
                </c:pt>
                <c:pt idx="780">
                  <c:v>37</c:v>
                </c:pt>
                <c:pt idx="781">
                  <c:v>35</c:v>
                </c:pt>
                <c:pt idx="782">
                  <c:v>54</c:v>
                </c:pt>
                <c:pt idx="783">
                  <c:v>30</c:v>
                </c:pt>
                <c:pt idx="784">
                  <c:v>36</c:v>
                </c:pt>
                <c:pt idx="785">
                  <c:v>24</c:v>
                </c:pt>
                <c:pt idx="786">
                  <c:v>34</c:v>
                </c:pt>
                <c:pt idx="787">
                  <c:v>35</c:v>
                </c:pt>
                <c:pt idx="788">
                  <c:v>37</c:v>
                </c:pt>
                <c:pt idx="789">
                  <c:v>32</c:v>
                </c:pt>
                <c:pt idx="790">
                  <c:v>21</c:v>
                </c:pt>
                <c:pt idx="791">
                  <c:v>43</c:v>
                </c:pt>
                <c:pt idx="792">
                  <c:v>42</c:v>
                </c:pt>
                <c:pt idx="793">
                  <c:v>34</c:v>
                </c:pt>
                <c:pt idx="794">
                  <c:v>28</c:v>
                </c:pt>
                <c:pt idx="795">
                  <c:v>36</c:v>
                </c:pt>
                <c:pt idx="796">
                  <c:v>23</c:v>
                </c:pt>
                <c:pt idx="797">
                  <c:v>43</c:v>
                </c:pt>
                <c:pt idx="798">
                  <c:v>39</c:v>
                </c:pt>
                <c:pt idx="799">
                  <c:v>38</c:v>
                </c:pt>
                <c:pt idx="800">
                  <c:v>37</c:v>
                </c:pt>
                <c:pt idx="801">
                  <c:v>37</c:v>
                </c:pt>
                <c:pt idx="802">
                  <c:v>37</c:v>
                </c:pt>
                <c:pt idx="803">
                  <c:v>37</c:v>
                </c:pt>
                <c:pt idx="804">
                  <c:v>32</c:v>
                </c:pt>
                <c:pt idx="805">
                  <c:v>32</c:v>
                </c:pt>
                <c:pt idx="806">
                  <c:v>26</c:v>
                </c:pt>
                <c:pt idx="807">
                  <c:v>26</c:v>
                </c:pt>
                <c:pt idx="808">
                  <c:v>34</c:v>
                </c:pt>
                <c:pt idx="809">
                  <c:v>34</c:v>
                </c:pt>
                <c:pt idx="810">
                  <c:v>44</c:v>
                </c:pt>
                <c:pt idx="811">
                  <c:v>44</c:v>
                </c:pt>
                <c:pt idx="812">
                  <c:v>27</c:v>
                </c:pt>
                <c:pt idx="813">
                  <c:v>25</c:v>
                </c:pt>
                <c:pt idx="814">
                  <c:v>29</c:v>
                </c:pt>
                <c:pt idx="815">
                  <c:v>40</c:v>
                </c:pt>
                <c:pt idx="816">
                  <c:v>36</c:v>
                </c:pt>
                <c:pt idx="817">
                  <c:v>40</c:v>
                </c:pt>
                <c:pt idx="818">
                  <c:v>30</c:v>
                </c:pt>
                <c:pt idx="819">
                  <c:v>45</c:v>
                </c:pt>
                <c:pt idx="820">
                  <c:v>40</c:v>
                </c:pt>
                <c:pt idx="821">
                  <c:v>30</c:v>
                </c:pt>
                <c:pt idx="822">
                  <c:v>39</c:v>
                </c:pt>
                <c:pt idx="823">
                  <c:v>32</c:v>
                </c:pt>
                <c:pt idx="824">
                  <c:v>37</c:v>
                </c:pt>
                <c:pt idx="825">
                  <c:v>34</c:v>
                </c:pt>
                <c:pt idx="826">
                  <c:v>36</c:v>
                </c:pt>
                <c:pt idx="827">
                  <c:v>37</c:v>
                </c:pt>
                <c:pt idx="828">
                  <c:v>38</c:v>
                </c:pt>
                <c:pt idx="829">
                  <c:v>44</c:v>
                </c:pt>
                <c:pt idx="830">
                  <c:v>32</c:v>
                </c:pt>
                <c:pt idx="831">
                  <c:v>27</c:v>
                </c:pt>
                <c:pt idx="832">
                  <c:v>49</c:v>
                </c:pt>
                <c:pt idx="833">
                  <c:v>41</c:v>
                </c:pt>
                <c:pt idx="834">
                  <c:v>29</c:v>
                </c:pt>
                <c:pt idx="835">
                  <c:v>36</c:v>
                </c:pt>
                <c:pt idx="836">
                  <c:v>43</c:v>
                </c:pt>
                <c:pt idx="837">
                  <c:v>41</c:v>
                </c:pt>
                <c:pt idx="838">
                  <c:v>35</c:v>
                </c:pt>
                <c:pt idx="839">
                  <c:v>34</c:v>
                </c:pt>
                <c:pt idx="840">
                  <c:v>40</c:v>
                </c:pt>
                <c:pt idx="841">
                  <c:v>35</c:v>
                </c:pt>
                <c:pt idx="842">
                  <c:v>49</c:v>
                </c:pt>
                <c:pt idx="843">
                  <c:v>24</c:v>
                </c:pt>
                <c:pt idx="844">
                  <c:v>54</c:v>
                </c:pt>
                <c:pt idx="845">
                  <c:v>33</c:v>
                </c:pt>
                <c:pt idx="846">
                  <c:v>36</c:v>
                </c:pt>
                <c:pt idx="847">
                  <c:v>33</c:v>
                </c:pt>
                <c:pt idx="848">
                  <c:v>31</c:v>
                </c:pt>
                <c:pt idx="849">
                  <c:v>31</c:v>
                </c:pt>
                <c:pt idx="850">
                  <c:v>30</c:v>
                </c:pt>
                <c:pt idx="851">
                  <c:v>35</c:v>
                </c:pt>
                <c:pt idx="852">
                  <c:v>33</c:v>
                </c:pt>
                <c:pt idx="853">
                  <c:v>29</c:v>
                </c:pt>
                <c:pt idx="854">
                  <c:v>39</c:v>
                </c:pt>
                <c:pt idx="855">
                  <c:v>42</c:v>
                </c:pt>
                <c:pt idx="856">
                  <c:v>40</c:v>
                </c:pt>
                <c:pt idx="857">
                  <c:v>25</c:v>
                </c:pt>
                <c:pt idx="858">
                  <c:v>27</c:v>
                </c:pt>
                <c:pt idx="859">
                  <c:v>42</c:v>
                </c:pt>
                <c:pt idx="860">
                  <c:v>34</c:v>
                </c:pt>
                <c:pt idx="861">
                  <c:v>41</c:v>
                </c:pt>
                <c:pt idx="862">
                  <c:v>23</c:v>
                </c:pt>
                <c:pt idx="863">
                  <c:v>32</c:v>
                </c:pt>
                <c:pt idx="864">
                  <c:v>37</c:v>
                </c:pt>
                <c:pt idx="865">
                  <c:v>39</c:v>
                </c:pt>
                <c:pt idx="866">
                  <c:v>34</c:v>
                </c:pt>
                <c:pt idx="867">
                  <c:v>48</c:v>
                </c:pt>
                <c:pt idx="868">
                  <c:v>40</c:v>
                </c:pt>
                <c:pt idx="869">
                  <c:v>35</c:v>
                </c:pt>
                <c:pt idx="870">
                  <c:v>45</c:v>
                </c:pt>
                <c:pt idx="871">
                  <c:v>42</c:v>
                </c:pt>
                <c:pt idx="872">
                  <c:v>47</c:v>
                </c:pt>
                <c:pt idx="873">
                  <c:v>28</c:v>
                </c:pt>
                <c:pt idx="874">
                  <c:v>29</c:v>
                </c:pt>
                <c:pt idx="875">
                  <c:v>37</c:v>
                </c:pt>
                <c:pt idx="876">
                  <c:v>34</c:v>
                </c:pt>
                <c:pt idx="877">
                  <c:v>39</c:v>
                </c:pt>
                <c:pt idx="878">
                  <c:v>22</c:v>
                </c:pt>
                <c:pt idx="879">
                  <c:v>24</c:v>
                </c:pt>
                <c:pt idx="880">
                  <c:v>40</c:v>
                </c:pt>
                <c:pt idx="881">
                  <c:v>31</c:v>
                </c:pt>
                <c:pt idx="882">
                  <c:v>38</c:v>
                </c:pt>
                <c:pt idx="883">
                  <c:v>42</c:v>
                </c:pt>
                <c:pt idx="884">
                  <c:v>32</c:v>
                </c:pt>
                <c:pt idx="885">
                  <c:v>43</c:v>
                </c:pt>
                <c:pt idx="886">
                  <c:v>35</c:v>
                </c:pt>
                <c:pt idx="887">
                  <c:v>33</c:v>
                </c:pt>
                <c:pt idx="888">
                  <c:v>34</c:v>
                </c:pt>
                <c:pt idx="889">
                  <c:v>28</c:v>
                </c:pt>
                <c:pt idx="890">
                  <c:v>36</c:v>
                </c:pt>
                <c:pt idx="891">
                  <c:v>36</c:v>
                </c:pt>
                <c:pt idx="892">
                  <c:v>35</c:v>
                </c:pt>
                <c:pt idx="893">
                  <c:v>30</c:v>
                </c:pt>
                <c:pt idx="894">
                  <c:v>38</c:v>
                </c:pt>
                <c:pt idx="895">
                  <c:v>24</c:v>
                </c:pt>
                <c:pt idx="896">
                  <c:v>36</c:v>
                </c:pt>
                <c:pt idx="897">
                  <c:v>33</c:v>
                </c:pt>
                <c:pt idx="898">
                  <c:v>38</c:v>
                </c:pt>
                <c:pt idx="899">
                  <c:v>36</c:v>
                </c:pt>
                <c:pt idx="900">
                  <c:v>30</c:v>
                </c:pt>
                <c:pt idx="901">
                  <c:v>41</c:v>
                </c:pt>
                <c:pt idx="902">
                  <c:v>31</c:v>
                </c:pt>
                <c:pt idx="903">
                  <c:v>37</c:v>
                </c:pt>
                <c:pt idx="904">
                  <c:v>44</c:v>
                </c:pt>
                <c:pt idx="905">
                  <c:v>32</c:v>
                </c:pt>
                <c:pt idx="906">
                  <c:v>29</c:v>
                </c:pt>
                <c:pt idx="907">
                  <c:v>42</c:v>
                </c:pt>
                <c:pt idx="908">
                  <c:v>29</c:v>
                </c:pt>
                <c:pt idx="909">
                  <c:v>33</c:v>
                </c:pt>
                <c:pt idx="910">
                  <c:v>46</c:v>
                </c:pt>
                <c:pt idx="911">
                  <c:v>45</c:v>
                </c:pt>
                <c:pt idx="912">
                  <c:v>38</c:v>
                </c:pt>
                <c:pt idx="913">
                  <c:v>46</c:v>
                </c:pt>
                <c:pt idx="914">
                  <c:v>35</c:v>
                </c:pt>
                <c:pt idx="915">
                  <c:v>42</c:v>
                </c:pt>
                <c:pt idx="916">
                  <c:v>40</c:v>
                </c:pt>
                <c:pt idx="917">
                  <c:v>23</c:v>
                </c:pt>
                <c:pt idx="918">
                  <c:v>40</c:v>
                </c:pt>
                <c:pt idx="919">
                  <c:v>31</c:v>
                </c:pt>
                <c:pt idx="920">
                  <c:v>36</c:v>
                </c:pt>
                <c:pt idx="921">
                  <c:v>41</c:v>
                </c:pt>
                <c:pt idx="922">
                  <c:v>37</c:v>
                </c:pt>
                <c:pt idx="923">
                  <c:v>33</c:v>
                </c:pt>
                <c:pt idx="924">
                  <c:v>45</c:v>
                </c:pt>
                <c:pt idx="925">
                  <c:v>24</c:v>
                </c:pt>
                <c:pt idx="926">
                  <c:v>42</c:v>
                </c:pt>
                <c:pt idx="927">
                  <c:v>45</c:v>
                </c:pt>
                <c:pt idx="928">
                  <c:v>29</c:v>
                </c:pt>
                <c:pt idx="929">
                  <c:v>49</c:v>
                </c:pt>
                <c:pt idx="930">
                  <c:v>36</c:v>
                </c:pt>
                <c:pt idx="931">
                  <c:v>34</c:v>
                </c:pt>
                <c:pt idx="932">
                  <c:v>43</c:v>
                </c:pt>
                <c:pt idx="933">
                  <c:v>43</c:v>
                </c:pt>
                <c:pt idx="934">
                  <c:v>38</c:v>
                </c:pt>
                <c:pt idx="935">
                  <c:v>39</c:v>
                </c:pt>
                <c:pt idx="936">
                  <c:v>30</c:v>
                </c:pt>
                <c:pt idx="937">
                  <c:v>38</c:v>
                </c:pt>
                <c:pt idx="938">
                  <c:v>40</c:v>
                </c:pt>
                <c:pt idx="939">
                  <c:v>41</c:v>
                </c:pt>
                <c:pt idx="940">
                  <c:v>37</c:v>
                </c:pt>
                <c:pt idx="941">
                  <c:v>49</c:v>
                </c:pt>
                <c:pt idx="942">
                  <c:v>37</c:v>
                </c:pt>
                <c:pt idx="943">
                  <c:v>38</c:v>
                </c:pt>
                <c:pt idx="944">
                  <c:v>41</c:v>
                </c:pt>
                <c:pt idx="945">
                  <c:v>45</c:v>
                </c:pt>
                <c:pt idx="946">
                  <c:v>41</c:v>
                </c:pt>
                <c:pt idx="947">
                  <c:v>40</c:v>
                </c:pt>
                <c:pt idx="948">
                  <c:v>44</c:v>
                </c:pt>
                <c:pt idx="949">
                  <c:v>30</c:v>
                </c:pt>
                <c:pt idx="950">
                  <c:v>42</c:v>
                </c:pt>
                <c:pt idx="951">
                  <c:v>36</c:v>
                </c:pt>
                <c:pt idx="952">
                  <c:v>43</c:v>
                </c:pt>
                <c:pt idx="953">
                  <c:v>35</c:v>
                </c:pt>
                <c:pt idx="954">
                  <c:v>41</c:v>
                </c:pt>
                <c:pt idx="955">
                  <c:v>38</c:v>
                </c:pt>
                <c:pt idx="956">
                  <c:v>32</c:v>
                </c:pt>
                <c:pt idx="957">
                  <c:v>51</c:v>
                </c:pt>
                <c:pt idx="958">
                  <c:v>31</c:v>
                </c:pt>
                <c:pt idx="959">
                  <c:v>39</c:v>
                </c:pt>
                <c:pt idx="960">
                  <c:v>43</c:v>
                </c:pt>
                <c:pt idx="961">
                  <c:v>41</c:v>
                </c:pt>
                <c:pt idx="962">
                  <c:v>33</c:v>
                </c:pt>
                <c:pt idx="963">
                  <c:v>38</c:v>
                </c:pt>
                <c:pt idx="964">
                  <c:v>46</c:v>
                </c:pt>
                <c:pt idx="965">
                  <c:v>43</c:v>
                </c:pt>
                <c:pt idx="966">
                  <c:v>42</c:v>
                </c:pt>
                <c:pt idx="967">
                  <c:v>39</c:v>
                </c:pt>
                <c:pt idx="968">
                  <c:v>31</c:v>
                </c:pt>
                <c:pt idx="969">
                  <c:v>26</c:v>
                </c:pt>
                <c:pt idx="970">
                  <c:v>38</c:v>
                </c:pt>
                <c:pt idx="971">
                  <c:v>42</c:v>
                </c:pt>
                <c:pt idx="972">
                  <c:v>45</c:v>
                </c:pt>
                <c:pt idx="973">
                  <c:v>27</c:v>
                </c:pt>
                <c:pt idx="974">
                  <c:v>39</c:v>
                </c:pt>
                <c:pt idx="975">
                  <c:v>49</c:v>
                </c:pt>
                <c:pt idx="976">
                  <c:v>38</c:v>
                </c:pt>
                <c:pt idx="977">
                  <c:v>34</c:v>
                </c:pt>
                <c:pt idx="978">
                  <c:v>41</c:v>
                </c:pt>
                <c:pt idx="979">
                  <c:v>37</c:v>
                </c:pt>
                <c:pt idx="980">
                  <c:v>50</c:v>
                </c:pt>
                <c:pt idx="981">
                  <c:v>32</c:v>
                </c:pt>
                <c:pt idx="982">
                  <c:v>26</c:v>
                </c:pt>
                <c:pt idx="983">
                  <c:v>42</c:v>
                </c:pt>
                <c:pt idx="984">
                  <c:v>35</c:v>
                </c:pt>
                <c:pt idx="985">
                  <c:v>44</c:v>
                </c:pt>
                <c:pt idx="986">
                  <c:v>43</c:v>
                </c:pt>
                <c:pt idx="987">
                  <c:v>32</c:v>
                </c:pt>
                <c:pt idx="988">
                  <c:v>30</c:v>
                </c:pt>
                <c:pt idx="989">
                  <c:v>37</c:v>
                </c:pt>
                <c:pt idx="990">
                  <c:v>33</c:v>
                </c:pt>
                <c:pt idx="991">
                  <c:v>36</c:v>
                </c:pt>
                <c:pt idx="992">
                  <c:v>44</c:v>
                </c:pt>
                <c:pt idx="993">
                  <c:v>43</c:v>
                </c:pt>
                <c:pt idx="994">
                  <c:v>49</c:v>
                </c:pt>
                <c:pt idx="995">
                  <c:v>29</c:v>
                </c:pt>
                <c:pt idx="996">
                  <c:v>36</c:v>
                </c:pt>
                <c:pt idx="997">
                  <c:v>43</c:v>
                </c:pt>
                <c:pt idx="998">
                  <c:v>53</c:v>
                </c:pt>
                <c:pt idx="999">
                  <c:v>44</c:v>
                </c:pt>
                <c:pt idx="1000">
                  <c:v>35</c:v>
                </c:pt>
                <c:pt idx="1001">
                  <c:v>37</c:v>
                </c:pt>
                <c:pt idx="1002">
                  <c:v>38</c:v>
                </c:pt>
                <c:pt idx="1003">
                  <c:v>31</c:v>
                </c:pt>
                <c:pt idx="1004">
                  <c:v>44</c:v>
                </c:pt>
                <c:pt idx="1005">
                  <c:v>42</c:v>
                </c:pt>
                <c:pt idx="1006">
                  <c:v>40</c:v>
                </c:pt>
                <c:pt idx="1007">
                  <c:v>37</c:v>
                </c:pt>
                <c:pt idx="1008">
                  <c:v>39</c:v>
                </c:pt>
                <c:pt idx="1009">
                  <c:v>45</c:v>
                </c:pt>
                <c:pt idx="1010">
                  <c:v>44</c:v>
                </c:pt>
                <c:pt idx="1011">
                  <c:v>45</c:v>
                </c:pt>
                <c:pt idx="1012">
                  <c:v>42</c:v>
                </c:pt>
                <c:pt idx="1013">
                  <c:v>40</c:v>
                </c:pt>
                <c:pt idx="1014">
                  <c:v>38</c:v>
                </c:pt>
                <c:pt idx="1015">
                  <c:v>34</c:v>
                </c:pt>
                <c:pt idx="1016">
                  <c:v>40</c:v>
                </c:pt>
                <c:pt idx="1017">
                  <c:v>33</c:v>
                </c:pt>
                <c:pt idx="1018">
                  <c:v>42</c:v>
                </c:pt>
                <c:pt idx="1019">
                  <c:v>26</c:v>
                </c:pt>
                <c:pt idx="1020">
                  <c:v>33</c:v>
                </c:pt>
                <c:pt idx="1021">
                  <c:v>34</c:v>
                </c:pt>
                <c:pt idx="1022">
                  <c:v>41</c:v>
                </c:pt>
                <c:pt idx="1023">
                  <c:v>37</c:v>
                </c:pt>
                <c:pt idx="1024">
                  <c:v>58</c:v>
                </c:pt>
                <c:pt idx="1025">
                  <c:v>51</c:v>
                </c:pt>
                <c:pt idx="1026">
                  <c:v>41</c:v>
                </c:pt>
                <c:pt idx="1027">
                  <c:v>41</c:v>
                </c:pt>
                <c:pt idx="1028">
                  <c:v>42</c:v>
                </c:pt>
                <c:pt idx="1029">
                  <c:v>37</c:v>
                </c:pt>
                <c:pt idx="1030">
                  <c:v>34</c:v>
                </c:pt>
                <c:pt idx="1031">
                  <c:v>40</c:v>
                </c:pt>
                <c:pt idx="1032">
                  <c:v>43</c:v>
                </c:pt>
                <c:pt idx="1033">
                  <c:v>46</c:v>
                </c:pt>
                <c:pt idx="1034">
                  <c:v>50</c:v>
                </c:pt>
                <c:pt idx="1035">
                  <c:v>32</c:v>
                </c:pt>
                <c:pt idx="1036">
                  <c:v>54</c:v>
                </c:pt>
                <c:pt idx="1037">
                  <c:v>43</c:v>
                </c:pt>
                <c:pt idx="1038">
                  <c:v>40</c:v>
                </c:pt>
                <c:pt idx="1039">
                  <c:v>36</c:v>
                </c:pt>
                <c:pt idx="1040">
                  <c:v>47</c:v>
                </c:pt>
                <c:pt idx="1041">
                  <c:v>39</c:v>
                </c:pt>
                <c:pt idx="1042">
                  <c:v>41</c:v>
                </c:pt>
                <c:pt idx="1043">
                  <c:v>33</c:v>
                </c:pt>
                <c:pt idx="1044">
                  <c:v>32</c:v>
                </c:pt>
                <c:pt idx="1045">
                  <c:v>45</c:v>
                </c:pt>
                <c:pt idx="1046">
                  <c:v>34</c:v>
                </c:pt>
                <c:pt idx="1047">
                  <c:v>34</c:v>
                </c:pt>
                <c:pt idx="1048">
                  <c:v>48</c:v>
                </c:pt>
                <c:pt idx="1049">
                  <c:v>27</c:v>
                </c:pt>
                <c:pt idx="1050">
                  <c:v>51</c:v>
                </c:pt>
                <c:pt idx="1051">
                  <c:v>33</c:v>
                </c:pt>
                <c:pt idx="1052">
                  <c:v>33</c:v>
                </c:pt>
                <c:pt idx="1053">
                  <c:v>45</c:v>
                </c:pt>
                <c:pt idx="1054">
                  <c:v>29</c:v>
                </c:pt>
                <c:pt idx="1055">
                  <c:v>50</c:v>
                </c:pt>
                <c:pt idx="1056">
                  <c:v>34</c:v>
                </c:pt>
                <c:pt idx="1057">
                  <c:v>38</c:v>
                </c:pt>
                <c:pt idx="1058">
                  <c:v>33</c:v>
                </c:pt>
                <c:pt idx="1059">
                  <c:v>42</c:v>
                </c:pt>
                <c:pt idx="1060">
                  <c:v>37</c:v>
                </c:pt>
                <c:pt idx="1061">
                  <c:v>27</c:v>
                </c:pt>
                <c:pt idx="1062">
                  <c:v>30</c:v>
                </c:pt>
                <c:pt idx="1063">
                  <c:v>47</c:v>
                </c:pt>
                <c:pt idx="1064">
                  <c:v>45</c:v>
                </c:pt>
                <c:pt idx="1065">
                  <c:v>60</c:v>
                </c:pt>
                <c:pt idx="1066">
                  <c:v>41</c:v>
                </c:pt>
                <c:pt idx="1067">
                  <c:v>39</c:v>
                </c:pt>
                <c:pt idx="1068">
                  <c:v>31</c:v>
                </c:pt>
                <c:pt idx="1069">
                  <c:v>32</c:v>
                </c:pt>
                <c:pt idx="1070">
                  <c:v>48</c:v>
                </c:pt>
                <c:pt idx="1071">
                  <c:v>44</c:v>
                </c:pt>
                <c:pt idx="1072">
                  <c:v>49</c:v>
                </c:pt>
                <c:pt idx="1073">
                  <c:v>43</c:v>
                </c:pt>
                <c:pt idx="1074">
                  <c:v>35</c:v>
                </c:pt>
                <c:pt idx="1075">
                  <c:v>47</c:v>
                </c:pt>
                <c:pt idx="1076">
                  <c:v>42</c:v>
                </c:pt>
                <c:pt idx="1077">
                  <c:v>51</c:v>
                </c:pt>
                <c:pt idx="1078">
                  <c:v>45</c:v>
                </c:pt>
                <c:pt idx="1079">
                  <c:v>40</c:v>
                </c:pt>
                <c:pt idx="1080">
                  <c:v>48</c:v>
                </c:pt>
                <c:pt idx="1081">
                  <c:v>42</c:v>
                </c:pt>
                <c:pt idx="1082">
                  <c:v>39</c:v>
                </c:pt>
                <c:pt idx="1083">
                  <c:v>36</c:v>
                </c:pt>
                <c:pt idx="1084">
                  <c:v>48</c:v>
                </c:pt>
                <c:pt idx="1085">
                  <c:v>37</c:v>
                </c:pt>
                <c:pt idx="1086">
                  <c:v>43</c:v>
                </c:pt>
                <c:pt idx="1087">
                  <c:v>38</c:v>
                </c:pt>
                <c:pt idx="1088">
                  <c:v>41</c:v>
                </c:pt>
                <c:pt idx="1089">
                  <c:v>44</c:v>
                </c:pt>
                <c:pt idx="1090">
                  <c:v>58</c:v>
                </c:pt>
                <c:pt idx="1091">
                  <c:v>43</c:v>
                </c:pt>
                <c:pt idx="1092">
                  <c:v>42</c:v>
                </c:pt>
                <c:pt idx="1093">
                  <c:v>42</c:v>
                </c:pt>
                <c:pt idx="1094">
                  <c:v>50</c:v>
                </c:pt>
                <c:pt idx="1095">
                  <c:v>50</c:v>
                </c:pt>
                <c:pt idx="1096">
                  <c:v>52</c:v>
                </c:pt>
                <c:pt idx="1097">
                  <c:v>40</c:v>
                </c:pt>
                <c:pt idx="1098">
                  <c:v>48</c:v>
                </c:pt>
                <c:pt idx="1099">
                  <c:v>51</c:v>
                </c:pt>
                <c:pt idx="1100">
                  <c:v>45</c:v>
                </c:pt>
                <c:pt idx="1101">
                  <c:v>42</c:v>
                </c:pt>
                <c:pt idx="1102">
                  <c:v>46</c:v>
                </c:pt>
                <c:pt idx="1103">
                  <c:v>52</c:v>
                </c:pt>
                <c:pt idx="1104">
                  <c:v>37</c:v>
                </c:pt>
                <c:pt idx="1105">
                  <c:v>49</c:v>
                </c:pt>
                <c:pt idx="1106">
                  <c:v>51</c:v>
                </c:pt>
                <c:pt idx="1107">
                  <c:v>43</c:v>
                </c:pt>
                <c:pt idx="1108">
                  <c:v>39</c:v>
                </c:pt>
                <c:pt idx="1109">
                  <c:v>44</c:v>
                </c:pt>
                <c:pt idx="1110">
                  <c:v>50</c:v>
                </c:pt>
                <c:pt idx="1111">
                  <c:v>60</c:v>
                </c:pt>
                <c:pt idx="1112">
                  <c:v>65</c:v>
                </c:pt>
                <c:pt idx="1113">
                  <c:v>55</c:v>
                </c:pt>
                <c:pt idx="1114">
                  <c:v>52</c:v>
                </c:pt>
                <c:pt idx="1115">
                  <c:v>54</c:v>
                </c:pt>
                <c:pt idx="1116">
                  <c:v>48</c:v>
                </c:pt>
                <c:pt idx="1117">
                  <c:v>59</c:v>
                </c:pt>
                <c:pt idx="1118">
                  <c:v>52</c:v>
                </c:pt>
                <c:pt idx="1119">
                  <c:v>63</c:v>
                </c:pt>
                <c:pt idx="1120">
                  <c:v>56</c:v>
                </c:pt>
                <c:pt idx="1121">
                  <c:v>66</c:v>
                </c:pt>
                <c:pt idx="1122">
                  <c:v>62</c:v>
                </c:pt>
                <c:pt idx="1123">
                  <c:v>49</c:v>
                </c:pt>
                <c:pt idx="1124">
                  <c:v>68</c:v>
                </c:pt>
                <c:pt idx="1125">
                  <c:v>44</c:v>
                </c:pt>
                <c:pt idx="1126">
                  <c:v>58</c:v>
                </c:pt>
                <c:pt idx="1127">
                  <c:v>55</c:v>
                </c:pt>
                <c:pt idx="1128">
                  <c:v>53</c:v>
                </c:pt>
                <c:pt idx="1129">
                  <c:v>66</c:v>
                </c:pt>
                <c:pt idx="1130">
                  <c:v>60</c:v>
                </c:pt>
                <c:pt idx="1131">
                  <c:v>65</c:v>
                </c:pt>
                <c:pt idx="1132">
                  <c:v>66</c:v>
                </c:pt>
                <c:pt idx="1133">
                  <c:v>61</c:v>
                </c:pt>
                <c:pt idx="1134">
                  <c:v>63</c:v>
                </c:pt>
                <c:pt idx="1135">
                  <c:v>68</c:v>
                </c:pt>
                <c:pt idx="1136">
                  <c:v>73</c:v>
                </c:pt>
                <c:pt idx="1137">
                  <c:v>65</c:v>
                </c:pt>
                <c:pt idx="1138">
                  <c:v>64</c:v>
                </c:pt>
                <c:pt idx="1139">
                  <c:v>67</c:v>
                </c:pt>
                <c:pt idx="1140">
                  <c:v>74</c:v>
                </c:pt>
                <c:pt idx="1141">
                  <c:v>73</c:v>
                </c:pt>
                <c:pt idx="1142">
                  <c:v>69</c:v>
                </c:pt>
                <c:pt idx="1143">
                  <c:v>64</c:v>
                </c:pt>
                <c:pt idx="1144">
                  <c:v>71</c:v>
                </c:pt>
                <c:pt idx="1145">
                  <c:v>75</c:v>
                </c:pt>
                <c:pt idx="1146">
                  <c:v>64</c:v>
                </c:pt>
                <c:pt idx="1147">
                  <c:v>64</c:v>
                </c:pt>
                <c:pt idx="1148">
                  <c:v>99</c:v>
                </c:pt>
                <c:pt idx="1149">
                  <c:v>86</c:v>
                </c:pt>
                <c:pt idx="1150">
                  <c:v>70</c:v>
                </c:pt>
                <c:pt idx="1151">
                  <c:v>85</c:v>
                </c:pt>
                <c:pt idx="1152">
                  <c:v>72</c:v>
                </c:pt>
                <c:pt idx="1153">
                  <c:v>79</c:v>
                </c:pt>
                <c:pt idx="1154">
                  <c:v>98</c:v>
                </c:pt>
                <c:pt idx="1155">
                  <c:v>91</c:v>
                </c:pt>
                <c:pt idx="1156">
                  <c:v>100</c:v>
                </c:pt>
                <c:pt idx="1157">
                  <c:v>100</c:v>
                </c:pt>
                <c:pt idx="1158">
                  <c:v>89</c:v>
                </c:pt>
                <c:pt idx="1159">
                  <c:v>81</c:v>
                </c:pt>
                <c:pt idx="1160">
                  <c:v>111</c:v>
                </c:pt>
                <c:pt idx="1161">
                  <c:v>111</c:v>
                </c:pt>
                <c:pt idx="1162">
                  <c:v>103</c:v>
                </c:pt>
                <c:pt idx="1163">
                  <c:v>122</c:v>
                </c:pt>
                <c:pt idx="1164">
                  <c:v>111</c:v>
                </c:pt>
                <c:pt idx="1165">
                  <c:v>123</c:v>
                </c:pt>
                <c:pt idx="1166">
                  <c:v>126</c:v>
                </c:pt>
                <c:pt idx="1167">
                  <c:v>131</c:v>
                </c:pt>
                <c:pt idx="1168">
                  <c:v>134</c:v>
                </c:pt>
                <c:pt idx="1169">
                  <c:v>130</c:v>
                </c:pt>
                <c:pt idx="1170">
                  <c:v>147</c:v>
                </c:pt>
                <c:pt idx="1171">
                  <c:v>156</c:v>
                </c:pt>
                <c:pt idx="1172">
                  <c:v>151</c:v>
                </c:pt>
                <c:pt idx="1173">
                  <c:v>144</c:v>
                </c:pt>
                <c:pt idx="1174">
                  <c:v>181</c:v>
                </c:pt>
                <c:pt idx="1175">
                  <c:v>158</c:v>
                </c:pt>
                <c:pt idx="1176">
                  <c:v>177</c:v>
                </c:pt>
                <c:pt idx="1177">
                  <c:v>190</c:v>
                </c:pt>
                <c:pt idx="1178">
                  <c:v>190</c:v>
                </c:pt>
                <c:pt idx="1179">
                  <c:v>185</c:v>
                </c:pt>
                <c:pt idx="1180">
                  <c:v>217</c:v>
                </c:pt>
                <c:pt idx="1181">
                  <c:v>253</c:v>
                </c:pt>
                <c:pt idx="1182">
                  <c:v>254</c:v>
                </c:pt>
                <c:pt idx="1183">
                  <c:v>268</c:v>
                </c:pt>
                <c:pt idx="1184">
                  <c:v>252</c:v>
                </c:pt>
                <c:pt idx="1185">
                  <c:v>287</c:v>
                </c:pt>
                <c:pt idx="1186">
                  <c:v>304</c:v>
                </c:pt>
                <c:pt idx="1187">
                  <c:v>325</c:v>
                </c:pt>
                <c:pt idx="1188">
                  <c:v>347</c:v>
                </c:pt>
                <c:pt idx="1189">
                  <c:v>329</c:v>
                </c:pt>
                <c:pt idx="1190">
                  <c:v>388</c:v>
                </c:pt>
                <c:pt idx="1191">
                  <c:v>396</c:v>
                </c:pt>
                <c:pt idx="1192">
                  <c:v>407</c:v>
                </c:pt>
                <c:pt idx="1193">
                  <c:v>452</c:v>
                </c:pt>
                <c:pt idx="1194">
                  <c:v>446</c:v>
                </c:pt>
                <c:pt idx="1195">
                  <c:v>447</c:v>
                </c:pt>
                <c:pt idx="1196">
                  <c:v>477</c:v>
                </c:pt>
                <c:pt idx="1197">
                  <c:v>511</c:v>
                </c:pt>
                <c:pt idx="1198">
                  <c:v>529</c:v>
                </c:pt>
                <c:pt idx="1199">
                  <c:v>573</c:v>
                </c:pt>
                <c:pt idx="1200">
                  <c:v>582</c:v>
                </c:pt>
                <c:pt idx="1201">
                  <c:v>578</c:v>
                </c:pt>
                <c:pt idx="1202">
                  <c:v>619</c:v>
                </c:pt>
                <c:pt idx="1203">
                  <c:v>636</c:v>
                </c:pt>
                <c:pt idx="1204">
                  <c:v>683</c:v>
                </c:pt>
                <c:pt idx="1205">
                  <c:v>718</c:v>
                </c:pt>
                <c:pt idx="1206">
                  <c:v>731</c:v>
                </c:pt>
                <c:pt idx="1207">
                  <c:v>711</c:v>
                </c:pt>
                <c:pt idx="1208">
                  <c:v>712</c:v>
                </c:pt>
                <c:pt idx="1209">
                  <c:v>757</c:v>
                </c:pt>
                <c:pt idx="1210">
                  <c:v>803</c:v>
                </c:pt>
                <c:pt idx="1211">
                  <c:v>766</c:v>
                </c:pt>
                <c:pt idx="1212">
                  <c:v>765</c:v>
                </c:pt>
                <c:pt idx="1213">
                  <c:v>807</c:v>
                </c:pt>
                <c:pt idx="1214">
                  <c:v>774</c:v>
                </c:pt>
                <c:pt idx="1215">
                  <c:v>783</c:v>
                </c:pt>
                <c:pt idx="1216">
                  <c:v>802</c:v>
                </c:pt>
                <c:pt idx="1217">
                  <c:v>789</c:v>
                </c:pt>
                <c:pt idx="1218">
                  <c:v>788</c:v>
                </c:pt>
                <c:pt idx="1219">
                  <c:v>730</c:v>
                </c:pt>
                <c:pt idx="1220">
                  <c:v>719</c:v>
                </c:pt>
                <c:pt idx="1221">
                  <c:v>724</c:v>
                </c:pt>
                <c:pt idx="1222">
                  <c:v>697</c:v>
                </c:pt>
                <c:pt idx="1223">
                  <c:v>679</c:v>
                </c:pt>
                <c:pt idx="1224">
                  <c:v>670</c:v>
                </c:pt>
                <c:pt idx="1225">
                  <c:v>661</c:v>
                </c:pt>
                <c:pt idx="1226">
                  <c:v>655</c:v>
                </c:pt>
                <c:pt idx="1227">
                  <c:v>592</c:v>
                </c:pt>
                <c:pt idx="1228">
                  <c:v>655</c:v>
                </c:pt>
                <c:pt idx="1229">
                  <c:v>590</c:v>
                </c:pt>
                <c:pt idx="1230">
                  <c:v>583</c:v>
                </c:pt>
                <c:pt idx="1231">
                  <c:v>550</c:v>
                </c:pt>
                <c:pt idx="1232">
                  <c:v>516</c:v>
                </c:pt>
                <c:pt idx="1233">
                  <c:v>514</c:v>
                </c:pt>
                <c:pt idx="1234">
                  <c:v>455</c:v>
                </c:pt>
                <c:pt idx="1235">
                  <c:v>430</c:v>
                </c:pt>
                <c:pt idx="1236">
                  <c:v>446</c:v>
                </c:pt>
                <c:pt idx="1237">
                  <c:v>427</c:v>
                </c:pt>
                <c:pt idx="1238">
                  <c:v>354</c:v>
                </c:pt>
                <c:pt idx="1239">
                  <c:v>412</c:v>
                </c:pt>
                <c:pt idx="1240">
                  <c:v>361</c:v>
                </c:pt>
                <c:pt idx="1241">
                  <c:v>342</c:v>
                </c:pt>
                <c:pt idx="1242">
                  <c:v>311</c:v>
                </c:pt>
                <c:pt idx="1243">
                  <c:v>325</c:v>
                </c:pt>
                <c:pt idx="1244">
                  <c:v>270</c:v>
                </c:pt>
                <c:pt idx="1245">
                  <c:v>270</c:v>
                </c:pt>
                <c:pt idx="1246">
                  <c:v>243</c:v>
                </c:pt>
                <c:pt idx="1247">
                  <c:v>251</c:v>
                </c:pt>
                <c:pt idx="1248">
                  <c:v>260</c:v>
                </c:pt>
                <c:pt idx="1249">
                  <c:v>209</c:v>
                </c:pt>
                <c:pt idx="1250">
                  <c:v>249</c:v>
                </c:pt>
                <c:pt idx="1251">
                  <c:v>208</c:v>
                </c:pt>
                <c:pt idx="1252">
                  <c:v>193</c:v>
                </c:pt>
                <c:pt idx="1253">
                  <c:v>189</c:v>
                </c:pt>
                <c:pt idx="1254">
                  <c:v>193</c:v>
                </c:pt>
                <c:pt idx="1255">
                  <c:v>189</c:v>
                </c:pt>
                <c:pt idx="1256">
                  <c:v>161</c:v>
                </c:pt>
                <c:pt idx="1257">
                  <c:v>162</c:v>
                </c:pt>
                <c:pt idx="1258">
                  <c:v>182</c:v>
                </c:pt>
                <c:pt idx="1259">
                  <c:v>163</c:v>
                </c:pt>
                <c:pt idx="1260">
                  <c:v>126</c:v>
                </c:pt>
                <c:pt idx="1261">
                  <c:v>129</c:v>
                </c:pt>
                <c:pt idx="1262">
                  <c:v>126</c:v>
                </c:pt>
                <c:pt idx="1263">
                  <c:v>123</c:v>
                </c:pt>
                <c:pt idx="1264">
                  <c:v>130</c:v>
                </c:pt>
                <c:pt idx="1265">
                  <c:v>107</c:v>
                </c:pt>
                <c:pt idx="1266">
                  <c:v>103</c:v>
                </c:pt>
                <c:pt idx="1267">
                  <c:v>104</c:v>
                </c:pt>
                <c:pt idx="1268">
                  <c:v>107</c:v>
                </c:pt>
                <c:pt idx="1269">
                  <c:v>90</c:v>
                </c:pt>
                <c:pt idx="1270">
                  <c:v>107</c:v>
                </c:pt>
                <c:pt idx="1271">
                  <c:v>96</c:v>
                </c:pt>
                <c:pt idx="1272">
                  <c:v>96</c:v>
                </c:pt>
                <c:pt idx="1273">
                  <c:v>84</c:v>
                </c:pt>
                <c:pt idx="1274">
                  <c:v>100</c:v>
                </c:pt>
                <c:pt idx="1275">
                  <c:v>85</c:v>
                </c:pt>
                <c:pt idx="1276">
                  <c:v>79</c:v>
                </c:pt>
                <c:pt idx="1277">
                  <c:v>71</c:v>
                </c:pt>
                <c:pt idx="1278">
                  <c:v>88</c:v>
                </c:pt>
                <c:pt idx="1279">
                  <c:v>77</c:v>
                </c:pt>
                <c:pt idx="1280">
                  <c:v>71</c:v>
                </c:pt>
                <c:pt idx="1281">
                  <c:v>70</c:v>
                </c:pt>
                <c:pt idx="1282">
                  <c:v>89</c:v>
                </c:pt>
                <c:pt idx="1283">
                  <c:v>68</c:v>
                </c:pt>
                <c:pt idx="1284">
                  <c:v>78</c:v>
                </c:pt>
                <c:pt idx="1285">
                  <c:v>56</c:v>
                </c:pt>
                <c:pt idx="1286">
                  <c:v>69</c:v>
                </c:pt>
                <c:pt idx="1287">
                  <c:v>76</c:v>
                </c:pt>
                <c:pt idx="1288">
                  <c:v>68</c:v>
                </c:pt>
                <c:pt idx="1289">
                  <c:v>68</c:v>
                </c:pt>
                <c:pt idx="1290">
                  <c:v>62</c:v>
                </c:pt>
                <c:pt idx="1291">
                  <c:v>76</c:v>
                </c:pt>
                <c:pt idx="1292">
                  <c:v>78</c:v>
                </c:pt>
                <c:pt idx="1293">
                  <c:v>59</c:v>
                </c:pt>
                <c:pt idx="1294">
                  <c:v>53</c:v>
                </c:pt>
                <c:pt idx="1295">
                  <c:v>60</c:v>
                </c:pt>
                <c:pt idx="1296">
                  <c:v>68</c:v>
                </c:pt>
                <c:pt idx="1297">
                  <c:v>68</c:v>
                </c:pt>
                <c:pt idx="1298">
                  <c:v>48</c:v>
                </c:pt>
                <c:pt idx="1299">
                  <c:v>69</c:v>
                </c:pt>
                <c:pt idx="1300">
                  <c:v>53</c:v>
                </c:pt>
                <c:pt idx="1301">
                  <c:v>48</c:v>
                </c:pt>
                <c:pt idx="1302">
                  <c:v>51</c:v>
                </c:pt>
                <c:pt idx="1303">
                  <c:v>53</c:v>
                </c:pt>
                <c:pt idx="1304">
                  <c:v>47</c:v>
                </c:pt>
                <c:pt idx="1305">
                  <c:v>54</c:v>
                </c:pt>
                <c:pt idx="1306">
                  <c:v>53</c:v>
                </c:pt>
                <c:pt idx="1307">
                  <c:v>58</c:v>
                </c:pt>
                <c:pt idx="1308">
                  <c:v>51</c:v>
                </c:pt>
                <c:pt idx="1309">
                  <c:v>50</c:v>
                </c:pt>
                <c:pt idx="1310">
                  <c:v>58</c:v>
                </c:pt>
                <c:pt idx="1311">
                  <c:v>45</c:v>
                </c:pt>
                <c:pt idx="1312">
                  <c:v>53</c:v>
                </c:pt>
                <c:pt idx="1313">
                  <c:v>48</c:v>
                </c:pt>
                <c:pt idx="1314">
                  <c:v>58</c:v>
                </c:pt>
                <c:pt idx="1315">
                  <c:v>45</c:v>
                </c:pt>
                <c:pt idx="1316">
                  <c:v>51</c:v>
                </c:pt>
                <c:pt idx="1317">
                  <c:v>50</c:v>
                </c:pt>
                <c:pt idx="1318">
                  <c:v>51</c:v>
                </c:pt>
                <c:pt idx="1319">
                  <c:v>54</c:v>
                </c:pt>
                <c:pt idx="1320">
                  <c:v>47</c:v>
                </c:pt>
                <c:pt idx="1321">
                  <c:v>56</c:v>
                </c:pt>
                <c:pt idx="1322">
                  <c:v>48</c:v>
                </c:pt>
                <c:pt idx="1323">
                  <c:v>42</c:v>
                </c:pt>
                <c:pt idx="1324">
                  <c:v>46</c:v>
                </c:pt>
                <c:pt idx="1325">
                  <c:v>47</c:v>
                </c:pt>
                <c:pt idx="1326">
                  <c:v>50</c:v>
                </c:pt>
                <c:pt idx="1327">
                  <c:v>47</c:v>
                </c:pt>
                <c:pt idx="1328">
                  <c:v>48</c:v>
                </c:pt>
                <c:pt idx="1329">
                  <c:v>51</c:v>
                </c:pt>
                <c:pt idx="1330">
                  <c:v>43</c:v>
                </c:pt>
                <c:pt idx="1331">
                  <c:v>35</c:v>
                </c:pt>
                <c:pt idx="1332">
                  <c:v>50</c:v>
                </c:pt>
                <c:pt idx="1333">
                  <c:v>36</c:v>
                </c:pt>
                <c:pt idx="1334">
                  <c:v>55</c:v>
                </c:pt>
                <c:pt idx="1335">
                  <c:v>55</c:v>
                </c:pt>
                <c:pt idx="1336">
                  <c:v>56</c:v>
                </c:pt>
                <c:pt idx="1337">
                  <c:v>44</c:v>
                </c:pt>
                <c:pt idx="1338">
                  <c:v>46</c:v>
                </c:pt>
                <c:pt idx="1339">
                  <c:v>59</c:v>
                </c:pt>
                <c:pt idx="1340">
                  <c:v>40</c:v>
                </c:pt>
                <c:pt idx="1341">
                  <c:v>47</c:v>
                </c:pt>
                <c:pt idx="1342">
                  <c:v>49</c:v>
                </c:pt>
                <c:pt idx="1343">
                  <c:v>43</c:v>
                </c:pt>
                <c:pt idx="1344">
                  <c:v>51</c:v>
                </c:pt>
                <c:pt idx="1345">
                  <c:v>49</c:v>
                </c:pt>
                <c:pt idx="1346">
                  <c:v>39</c:v>
                </c:pt>
                <c:pt idx="1347">
                  <c:v>44</c:v>
                </c:pt>
                <c:pt idx="1348">
                  <c:v>31</c:v>
                </c:pt>
                <c:pt idx="1349">
                  <c:v>40</c:v>
                </c:pt>
                <c:pt idx="1350">
                  <c:v>33</c:v>
                </c:pt>
                <c:pt idx="1351">
                  <c:v>40</c:v>
                </c:pt>
                <c:pt idx="1352">
                  <c:v>45</c:v>
                </c:pt>
                <c:pt idx="1353">
                  <c:v>36</c:v>
                </c:pt>
                <c:pt idx="1354">
                  <c:v>48</c:v>
                </c:pt>
                <c:pt idx="1355">
                  <c:v>37</c:v>
                </c:pt>
                <c:pt idx="1356">
                  <c:v>43</c:v>
                </c:pt>
                <c:pt idx="1357">
                  <c:v>46</c:v>
                </c:pt>
                <c:pt idx="1358">
                  <c:v>50</c:v>
                </c:pt>
                <c:pt idx="1359">
                  <c:v>52</c:v>
                </c:pt>
                <c:pt idx="1360">
                  <c:v>40</c:v>
                </c:pt>
                <c:pt idx="1361">
                  <c:v>46</c:v>
                </c:pt>
                <c:pt idx="1362">
                  <c:v>48</c:v>
                </c:pt>
                <c:pt idx="1363">
                  <c:v>37</c:v>
                </c:pt>
                <c:pt idx="1364">
                  <c:v>43</c:v>
                </c:pt>
                <c:pt idx="1365">
                  <c:v>33</c:v>
                </c:pt>
                <c:pt idx="1366">
                  <c:v>58</c:v>
                </c:pt>
                <c:pt idx="1367">
                  <c:v>43</c:v>
                </c:pt>
                <c:pt idx="1368">
                  <c:v>62</c:v>
                </c:pt>
                <c:pt idx="1369">
                  <c:v>44</c:v>
                </c:pt>
                <c:pt idx="1370">
                  <c:v>40</c:v>
                </c:pt>
                <c:pt idx="1371">
                  <c:v>36</c:v>
                </c:pt>
                <c:pt idx="1372">
                  <c:v>39</c:v>
                </c:pt>
                <c:pt idx="1373">
                  <c:v>44</c:v>
                </c:pt>
                <c:pt idx="1374">
                  <c:v>43</c:v>
                </c:pt>
                <c:pt idx="1375">
                  <c:v>34</c:v>
                </c:pt>
                <c:pt idx="1376">
                  <c:v>51</c:v>
                </c:pt>
                <c:pt idx="1377">
                  <c:v>47</c:v>
                </c:pt>
                <c:pt idx="1378">
                  <c:v>46</c:v>
                </c:pt>
                <c:pt idx="1379">
                  <c:v>38</c:v>
                </c:pt>
                <c:pt idx="1380">
                  <c:v>74</c:v>
                </c:pt>
                <c:pt idx="1381">
                  <c:v>40</c:v>
                </c:pt>
                <c:pt idx="1382">
                  <c:v>41</c:v>
                </c:pt>
                <c:pt idx="1383">
                  <c:v>43</c:v>
                </c:pt>
                <c:pt idx="1384">
                  <c:v>51</c:v>
                </c:pt>
                <c:pt idx="1385">
                  <c:v>44</c:v>
                </c:pt>
                <c:pt idx="1386">
                  <c:v>44</c:v>
                </c:pt>
                <c:pt idx="1387">
                  <c:v>46</c:v>
                </c:pt>
                <c:pt idx="1388">
                  <c:v>62</c:v>
                </c:pt>
                <c:pt idx="1389">
                  <c:v>52</c:v>
                </c:pt>
                <c:pt idx="1390">
                  <c:v>60</c:v>
                </c:pt>
                <c:pt idx="1391">
                  <c:v>46</c:v>
                </c:pt>
                <c:pt idx="1392">
                  <c:v>58</c:v>
                </c:pt>
                <c:pt idx="1393">
                  <c:v>55</c:v>
                </c:pt>
                <c:pt idx="1394">
                  <c:v>62</c:v>
                </c:pt>
                <c:pt idx="1395">
                  <c:v>52</c:v>
                </c:pt>
                <c:pt idx="1396">
                  <c:v>52</c:v>
                </c:pt>
                <c:pt idx="1397">
                  <c:v>63</c:v>
                </c:pt>
                <c:pt idx="1398">
                  <c:v>69</c:v>
                </c:pt>
                <c:pt idx="1399">
                  <c:v>64</c:v>
                </c:pt>
                <c:pt idx="1400">
                  <c:v>63</c:v>
                </c:pt>
                <c:pt idx="1401">
                  <c:v>70</c:v>
                </c:pt>
                <c:pt idx="1402">
                  <c:v>66</c:v>
                </c:pt>
                <c:pt idx="1403">
                  <c:v>66</c:v>
                </c:pt>
                <c:pt idx="1404">
                  <c:v>66</c:v>
                </c:pt>
                <c:pt idx="1405">
                  <c:v>63</c:v>
                </c:pt>
                <c:pt idx="1406">
                  <c:v>61</c:v>
                </c:pt>
                <c:pt idx="1407">
                  <c:v>64</c:v>
                </c:pt>
                <c:pt idx="1408">
                  <c:v>75</c:v>
                </c:pt>
                <c:pt idx="1409">
                  <c:v>79</c:v>
                </c:pt>
                <c:pt idx="1410">
                  <c:v>77</c:v>
                </c:pt>
                <c:pt idx="1411">
                  <c:v>72</c:v>
                </c:pt>
                <c:pt idx="1412">
                  <c:v>79</c:v>
                </c:pt>
                <c:pt idx="1413">
                  <c:v>78</c:v>
                </c:pt>
                <c:pt idx="1414">
                  <c:v>79</c:v>
                </c:pt>
                <c:pt idx="1415">
                  <c:v>98</c:v>
                </c:pt>
                <c:pt idx="1416">
                  <c:v>110</c:v>
                </c:pt>
                <c:pt idx="1417">
                  <c:v>95</c:v>
                </c:pt>
                <c:pt idx="1418">
                  <c:v>89</c:v>
                </c:pt>
                <c:pt idx="1419">
                  <c:v>107</c:v>
                </c:pt>
                <c:pt idx="1420">
                  <c:v>113</c:v>
                </c:pt>
                <c:pt idx="1421">
                  <c:v>102</c:v>
                </c:pt>
                <c:pt idx="1422">
                  <c:v>112</c:v>
                </c:pt>
                <c:pt idx="1423">
                  <c:v>100</c:v>
                </c:pt>
                <c:pt idx="1424">
                  <c:v>118</c:v>
                </c:pt>
                <c:pt idx="1425">
                  <c:v>121</c:v>
                </c:pt>
                <c:pt idx="1426">
                  <c:v>149</c:v>
                </c:pt>
                <c:pt idx="1427">
                  <c:v>138</c:v>
                </c:pt>
                <c:pt idx="1428">
                  <c:v>125</c:v>
                </c:pt>
                <c:pt idx="1429">
                  <c:v>143</c:v>
                </c:pt>
                <c:pt idx="1430">
                  <c:v>168</c:v>
                </c:pt>
                <c:pt idx="1431">
                  <c:v>153</c:v>
                </c:pt>
                <c:pt idx="1432">
                  <c:v>155</c:v>
                </c:pt>
                <c:pt idx="1433">
                  <c:v>209</c:v>
                </c:pt>
                <c:pt idx="1434">
                  <c:v>179</c:v>
                </c:pt>
                <c:pt idx="1435">
                  <c:v>182</c:v>
                </c:pt>
                <c:pt idx="1436">
                  <c:v>184</c:v>
                </c:pt>
                <c:pt idx="1437">
                  <c:v>192</c:v>
                </c:pt>
                <c:pt idx="1438">
                  <c:v>188</c:v>
                </c:pt>
                <c:pt idx="1439">
                  <c:v>203</c:v>
                </c:pt>
                <c:pt idx="1440">
                  <c:v>169</c:v>
                </c:pt>
                <c:pt idx="1441">
                  <c:v>196</c:v>
                </c:pt>
                <c:pt idx="1442">
                  <c:v>205</c:v>
                </c:pt>
                <c:pt idx="1443">
                  <c:v>210</c:v>
                </c:pt>
                <c:pt idx="1444">
                  <c:v>183</c:v>
                </c:pt>
                <c:pt idx="1445">
                  <c:v>194</c:v>
                </c:pt>
                <c:pt idx="1446">
                  <c:v>210</c:v>
                </c:pt>
                <c:pt idx="1447">
                  <c:v>226</c:v>
                </c:pt>
                <c:pt idx="1448">
                  <c:v>206</c:v>
                </c:pt>
                <c:pt idx="1449">
                  <c:v>179</c:v>
                </c:pt>
                <c:pt idx="1450">
                  <c:v>198</c:v>
                </c:pt>
                <c:pt idx="1451">
                  <c:v>200</c:v>
                </c:pt>
                <c:pt idx="1452">
                  <c:v>168</c:v>
                </c:pt>
                <c:pt idx="1453">
                  <c:v>223</c:v>
                </c:pt>
                <c:pt idx="1454">
                  <c:v>185</c:v>
                </c:pt>
                <c:pt idx="1455">
                  <c:v>191</c:v>
                </c:pt>
                <c:pt idx="1456">
                  <c:v>168</c:v>
                </c:pt>
                <c:pt idx="1457">
                  <c:v>179</c:v>
                </c:pt>
                <c:pt idx="1458">
                  <c:v>173</c:v>
                </c:pt>
                <c:pt idx="1459">
                  <c:v>169</c:v>
                </c:pt>
                <c:pt idx="1460">
                  <c:v>162</c:v>
                </c:pt>
                <c:pt idx="1461">
                  <c:v>180</c:v>
                </c:pt>
                <c:pt idx="1462">
                  <c:v>154</c:v>
                </c:pt>
                <c:pt idx="1463">
                  <c:v>179</c:v>
                </c:pt>
                <c:pt idx="1464">
                  <c:v>147</c:v>
                </c:pt>
                <c:pt idx="1465">
                  <c:v>155</c:v>
                </c:pt>
                <c:pt idx="1466">
                  <c:v>134</c:v>
                </c:pt>
                <c:pt idx="1467">
                  <c:v>132</c:v>
                </c:pt>
                <c:pt idx="1468">
                  <c:v>137</c:v>
                </c:pt>
                <c:pt idx="1469">
                  <c:v>98</c:v>
                </c:pt>
                <c:pt idx="1470">
                  <c:v>108</c:v>
                </c:pt>
                <c:pt idx="1471">
                  <c:v>128</c:v>
                </c:pt>
                <c:pt idx="1472">
                  <c:v>111</c:v>
                </c:pt>
                <c:pt idx="1473">
                  <c:v>118</c:v>
                </c:pt>
                <c:pt idx="1474">
                  <c:v>83</c:v>
                </c:pt>
                <c:pt idx="1475">
                  <c:v>110</c:v>
                </c:pt>
                <c:pt idx="1476">
                  <c:v>107</c:v>
                </c:pt>
                <c:pt idx="1477">
                  <c:v>101</c:v>
                </c:pt>
                <c:pt idx="1478">
                  <c:v>106</c:v>
                </c:pt>
                <c:pt idx="1479">
                  <c:v>101</c:v>
                </c:pt>
                <c:pt idx="1480">
                  <c:v>76</c:v>
                </c:pt>
                <c:pt idx="1481">
                  <c:v>72</c:v>
                </c:pt>
                <c:pt idx="1482">
                  <c:v>93</c:v>
                </c:pt>
                <c:pt idx="1483">
                  <c:v>77</c:v>
                </c:pt>
                <c:pt idx="1484">
                  <c:v>87</c:v>
                </c:pt>
                <c:pt idx="1485">
                  <c:v>80</c:v>
                </c:pt>
                <c:pt idx="1486">
                  <c:v>83</c:v>
                </c:pt>
                <c:pt idx="1487">
                  <c:v>77</c:v>
                </c:pt>
                <c:pt idx="1488">
                  <c:v>71</c:v>
                </c:pt>
                <c:pt idx="1489">
                  <c:v>73</c:v>
                </c:pt>
                <c:pt idx="1490">
                  <c:v>83</c:v>
                </c:pt>
                <c:pt idx="1491">
                  <c:v>69</c:v>
                </c:pt>
                <c:pt idx="1492">
                  <c:v>73</c:v>
                </c:pt>
                <c:pt idx="1493">
                  <c:v>61</c:v>
                </c:pt>
                <c:pt idx="1494">
                  <c:v>73</c:v>
                </c:pt>
                <c:pt idx="1495">
                  <c:v>47</c:v>
                </c:pt>
                <c:pt idx="1496">
                  <c:v>55</c:v>
                </c:pt>
                <c:pt idx="1497">
                  <c:v>48</c:v>
                </c:pt>
                <c:pt idx="1498">
                  <c:v>53</c:v>
                </c:pt>
                <c:pt idx="1499">
                  <c:v>53</c:v>
                </c:pt>
                <c:pt idx="1500">
                  <c:v>63</c:v>
                </c:pt>
                <c:pt idx="1501">
                  <c:v>52</c:v>
                </c:pt>
                <c:pt idx="1502">
                  <c:v>41</c:v>
                </c:pt>
                <c:pt idx="1503">
                  <c:v>48</c:v>
                </c:pt>
                <c:pt idx="1504">
                  <c:v>23</c:v>
                </c:pt>
                <c:pt idx="1505">
                  <c:v>40</c:v>
                </c:pt>
                <c:pt idx="1506">
                  <c:v>44</c:v>
                </c:pt>
                <c:pt idx="1507">
                  <c:v>39</c:v>
                </c:pt>
                <c:pt idx="1508">
                  <c:v>38</c:v>
                </c:pt>
                <c:pt idx="1509">
                  <c:v>49</c:v>
                </c:pt>
                <c:pt idx="1510">
                  <c:v>56</c:v>
                </c:pt>
                <c:pt idx="1511">
                  <c:v>47</c:v>
                </c:pt>
                <c:pt idx="1512">
                  <c:v>56</c:v>
                </c:pt>
                <c:pt idx="1513">
                  <c:v>32</c:v>
                </c:pt>
                <c:pt idx="1514">
                  <c:v>38</c:v>
                </c:pt>
                <c:pt idx="1515">
                  <c:v>48</c:v>
                </c:pt>
                <c:pt idx="1516">
                  <c:v>47</c:v>
                </c:pt>
                <c:pt idx="1517">
                  <c:v>39</c:v>
                </c:pt>
                <c:pt idx="1518">
                  <c:v>47</c:v>
                </c:pt>
                <c:pt idx="1519">
                  <c:v>28</c:v>
                </c:pt>
                <c:pt idx="1520">
                  <c:v>35</c:v>
                </c:pt>
                <c:pt idx="1521">
                  <c:v>46</c:v>
                </c:pt>
                <c:pt idx="1522">
                  <c:v>29</c:v>
                </c:pt>
                <c:pt idx="1523">
                  <c:v>36</c:v>
                </c:pt>
                <c:pt idx="1524">
                  <c:v>41</c:v>
                </c:pt>
                <c:pt idx="1525">
                  <c:v>32</c:v>
                </c:pt>
                <c:pt idx="1526">
                  <c:v>39</c:v>
                </c:pt>
                <c:pt idx="1527">
                  <c:v>35</c:v>
                </c:pt>
                <c:pt idx="1528">
                  <c:v>47</c:v>
                </c:pt>
                <c:pt idx="1529">
                  <c:v>40</c:v>
                </c:pt>
                <c:pt idx="1530">
                  <c:v>36</c:v>
                </c:pt>
                <c:pt idx="1531">
                  <c:v>33</c:v>
                </c:pt>
                <c:pt idx="1532">
                  <c:v>46</c:v>
                </c:pt>
                <c:pt idx="1533">
                  <c:v>35</c:v>
                </c:pt>
                <c:pt idx="1534">
                  <c:v>27</c:v>
                </c:pt>
                <c:pt idx="1535">
                  <c:v>34</c:v>
                </c:pt>
                <c:pt idx="1536">
                  <c:v>32</c:v>
                </c:pt>
                <c:pt idx="1537">
                  <c:v>44</c:v>
                </c:pt>
                <c:pt idx="1538">
                  <c:v>39</c:v>
                </c:pt>
                <c:pt idx="1539">
                  <c:v>35</c:v>
                </c:pt>
                <c:pt idx="1540">
                  <c:v>33</c:v>
                </c:pt>
                <c:pt idx="1541">
                  <c:v>24</c:v>
                </c:pt>
                <c:pt idx="1542">
                  <c:v>33</c:v>
                </c:pt>
                <c:pt idx="1543">
                  <c:v>30</c:v>
                </c:pt>
                <c:pt idx="1544">
                  <c:v>38</c:v>
                </c:pt>
                <c:pt idx="1545">
                  <c:v>49</c:v>
                </c:pt>
                <c:pt idx="1546">
                  <c:v>46</c:v>
                </c:pt>
                <c:pt idx="1547">
                  <c:v>27</c:v>
                </c:pt>
                <c:pt idx="1548">
                  <c:v>41</c:v>
                </c:pt>
                <c:pt idx="1549">
                  <c:v>34</c:v>
                </c:pt>
                <c:pt idx="1550">
                  <c:v>29</c:v>
                </c:pt>
                <c:pt idx="1551">
                  <c:v>43</c:v>
                </c:pt>
                <c:pt idx="1552">
                  <c:v>39</c:v>
                </c:pt>
                <c:pt idx="1553">
                  <c:v>28</c:v>
                </c:pt>
                <c:pt idx="1554">
                  <c:v>35</c:v>
                </c:pt>
                <c:pt idx="1555">
                  <c:v>40</c:v>
                </c:pt>
                <c:pt idx="1556">
                  <c:v>27</c:v>
                </c:pt>
                <c:pt idx="1557">
                  <c:v>34</c:v>
                </c:pt>
                <c:pt idx="1558">
                  <c:v>35</c:v>
                </c:pt>
                <c:pt idx="1559">
                  <c:v>35</c:v>
                </c:pt>
                <c:pt idx="1560">
                  <c:v>31</c:v>
                </c:pt>
                <c:pt idx="1561">
                  <c:v>28</c:v>
                </c:pt>
                <c:pt idx="1562">
                  <c:v>36</c:v>
                </c:pt>
                <c:pt idx="1563">
                  <c:v>35</c:v>
                </c:pt>
                <c:pt idx="1564">
                  <c:v>41</c:v>
                </c:pt>
                <c:pt idx="1565">
                  <c:v>33</c:v>
                </c:pt>
                <c:pt idx="1566">
                  <c:v>29</c:v>
                </c:pt>
                <c:pt idx="1567">
                  <c:v>23</c:v>
                </c:pt>
                <c:pt idx="1568">
                  <c:v>30</c:v>
                </c:pt>
                <c:pt idx="1569">
                  <c:v>32</c:v>
                </c:pt>
                <c:pt idx="1570">
                  <c:v>25</c:v>
                </c:pt>
                <c:pt idx="1571">
                  <c:v>30</c:v>
                </c:pt>
                <c:pt idx="1572">
                  <c:v>47</c:v>
                </c:pt>
                <c:pt idx="1573">
                  <c:v>27</c:v>
                </c:pt>
                <c:pt idx="1574">
                  <c:v>39</c:v>
                </c:pt>
                <c:pt idx="1575">
                  <c:v>48</c:v>
                </c:pt>
                <c:pt idx="1576">
                  <c:v>25</c:v>
                </c:pt>
                <c:pt idx="1577">
                  <c:v>33</c:v>
                </c:pt>
                <c:pt idx="1578">
                  <c:v>33</c:v>
                </c:pt>
                <c:pt idx="1579">
                  <c:v>27</c:v>
                </c:pt>
                <c:pt idx="1580">
                  <c:v>34</c:v>
                </c:pt>
                <c:pt idx="1581">
                  <c:v>31</c:v>
                </c:pt>
                <c:pt idx="1582">
                  <c:v>27</c:v>
                </c:pt>
                <c:pt idx="1583">
                  <c:v>32</c:v>
                </c:pt>
                <c:pt idx="1584">
                  <c:v>38</c:v>
                </c:pt>
                <c:pt idx="1585">
                  <c:v>34</c:v>
                </c:pt>
                <c:pt idx="1586">
                  <c:v>27</c:v>
                </c:pt>
                <c:pt idx="1587">
                  <c:v>32</c:v>
                </c:pt>
                <c:pt idx="1588">
                  <c:v>27</c:v>
                </c:pt>
                <c:pt idx="1589">
                  <c:v>39</c:v>
                </c:pt>
                <c:pt idx="1590">
                  <c:v>46</c:v>
                </c:pt>
                <c:pt idx="1591">
                  <c:v>25</c:v>
                </c:pt>
                <c:pt idx="1592">
                  <c:v>37</c:v>
                </c:pt>
                <c:pt idx="1593">
                  <c:v>27</c:v>
                </c:pt>
                <c:pt idx="1594">
                  <c:v>29</c:v>
                </c:pt>
                <c:pt idx="1595">
                  <c:v>25</c:v>
                </c:pt>
                <c:pt idx="1596">
                  <c:v>38</c:v>
                </c:pt>
                <c:pt idx="1597">
                  <c:v>22</c:v>
                </c:pt>
                <c:pt idx="1598">
                  <c:v>35</c:v>
                </c:pt>
                <c:pt idx="1599">
                  <c:v>36</c:v>
                </c:pt>
                <c:pt idx="1600">
                  <c:v>29</c:v>
                </c:pt>
                <c:pt idx="1601">
                  <c:v>38</c:v>
                </c:pt>
                <c:pt idx="1602">
                  <c:v>30</c:v>
                </c:pt>
                <c:pt idx="1603">
                  <c:v>31</c:v>
                </c:pt>
                <c:pt idx="1604">
                  <c:v>26</c:v>
                </c:pt>
                <c:pt idx="1605">
                  <c:v>29</c:v>
                </c:pt>
                <c:pt idx="1606">
                  <c:v>38</c:v>
                </c:pt>
                <c:pt idx="1607">
                  <c:v>27</c:v>
                </c:pt>
                <c:pt idx="1608">
                  <c:v>35</c:v>
                </c:pt>
                <c:pt idx="1609">
                  <c:v>30</c:v>
                </c:pt>
                <c:pt idx="1610">
                  <c:v>25</c:v>
                </c:pt>
                <c:pt idx="1611">
                  <c:v>27</c:v>
                </c:pt>
                <c:pt idx="1612">
                  <c:v>32</c:v>
                </c:pt>
                <c:pt idx="1613">
                  <c:v>39</c:v>
                </c:pt>
                <c:pt idx="1614">
                  <c:v>29</c:v>
                </c:pt>
                <c:pt idx="1615">
                  <c:v>42</c:v>
                </c:pt>
                <c:pt idx="1616">
                  <c:v>28</c:v>
                </c:pt>
                <c:pt idx="1617">
                  <c:v>29</c:v>
                </c:pt>
                <c:pt idx="1618">
                  <c:v>28</c:v>
                </c:pt>
                <c:pt idx="1619">
                  <c:v>30</c:v>
                </c:pt>
                <c:pt idx="1620">
                  <c:v>16</c:v>
                </c:pt>
                <c:pt idx="1621">
                  <c:v>26</c:v>
                </c:pt>
                <c:pt idx="1622">
                  <c:v>23</c:v>
                </c:pt>
                <c:pt idx="1623">
                  <c:v>30</c:v>
                </c:pt>
                <c:pt idx="1624">
                  <c:v>32</c:v>
                </c:pt>
                <c:pt idx="1625">
                  <c:v>34</c:v>
                </c:pt>
                <c:pt idx="1626">
                  <c:v>37</c:v>
                </c:pt>
                <c:pt idx="1627">
                  <c:v>31</c:v>
                </c:pt>
                <c:pt idx="1628">
                  <c:v>29</c:v>
                </c:pt>
                <c:pt idx="1629">
                  <c:v>24</c:v>
                </c:pt>
                <c:pt idx="1630">
                  <c:v>43</c:v>
                </c:pt>
                <c:pt idx="1631">
                  <c:v>39</c:v>
                </c:pt>
                <c:pt idx="1632">
                  <c:v>39</c:v>
                </c:pt>
                <c:pt idx="1633">
                  <c:v>31</c:v>
                </c:pt>
                <c:pt idx="1634">
                  <c:v>36</c:v>
                </c:pt>
                <c:pt idx="1635">
                  <c:v>32</c:v>
                </c:pt>
                <c:pt idx="1636">
                  <c:v>27</c:v>
                </c:pt>
                <c:pt idx="1637">
                  <c:v>23</c:v>
                </c:pt>
                <c:pt idx="1638">
                  <c:v>33</c:v>
                </c:pt>
                <c:pt idx="1639">
                  <c:v>34</c:v>
                </c:pt>
                <c:pt idx="1640">
                  <c:v>50</c:v>
                </c:pt>
                <c:pt idx="1641">
                  <c:v>35</c:v>
                </c:pt>
                <c:pt idx="1642">
                  <c:v>26</c:v>
                </c:pt>
                <c:pt idx="1643">
                  <c:v>36</c:v>
                </c:pt>
                <c:pt idx="1644">
                  <c:v>31</c:v>
                </c:pt>
                <c:pt idx="1645">
                  <c:v>28</c:v>
                </c:pt>
                <c:pt idx="1646">
                  <c:v>44</c:v>
                </c:pt>
                <c:pt idx="1647">
                  <c:v>26</c:v>
                </c:pt>
                <c:pt idx="1648">
                  <c:v>36</c:v>
                </c:pt>
                <c:pt idx="1649">
                  <c:v>30</c:v>
                </c:pt>
                <c:pt idx="1650">
                  <c:v>44</c:v>
                </c:pt>
                <c:pt idx="1651">
                  <c:v>37</c:v>
                </c:pt>
                <c:pt idx="1652">
                  <c:v>26</c:v>
                </c:pt>
                <c:pt idx="1653">
                  <c:v>34</c:v>
                </c:pt>
                <c:pt idx="1654">
                  <c:v>27</c:v>
                </c:pt>
                <c:pt idx="1655">
                  <c:v>25</c:v>
                </c:pt>
                <c:pt idx="1656">
                  <c:v>30</c:v>
                </c:pt>
                <c:pt idx="1657">
                  <c:v>29</c:v>
                </c:pt>
                <c:pt idx="1658">
                  <c:v>40</c:v>
                </c:pt>
                <c:pt idx="1659">
                  <c:v>37</c:v>
                </c:pt>
                <c:pt idx="1660">
                  <c:v>39</c:v>
                </c:pt>
                <c:pt idx="1661">
                  <c:v>38</c:v>
                </c:pt>
                <c:pt idx="1662">
                  <c:v>34</c:v>
                </c:pt>
                <c:pt idx="1663">
                  <c:v>39</c:v>
                </c:pt>
                <c:pt idx="1664">
                  <c:v>34</c:v>
                </c:pt>
                <c:pt idx="1665">
                  <c:v>32</c:v>
                </c:pt>
                <c:pt idx="1666">
                  <c:v>35</c:v>
                </c:pt>
                <c:pt idx="1667">
                  <c:v>30</c:v>
                </c:pt>
                <c:pt idx="1668">
                  <c:v>32</c:v>
                </c:pt>
                <c:pt idx="1669">
                  <c:v>33</c:v>
                </c:pt>
                <c:pt idx="1670">
                  <c:v>36</c:v>
                </c:pt>
                <c:pt idx="1671">
                  <c:v>27</c:v>
                </c:pt>
                <c:pt idx="1672">
                  <c:v>26</c:v>
                </c:pt>
                <c:pt idx="1673">
                  <c:v>26</c:v>
                </c:pt>
                <c:pt idx="1674">
                  <c:v>30</c:v>
                </c:pt>
                <c:pt idx="1675">
                  <c:v>35</c:v>
                </c:pt>
                <c:pt idx="1676">
                  <c:v>31</c:v>
                </c:pt>
                <c:pt idx="1677">
                  <c:v>31</c:v>
                </c:pt>
                <c:pt idx="1678">
                  <c:v>31</c:v>
                </c:pt>
                <c:pt idx="1679">
                  <c:v>36</c:v>
                </c:pt>
                <c:pt idx="1680">
                  <c:v>41</c:v>
                </c:pt>
                <c:pt idx="1681">
                  <c:v>49</c:v>
                </c:pt>
                <c:pt idx="1682">
                  <c:v>45</c:v>
                </c:pt>
                <c:pt idx="1683">
                  <c:v>21</c:v>
                </c:pt>
                <c:pt idx="1684">
                  <c:v>33</c:v>
                </c:pt>
                <c:pt idx="1685">
                  <c:v>24</c:v>
                </c:pt>
                <c:pt idx="1686">
                  <c:v>30</c:v>
                </c:pt>
                <c:pt idx="1687">
                  <c:v>39</c:v>
                </c:pt>
                <c:pt idx="1688">
                  <c:v>28</c:v>
                </c:pt>
                <c:pt idx="1689">
                  <c:v>36</c:v>
                </c:pt>
                <c:pt idx="1690">
                  <c:v>30</c:v>
                </c:pt>
                <c:pt idx="1691">
                  <c:v>30</c:v>
                </c:pt>
                <c:pt idx="1692">
                  <c:v>37</c:v>
                </c:pt>
                <c:pt idx="1693">
                  <c:v>21</c:v>
                </c:pt>
                <c:pt idx="1694">
                  <c:v>25</c:v>
                </c:pt>
                <c:pt idx="1695">
                  <c:v>33</c:v>
                </c:pt>
                <c:pt idx="1696">
                  <c:v>31</c:v>
                </c:pt>
                <c:pt idx="1697">
                  <c:v>29</c:v>
                </c:pt>
                <c:pt idx="1698">
                  <c:v>30</c:v>
                </c:pt>
                <c:pt idx="1699">
                  <c:v>32</c:v>
                </c:pt>
                <c:pt idx="1700">
                  <c:v>46</c:v>
                </c:pt>
                <c:pt idx="1701">
                  <c:v>30</c:v>
                </c:pt>
                <c:pt idx="1702">
                  <c:v>31</c:v>
                </c:pt>
                <c:pt idx="1703">
                  <c:v>34</c:v>
                </c:pt>
                <c:pt idx="1704">
                  <c:v>33</c:v>
                </c:pt>
                <c:pt idx="1705">
                  <c:v>31</c:v>
                </c:pt>
                <c:pt idx="1706">
                  <c:v>30</c:v>
                </c:pt>
                <c:pt idx="1707">
                  <c:v>33</c:v>
                </c:pt>
                <c:pt idx="1708">
                  <c:v>27</c:v>
                </c:pt>
                <c:pt idx="1709">
                  <c:v>39</c:v>
                </c:pt>
                <c:pt idx="1710">
                  <c:v>30</c:v>
                </c:pt>
                <c:pt idx="1711">
                  <c:v>31</c:v>
                </c:pt>
                <c:pt idx="1712">
                  <c:v>38</c:v>
                </c:pt>
                <c:pt idx="1713">
                  <c:v>42</c:v>
                </c:pt>
                <c:pt idx="1714">
                  <c:v>33</c:v>
                </c:pt>
                <c:pt idx="1715">
                  <c:v>40</c:v>
                </c:pt>
                <c:pt idx="1716">
                  <c:v>33</c:v>
                </c:pt>
                <c:pt idx="1717">
                  <c:v>27</c:v>
                </c:pt>
                <c:pt idx="1718">
                  <c:v>39</c:v>
                </c:pt>
                <c:pt idx="1719">
                  <c:v>28</c:v>
                </c:pt>
                <c:pt idx="1720">
                  <c:v>35</c:v>
                </c:pt>
                <c:pt idx="1721">
                  <c:v>27</c:v>
                </c:pt>
                <c:pt idx="1722">
                  <c:v>41</c:v>
                </c:pt>
                <c:pt idx="1723">
                  <c:v>28</c:v>
                </c:pt>
                <c:pt idx="1724">
                  <c:v>33</c:v>
                </c:pt>
                <c:pt idx="1725">
                  <c:v>45</c:v>
                </c:pt>
                <c:pt idx="1726">
                  <c:v>37</c:v>
                </c:pt>
                <c:pt idx="1727">
                  <c:v>24</c:v>
                </c:pt>
                <c:pt idx="1728">
                  <c:v>41</c:v>
                </c:pt>
                <c:pt idx="1729">
                  <c:v>39</c:v>
                </c:pt>
                <c:pt idx="1730">
                  <c:v>30</c:v>
                </c:pt>
                <c:pt idx="1731">
                  <c:v>27</c:v>
                </c:pt>
                <c:pt idx="1732">
                  <c:v>34</c:v>
                </c:pt>
                <c:pt idx="1733">
                  <c:v>34</c:v>
                </c:pt>
                <c:pt idx="1734">
                  <c:v>33</c:v>
                </c:pt>
                <c:pt idx="1735">
                  <c:v>29</c:v>
                </c:pt>
                <c:pt idx="1736">
                  <c:v>36</c:v>
                </c:pt>
                <c:pt idx="1737">
                  <c:v>41</c:v>
                </c:pt>
                <c:pt idx="1738">
                  <c:v>31</c:v>
                </c:pt>
                <c:pt idx="1739">
                  <c:v>39</c:v>
                </c:pt>
                <c:pt idx="1740">
                  <c:v>32</c:v>
                </c:pt>
                <c:pt idx="1741">
                  <c:v>37</c:v>
                </c:pt>
                <c:pt idx="1742">
                  <c:v>35</c:v>
                </c:pt>
                <c:pt idx="1743">
                  <c:v>33</c:v>
                </c:pt>
                <c:pt idx="1744">
                  <c:v>23</c:v>
                </c:pt>
                <c:pt idx="1745">
                  <c:v>37</c:v>
                </c:pt>
                <c:pt idx="1746">
                  <c:v>30</c:v>
                </c:pt>
                <c:pt idx="1747">
                  <c:v>36</c:v>
                </c:pt>
                <c:pt idx="1748">
                  <c:v>29</c:v>
                </c:pt>
                <c:pt idx="1749">
                  <c:v>31</c:v>
                </c:pt>
                <c:pt idx="1750">
                  <c:v>26</c:v>
                </c:pt>
                <c:pt idx="1751">
                  <c:v>30</c:v>
                </c:pt>
                <c:pt idx="1752">
                  <c:v>38</c:v>
                </c:pt>
                <c:pt idx="1753">
                  <c:v>33</c:v>
                </c:pt>
                <c:pt idx="1754">
                  <c:v>43</c:v>
                </c:pt>
                <c:pt idx="1755">
                  <c:v>43</c:v>
                </c:pt>
                <c:pt idx="1756">
                  <c:v>31</c:v>
                </c:pt>
                <c:pt idx="1757">
                  <c:v>34</c:v>
                </c:pt>
                <c:pt idx="1758">
                  <c:v>42</c:v>
                </c:pt>
                <c:pt idx="1759">
                  <c:v>31</c:v>
                </c:pt>
                <c:pt idx="1760">
                  <c:v>32</c:v>
                </c:pt>
                <c:pt idx="1761">
                  <c:v>32</c:v>
                </c:pt>
                <c:pt idx="1762">
                  <c:v>30</c:v>
                </c:pt>
                <c:pt idx="1763">
                  <c:v>32</c:v>
                </c:pt>
                <c:pt idx="1764">
                  <c:v>28</c:v>
                </c:pt>
                <c:pt idx="1765">
                  <c:v>37</c:v>
                </c:pt>
                <c:pt idx="1766">
                  <c:v>28</c:v>
                </c:pt>
                <c:pt idx="1767">
                  <c:v>27</c:v>
                </c:pt>
                <c:pt idx="1768">
                  <c:v>34</c:v>
                </c:pt>
                <c:pt idx="1769">
                  <c:v>41</c:v>
                </c:pt>
                <c:pt idx="1770">
                  <c:v>36</c:v>
                </c:pt>
                <c:pt idx="1771">
                  <c:v>38</c:v>
                </c:pt>
                <c:pt idx="1772">
                  <c:v>34</c:v>
                </c:pt>
                <c:pt idx="1773">
                  <c:v>28</c:v>
                </c:pt>
                <c:pt idx="1774">
                  <c:v>39</c:v>
                </c:pt>
                <c:pt idx="1775">
                  <c:v>29</c:v>
                </c:pt>
                <c:pt idx="1776">
                  <c:v>25</c:v>
                </c:pt>
                <c:pt idx="1777">
                  <c:v>41</c:v>
                </c:pt>
                <c:pt idx="1778">
                  <c:v>33</c:v>
                </c:pt>
                <c:pt idx="1779">
                  <c:v>49</c:v>
                </c:pt>
                <c:pt idx="1780">
                  <c:v>31</c:v>
                </c:pt>
                <c:pt idx="1781">
                  <c:v>47</c:v>
                </c:pt>
                <c:pt idx="1782">
                  <c:v>37</c:v>
                </c:pt>
                <c:pt idx="1783">
                  <c:v>25</c:v>
                </c:pt>
                <c:pt idx="1784">
                  <c:v>22</c:v>
                </c:pt>
                <c:pt idx="1785">
                  <c:v>33</c:v>
                </c:pt>
                <c:pt idx="1786">
                  <c:v>31</c:v>
                </c:pt>
                <c:pt idx="1787">
                  <c:v>27</c:v>
                </c:pt>
                <c:pt idx="1788">
                  <c:v>26</c:v>
                </c:pt>
                <c:pt idx="1789">
                  <c:v>28</c:v>
                </c:pt>
                <c:pt idx="1790">
                  <c:v>21</c:v>
                </c:pt>
                <c:pt idx="1791">
                  <c:v>31</c:v>
                </c:pt>
                <c:pt idx="1792">
                  <c:v>38</c:v>
                </c:pt>
                <c:pt idx="1793">
                  <c:v>35</c:v>
                </c:pt>
                <c:pt idx="1794">
                  <c:v>41</c:v>
                </c:pt>
                <c:pt idx="1795">
                  <c:v>35</c:v>
                </c:pt>
                <c:pt idx="1796">
                  <c:v>28</c:v>
                </c:pt>
                <c:pt idx="1797">
                  <c:v>28</c:v>
                </c:pt>
                <c:pt idx="1798">
                  <c:v>26</c:v>
                </c:pt>
                <c:pt idx="1799">
                  <c:v>31</c:v>
                </c:pt>
                <c:pt idx="1800">
                  <c:v>38</c:v>
                </c:pt>
                <c:pt idx="1801">
                  <c:v>33</c:v>
                </c:pt>
                <c:pt idx="1802">
                  <c:v>31</c:v>
                </c:pt>
                <c:pt idx="1803">
                  <c:v>30</c:v>
                </c:pt>
                <c:pt idx="1804">
                  <c:v>25</c:v>
                </c:pt>
                <c:pt idx="1805">
                  <c:v>31</c:v>
                </c:pt>
                <c:pt idx="1806">
                  <c:v>35</c:v>
                </c:pt>
                <c:pt idx="1807">
                  <c:v>38</c:v>
                </c:pt>
                <c:pt idx="1808">
                  <c:v>27</c:v>
                </c:pt>
                <c:pt idx="1809">
                  <c:v>37</c:v>
                </c:pt>
                <c:pt idx="1810">
                  <c:v>38</c:v>
                </c:pt>
                <c:pt idx="1811">
                  <c:v>31</c:v>
                </c:pt>
                <c:pt idx="1812">
                  <c:v>37</c:v>
                </c:pt>
                <c:pt idx="1813">
                  <c:v>31</c:v>
                </c:pt>
                <c:pt idx="1814">
                  <c:v>31</c:v>
                </c:pt>
                <c:pt idx="1815">
                  <c:v>18</c:v>
                </c:pt>
                <c:pt idx="1816">
                  <c:v>37</c:v>
                </c:pt>
                <c:pt idx="1817">
                  <c:v>36</c:v>
                </c:pt>
                <c:pt idx="1818">
                  <c:v>31</c:v>
                </c:pt>
                <c:pt idx="1819">
                  <c:v>34</c:v>
                </c:pt>
                <c:pt idx="1820">
                  <c:v>34</c:v>
                </c:pt>
                <c:pt idx="1821">
                  <c:v>36</c:v>
                </c:pt>
                <c:pt idx="1822">
                  <c:v>23</c:v>
                </c:pt>
                <c:pt idx="1823">
                  <c:v>24</c:v>
                </c:pt>
                <c:pt idx="1824">
                  <c:v>32</c:v>
                </c:pt>
                <c:pt idx="1825">
                  <c:v>28</c:v>
                </c:pt>
                <c:pt idx="1826">
                  <c:v>37</c:v>
                </c:pt>
                <c:pt idx="1827">
                  <c:v>32</c:v>
                </c:pt>
                <c:pt idx="1828">
                  <c:v>38</c:v>
                </c:pt>
                <c:pt idx="1829">
                  <c:v>31</c:v>
                </c:pt>
                <c:pt idx="1830">
                  <c:v>40</c:v>
                </c:pt>
                <c:pt idx="1831">
                  <c:v>33</c:v>
                </c:pt>
                <c:pt idx="1832">
                  <c:v>30</c:v>
                </c:pt>
                <c:pt idx="1833">
                  <c:v>35</c:v>
                </c:pt>
                <c:pt idx="1834">
                  <c:v>35</c:v>
                </c:pt>
                <c:pt idx="1835">
                  <c:v>26</c:v>
                </c:pt>
                <c:pt idx="1836">
                  <c:v>25</c:v>
                </c:pt>
                <c:pt idx="1837">
                  <c:v>35</c:v>
                </c:pt>
                <c:pt idx="1838">
                  <c:v>25</c:v>
                </c:pt>
                <c:pt idx="1839">
                  <c:v>25</c:v>
                </c:pt>
                <c:pt idx="1840">
                  <c:v>24</c:v>
                </c:pt>
                <c:pt idx="1841">
                  <c:v>35</c:v>
                </c:pt>
                <c:pt idx="1842">
                  <c:v>31</c:v>
                </c:pt>
                <c:pt idx="1843">
                  <c:v>28</c:v>
                </c:pt>
                <c:pt idx="1844">
                  <c:v>26</c:v>
                </c:pt>
                <c:pt idx="1845">
                  <c:v>33</c:v>
                </c:pt>
                <c:pt idx="1846">
                  <c:v>22</c:v>
                </c:pt>
                <c:pt idx="1847">
                  <c:v>27</c:v>
                </c:pt>
                <c:pt idx="1848">
                  <c:v>30</c:v>
                </c:pt>
                <c:pt idx="1849">
                  <c:v>28</c:v>
                </c:pt>
                <c:pt idx="1850">
                  <c:v>27</c:v>
                </c:pt>
                <c:pt idx="1851">
                  <c:v>41</c:v>
                </c:pt>
                <c:pt idx="1852">
                  <c:v>30</c:v>
                </c:pt>
                <c:pt idx="1853">
                  <c:v>27</c:v>
                </c:pt>
                <c:pt idx="1854">
                  <c:v>25</c:v>
                </c:pt>
                <c:pt idx="1855">
                  <c:v>37</c:v>
                </c:pt>
                <c:pt idx="1856">
                  <c:v>33</c:v>
                </c:pt>
                <c:pt idx="1857">
                  <c:v>33</c:v>
                </c:pt>
                <c:pt idx="1858">
                  <c:v>34</c:v>
                </c:pt>
                <c:pt idx="1859">
                  <c:v>34</c:v>
                </c:pt>
                <c:pt idx="1860">
                  <c:v>28</c:v>
                </c:pt>
                <c:pt idx="1861">
                  <c:v>35</c:v>
                </c:pt>
                <c:pt idx="1862">
                  <c:v>24</c:v>
                </c:pt>
                <c:pt idx="1863">
                  <c:v>40</c:v>
                </c:pt>
                <c:pt idx="1864">
                  <c:v>37</c:v>
                </c:pt>
                <c:pt idx="1865">
                  <c:v>38</c:v>
                </c:pt>
                <c:pt idx="1866">
                  <c:v>30</c:v>
                </c:pt>
                <c:pt idx="1867">
                  <c:v>41</c:v>
                </c:pt>
                <c:pt idx="1868">
                  <c:v>38</c:v>
                </c:pt>
                <c:pt idx="1869">
                  <c:v>28</c:v>
                </c:pt>
                <c:pt idx="1870">
                  <c:v>39</c:v>
                </c:pt>
                <c:pt idx="1871">
                  <c:v>32</c:v>
                </c:pt>
                <c:pt idx="1872">
                  <c:v>28</c:v>
                </c:pt>
                <c:pt idx="1873">
                  <c:v>37</c:v>
                </c:pt>
                <c:pt idx="1874">
                  <c:v>32</c:v>
                </c:pt>
                <c:pt idx="1875">
                  <c:v>36</c:v>
                </c:pt>
                <c:pt idx="1876">
                  <c:v>31</c:v>
                </c:pt>
                <c:pt idx="1877">
                  <c:v>30</c:v>
                </c:pt>
                <c:pt idx="1878">
                  <c:v>26</c:v>
                </c:pt>
                <c:pt idx="1879">
                  <c:v>33</c:v>
                </c:pt>
                <c:pt idx="1880">
                  <c:v>24</c:v>
                </c:pt>
                <c:pt idx="1881">
                  <c:v>42</c:v>
                </c:pt>
                <c:pt idx="1882">
                  <c:v>36</c:v>
                </c:pt>
                <c:pt idx="1883">
                  <c:v>27</c:v>
                </c:pt>
                <c:pt idx="1884">
                  <c:v>33</c:v>
                </c:pt>
                <c:pt idx="1885">
                  <c:v>38</c:v>
                </c:pt>
                <c:pt idx="1886">
                  <c:v>29</c:v>
                </c:pt>
                <c:pt idx="1887">
                  <c:v>32</c:v>
                </c:pt>
                <c:pt idx="1888">
                  <c:v>35</c:v>
                </c:pt>
                <c:pt idx="1889">
                  <c:v>34</c:v>
                </c:pt>
                <c:pt idx="1890">
                  <c:v>34</c:v>
                </c:pt>
                <c:pt idx="1891">
                  <c:v>27</c:v>
                </c:pt>
                <c:pt idx="1892">
                  <c:v>37</c:v>
                </c:pt>
                <c:pt idx="1893">
                  <c:v>36</c:v>
                </c:pt>
                <c:pt idx="1894">
                  <c:v>34</c:v>
                </c:pt>
                <c:pt idx="1895">
                  <c:v>22</c:v>
                </c:pt>
                <c:pt idx="1896">
                  <c:v>34</c:v>
                </c:pt>
                <c:pt idx="1897">
                  <c:v>37</c:v>
                </c:pt>
                <c:pt idx="1898">
                  <c:v>39</c:v>
                </c:pt>
                <c:pt idx="1899">
                  <c:v>37</c:v>
                </c:pt>
                <c:pt idx="1900">
                  <c:v>31</c:v>
                </c:pt>
                <c:pt idx="1901">
                  <c:v>45</c:v>
                </c:pt>
                <c:pt idx="1902">
                  <c:v>33</c:v>
                </c:pt>
                <c:pt idx="1903">
                  <c:v>28</c:v>
                </c:pt>
                <c:pt idx="1904">
                  <c:v>33</c:v>
                </c:pt>
                <c:pt idx="1905">
                  <c:v>37</c:v>
                </c:pt>
                <c:pt idx="1906">
                  <c:v>36</c:v>
                </c:pt>
                <c:pt idx="1907">
                  <c:v>36</c:v>
                </c:pt>
                <c:pt idx="1908">
                  <c:v>32</c:v>
                </c:pt>
                <c:pt idx="1909">
                  <c:v>33</c:v>
                </c:pt>
                <c:pt idx="1910">
                  <c:v>33</c:v>
                </c:pt>
                <c:pt idx="1911">
                  <c:v>28</c:v>
                </c:pt>
                <c:pt idx="1912">
                  <c:v>44</c:v>
                </c:pt>
                <c:pt idx="1913">
                  <c:v>44</c:v>
                </c:pt>
                <c:pt idx="1914">
                  <c:v>38</c:v>
                </c:pt>
                <c:pt idx="1915">
                  <c:v>26</c:v>
                </c:pt>
                <c:pt idx="1916">
                  <c:v>34</c:v>
                </c:pt>
                <c:pt idx="1917">
                  <c:v>26</c:v>
                </c:pt>
                <c:pt idx="1918">
                  <c:v>26</c:v>
                </c:pt>
                <c:pt idx="1919">
                  <c:v>29</c:v>
                </c:pt>
                <c:pt idx="1920">
                  <c:v>43</c:v>
                </c:pt>
                <c:pt idx="1921">
                  <c:v>30</c:v>
                </c:pt>
                <c:pt idx="1922">
                  <c:v>35</c:v>
                </c:pt>
                <c:pt idx="1923">
                  <c:v>34</c:v>
                </c:pt>
                <c:pt idx="1924">
                  <c:v>30</c:v>
                </c:pt>
                <c:pt idx="1925">
                  <c:v>23</c:v>
                </c:pt>
                <c:pt idx="1926">
                  <c:v>36</c:v>
                </c:pt>
                <c:pt idx="1927">
                  <c:v>36</c:v>
                </c:pt>
                <c:pt idx="1928">
                  <c:v>34</c:v>
                </c:pt>
                <c:pt idx="1929">
                  <c:v>33</c:v>
                </c:pt>
                <c:pt idx="1930">
                  <c:v>35</c:v>
                </c:pt>
                <c:pt idx="1931">
                  <c:v>39</c:v>
                </c:pt>
                <c:pt idx="1932">
                  <c:v>47</c:v>
                </c:pt>
                <c:pt idx="1933">
                  <c:v>26</c:v>
                </c:pt>
                <c:pt idx="1934">
                  <c:v>39</c:v>
                </c:pt>
                <c:pt idx="1935">
                  <c:v>33</c:v>
                </c:pt>
                <c:pt idx="1936">
                  <c:v>27</c:v>
                </c:pt>
                <c:pt idx="1937">
                  <c:v>35</c:v>
                </c:pt>
                <c:pt idx="1938">
                  <c:v>45</c:v>
                </c:pt>
                <c:pt idx="1939">
                  <c:v>43</c:v>
                </c:pt>
                <c:pt idx="1940">
                  <c:v>28</c:v>
                </c:pt>
                <c:pt idx="1941">
                  <c:v>34</c:v>
                </c:pt>
                <c:pt idx="1942">
                  <c:v>31</c:v>
                </c:pt>
                <c:pt idx="1943">
                  <c:v>29</c:v>
                </c:pt>
                <c:pt idx="1944">
                  <c:v>40</c:v>
                </c:pt>
                <c:pt idx="1945">
                  <c:v>29</c:v>
                </c:pt>
                <c:pt idx="1946">
                  <c:v>33</c:v>
                </c:pt>
                <c:pt idx="1947">
                  <c:v>37</c:v>
                </c:pt>
                <c:pt idx="1948">
                  <c:v>41</c:v>
                </c:pt>
                <c:pt idx="1949">
                  <c:v>33</c:v>
                </c:pt>
                <c:pt idx="1950">
                  <c:v>26</c:v>
                </c:pt>
                <c:pt idx="1951">
                  <c:v>27</c:v>
                </c:pt>
                <c:pt idx="1952">
                  <c:v>28</c:v>
                </c:pt>
                <c:pt idx="1953">
                  <c:v>26</c:v>
                </c:pt>
                <c:pt idx="1954">
                  <c:v>32</c:v>
                </c:pt>
                <c:pt idx="1955">
                  <c:v>36</c:v>
                </c:pt>
                <c:pt idx="1956">
                  <c:v>27</c:v>
                </c:pt>
                <c:pt idx="1957">
                  <c:v>24</c:v>
                </c:pt>
                <c:pt idx="1958">
                  <c:v>42</c:v>
                </c:pt>
                <c:pt idx="1959">
                  <c:v>24</c:v>
                </c:pt>
                <c:pt idx="1960">
                  <c:v>39</c:v>
                </c:pt>
                <c:pt idx="1961">
                  <c:v>36</c:v>
                </c:pt>
                <c:pt idx="1962">
                  <c:v>38</c:v>
                </c:pt>
                <c:pt idx="1963">
                  <c:v>37</c:v>
                </c:pt>
                <c:pt idx="1964">
                  <c:v>32</c:v>
                </c:pt>
                <c:pt idx="1965">
                  <c:v>37</c:v>
                </c:pt>
                <c:pt idx="1966">
                  <c:v>39</c:v>
                </c:pt>
                <c:pt idx="1967">
                  <c:v>35</c:v>
                </c:pt>
                <c:pt idx="1968">
                  <c:v>29</c:v>
                </c:pt>
                <c:pt idx="1969">
                  <c:v>38</c:v>
                </c:pt>
                <c:pt idx="1970">
                  <c:v>32</c:v>
                </c:pt>
                <c:pt idx="1971">
                  <c:v>37</c:v>
                </c:pt>
                <c:pt idx="1972">
                  <c:v>36</c:v>
                </c:pt>
                <c:pt idx="1973">
                  <c:v>31</c:v>
                </c:pt>
                <c:pt idx="1974">
                  <c:v>38</c:v>
                </c:pt>
                <c:pt idx="1975">
                  <c:v>38</c:v>
                </c:pt>
                <c:pt idx="1976">
                  <c:v>36</c:v>
                </c:pt>
                <c:pt idx="1977">
                  <c:v>44</c:v>
                </c:pt>
                <c:pt idx="1978">
                  <c:v>31</c:v>
                </c:pt>
                <c:pt idx="1979">
                  <c:v>39</c:v>
                </c:pt>
                <c:pt idx="1980">
                  <c:v>30</c:v>
                </c:pt>
                <c:pt idx="1981">
                  <c:v>36</c:v>
                </c:pt>
                <c:pt idx="1982">
                  <c:v>42</c:v>
                </c:pt>
                <c:pt idx="1983">
                  <c:v>32</c:v>
                </c:pt>
                <c:pt idx="1984">
                  <c:v>29</c:v>
                </c:pt>
                <c:pt idx="1985">
                  <c:v>32</c:v>
                </c:pt>
                <c:pt idx="1986">
                  <c:v>30</c:v>
                </c:pt>
                <c:pt idx="1987">
                  <c:v>27</c:v>
                </c:pt>
                <c:pt idx="1988">
                  <c:v>32</c:v>
                </c:pt>
                <c:pt idx="1989">
                  <c:v>40</c:v>
                </c:pt>
                <c:pt idx="1990">
                  <c:v>44</c:v>
                </c:pt>
                <c:pt idx="1991">
                  <c:v>32</c:v>
                </c:pt>
                <c:pt idx="1992">
                  <c:v>36</c:v>
                </c:pt>
                <c:pt idx="1993">
                  <c:v>25</c:v>
                </c:pt>
                <c:pt idx="1994">
                  <c:v>34</c:v>
                </c:pt>
                <c:pt idx="1995">
                  <c:v>32</c:v>
                </c:pt>
                <c:pt idx="1996">
                  <c:v>31</c:v>
                </c:pt>
                <c:pt idx="1997">
                  <c:v>35</c:v>
                </c:pt>
                <c:pt idx="1998">
                  <c:v>34</c:v>
                </c:pt>
                <c:pt idx="1999">
                  <c:v>44</c:v>
                </c:pt>
                <c:pt idx="2000">
                  <c:v>33</c:v>
                </c:pt>
                <c:pt idx="2001">
                  <c:v>36</c:v>
                </c:pt>
                <c:pt idx="2002">
                  <c:v>25</c:v>
                </c:pt>
                <c:pt idx="2003">
                  <c:v>33</c:v>
                </c:pt>
                <c:pt idx="2004">
                  <c:v>40</c:v>
                </c:pt>
                <c:pt idx="2005">
                  <c:v>31</c:v>
                </c:pt>
                <c:pt idx="2006">
                  <c:v>37</c:v>
                </c:pt>
                <c:pt idx="2007">
                  <c:v>34</c:v>
                </c:pt>
                <c:pt idx="2008">
                  <c:v>34</c:v>
                </c:pt>
                <c:pt idx="2009">
                  <c:v>27</c:v>
                </c:pt>
                <c:pt idx="2010">
                  <c:v>33</c:v>
                </c:pt>
                <c:pt idx="2011">
                  <c:v>29</c:v>
                </c:pt>
                <c:pt idx="2012">
                  <c:v>36</c:v>
                </c:pt>
                <c:pt idx="2013">
                  <c:v>26</c:v>
                </c:pt>
                <c:pt idx="2014">
                  <c:v>34</c:v>
                </c:pt>
                <c:pt idx="2015">
                  <c:v>33</c:v>
                </c:pt>
                <c:pt idx="2016">
                  <c:v>43</c:v>
                </c:pt>
                <c:pt idx="2017">
                  <c:v>37</c:v>
                </c:pt>
                <c:pt idx="2018">
                  <c:v>36</c:v>
                </c:pt>
                <c:pt idx="2019">
                  <c:v>44</c:v>
                </c:pt>
                <c:pt idx="2020">
                  <c:v>42</c:v>
                </c:pt>
                <c:pt idx="2021">
                  <c:v>36</c:v>
                </c:pt>
                <c:pt idx="2022">
                  <c:v>37</c:v>
                </c:pt>
                <c:pt idx="2023">
                  <c:v>31</c:v>
                </c:pt>
                <c:pt idx="2024">
                  <c:v>39</c:v>
                </c:pt>
                <c:pt idx="2025">
                  <c:v>34</c:v>
                </c:pt>
                <c:pt idx="2026">
                  <c:v>31</c:v>
                </c:pt>
                <c:pt idx="2027">
                  <c:v>33</c:v>
                </c:pt>
                <c:pt idx="2028">
                  <c:v>35</c:v>
                </c:pt>
                <c:pt idx="2029">
                  <c:v>34</c:v>
                </c:pt>
                <c:pt idx="2030">
                  <c:v>36</c:v>
                </c:pt>
                <c:pt idx="2031">
                  <c:v>27</c:v>
                </c:pt>
                <c:pt idx="2032">
                  <c:v>44</c:v>
                </c:pt>
                <c:pt idx="2033">
                  <c:v>28</c:v>
                </c:pt>
                <c:pt idx="2034">
                  <c:v>30</c:v>
                </c:pt>
                <c:pt idx="2035">
                  <c:v>38</c:v>
                </c:pt>
                <c:pt idx="2036">
                  <c:v>33</c:v>
                </c:pt>
                <c:pt idx="2037">
                  <c:v>34</c:v>
                </c:pt>
                <c:pt idx="2038">
                  <c:v>39</c:v>
                </c:pt>
                <c:pt idx="2039">
                  <c:v>38</c:v>
                </c:pt>
                <c:pt idx="2040">
                  <c:v>33</c:v>
                </c:pt>
                <c:pt idx="2041">
                  <c:v>27</c:v>
                </c:pt>
                <c:pt idx="2042">
                  <c:v>32</c:v>
                </c:pt>
                <c:pt idx="2043">
                  <c:v>39</c:v>
                </c:pt>
                <c:pt idx="2044">
                  <c:v>41</c:v>
                </c:pt>
                <c:pt idx="2045">
                  <c:v>40</c:v>
                </c:pt>
                <c:pt idx="2046">
                  <c:v>36</c:v>
                </c:pt>
                <c:pt idx="2047">
                  <c:v>39</c:v>
                </c:pt>
                <c:pt idx="2048">
                  <c:v>31</c:v>
                </c:pt>
                <c:pt idx="2049">
                  <c:v>39</c:v>
                </c:pt>
                <c:pt idx="2050">
                  <c:v>39</c:v>
                </c:pt>
                <c:pt idx="2051">
                  <c:v>40</c:v>
                </c:pt>
                <c:pt idx="2052">
                  <c:v>44</c:v>
                </c:pt>
                <c:pt idx="2053">
                  <c:v>41</c:v>
                </c:pt>
                <c:pt idx="2054">
                  <c:v>33</c:v>
                </c:pt>
                <c:pt idx="2055">
                  <c:v>31</c:v>
                </c:pt>
                <c:pt idx="2056">
                  <c:v>40</c:v>
                </c:pt>
                <c:pt idx="2057">
                  <c:v>42</c:v>
                </c:pt>
                <c:pt idx="2058">
                  <c:v>52</c:v>
                </c:pt>
                <c:pt idx="2059">
                  <c:v>49</c:v>
                </c:pt>
                <c:pt idx="2060">
                  <c:v>48</c:v>
                </c:pt>
                <c:pt idx="2061">
                  <c:v>40</c:v>
                </c:pt>
                <c:pt idx="2062">
                  <c:v>46</c:v>
                </c:pt>
                <c:pt idx="2063">
                  <c:v>42</c:v>
                </c:pt>
                <c:pt idx="2064">
                  <c:v>37</c:v>
                </c:pt>
                <c:pt idx="2065">
                  <c:v>47</c:v>
                </c:pt>
                <c:pt idx="2066">
                  <c:v>32</c:v>
                </c:pt>
                <c:pt idx="2067">
                  <c:v>39</c:v>
                </c:pt>
                <c:pt idx="2068">
                  <c:v>36</c:v>
                </c:pt>
                <c:pt idx="2069">
                  <c:v>32</c:v>
                </c:pt>
                <c:pt idx="2070">
                  <c:v>43</c:v>
                </c:pt>
                <c:pt idx="2071">
                  <c:v>46</c:v>
                </c:pt>
                <c:pt idx="2072">
                  <c:v>44</c:v>
                </c:pt>
                <c:pt idx="2073">
                  <c:v>41</c:v>
                </c:pt>
                <c:pt idx="2074">
                  <c:v>36</c:v>
                </c:pt>
                <c:pt idx="2075">
                  <c:v>54</c:v>
                </c:pt>
                <c:pt idx="2076">
                  <c:v>31</c:v>
                </c:pt>
                <c:pt idx="2077">
                  <c:v>55</c:v>
                </c:pt>
                <c:pt idx="2078">
                  <c:v>41</c:v>
                </c:pt>
                <c:pt idx="2079">
                  <c:v>39</c:v>
                </c:pt>
                <c:pt idx="2080">
                  <c:v>49</c:v>
                </c:pt>
                <c:pt idx="2081">
                  <c:v>49</c:v>
                </c:pt>
                <c:pt idx="2082">
                  <c:v>54</c:v>
                </c:pt>
                <c:pt idx="2083">
                  <c:v>49</c:v>
                </c:pt>
                <c:pt idx="2084">
                  <c:v>46</c:v>
                </c:pt>
                <c:pt idx="2085">
                  <c:v>44</c:v>
                </c:pt>
                <c:pt idx="2086">
                  <c:v>36</c:v>
                </c:pt>
                <c:pt idx="2087">
                  <c:v>44</c:v>
                </c:pt>
                <c:pt idx="2088">
                  <c:v>45</c:v>
                </c:pt>
                <c:pt idx="2089">
                  <c:v>33</c:v>
                </c:pt>
                <c:pt idx="2090">
                  <c:v>47</c:v>
                </c:pt>
                <c:pt idx="2091">
                  <c:v>32</c:v>
                </c:pt>
                <c:pt idx="2092">
                  <c:v>45</c:v>
                </c:pt>
                <c:pt idx="2093">
                  <c:v>35</c:v>
                </c:pt>
                <c:pt idx="2094">
                  <c:v>41</c:v>
                </c:pt>
                <c:pt idx="2095">
                  <c:v>50</c:v>
                </c:pt>
                <c:pt idx="2096">
                  <c:v>39</c:v>
                </c:pt>
                <c:pt idx="2097">
                  <c:v>60</c:v>
                </c:pt>
                <c:pt idx="2098">
                  <c:v>52</c:v>
                </c:pt>
                <c:pt idx="2099">
                  <c:v>56</c:v>
                </c:pt>
                <c:pt idx="2100">
                  <c:v>45</c:v>
                </c:pt>
                <c:pt idx="2101">
                  <c:v>49</c:v>
                </c:pt>
                <c:pt idx="2102">
                  <c:v>53</c:v>
                </c:pt>
                <c:pt idx="2103">
                  <c:v>44</c:v>
                </c:pt>
                <c:pt idx="2104">
                  <c:v>48</c:v>
                </c:pt>
                <c:pt idx="2105">
                  <c:v>40</c:v>
                </c:pt>
                <c:pt idx="2106">
                  <c:v>49</c:v>
                </c:pt>
                <c:pt idx="2107">
                  <c:v>45</c:v>
                </c:pt>
                <c:pt idx="2108">
                  <c:v>51</c:v>
                </c:pt>
                <c:pt idx="2109">
                  <c:v>47</c:v>
                </c:pt>
                <c:pt idx="2110">
                  <c:v>50</c:v>
                </c:pt>
                <c:pt idx="2111">
                  <c:v>56</c:v>
                </c:pt>
                <c:pt idx="2112">
                  <c:v>51</c:v>
                </c:pt>
                <c:pt idx="2113">
                  <c:v>44</c:v>
                </c:pt>
                <c:pt idx="2114">
                  <c:v>56</c:v>
                </c:pt>
                <c:pt idx="2115">
                  <c:v>63</c:v>
                </c:pt>
                <c:pt idx="2116">
                  <c:v>54</c:v>
                </c:pt>
                <c:pt idx="2117">
                  <c:v>54</c:v>
                </c:pt>
                <c:pt idx="2118">
                  <c:v>48</c:v>
                </c:pt>
                <c:pt idx="2119">
                  <c:v>46</c:v>
                </c:pt>
                <c:pt idx="2120">
                  <c:v>47</c:v>
                </c:pt>
                <c:pt idx="2121">
                  <c:v>61</c:v>
                </c:pt>
                <c:pt idx="2122">
                  <c:v>55</c:v>
                </c:pt>
                <c:pt idx="2123">
                  <c:v>57</c:v>
                </c:pt>
                <c:pt idx="2124">
                  <c:v>73</c:v>
                </c:pt>
                <c:pt idx="2125">
                  <c:v>49</c:v>
                </c:pt>
                <c:pt idx="2126">
                  <c:v>68</c:v>
                </c:pt>
                <c:pt idx="2127">
                  <c:v>66</c:v>
                </c:pt>
                <c:pt idx="2128">
                  <c:v>64</c:v>
                </c:pt>
                <c:pt idx="2129">
                  <c:v>71</c:v>
                </c:pt>
                <c:pt idx="2130">
                  <c:v>60</c:v>
                </c:pt>
                <c:pt idx="2131">
                  <c:v>67</c:v>
                </c:pt>
                <c:pt idx="2132">
                  <c:v>74</c:v>
                </c:pt>
                <c:pt idx="2133">
                  <c:v>61</c:v>
                </c:pt>
                <c:pt idx="2134">
                  <c:v>73</c:v>
                </c:pt>
                <c:pt idx="2135">
                  <c:v>78</c:v>
                </c:pt>
                <c:pt idx="2136">
                  <c:v>81</c:v>
                </c:pt>
                <c:pt idx="2137">
                  <c:v>82</c:v>
                </c:pt>
                <c:pt idx="2138">
                  <c:v>95</c:v>
                </c:pt>
                <c:pt idx="2139">
                  <c:v>81</c:v>
                </c:pt>
                <c:pt idx="2140">
                  <c:v>86</c:v>
                </c:pt>
                <c:pt idx="2141">
                  <c:v>82</c:v>
                </c:pt>
                <c:pt idx="2142">
                  <c:v>87</c:v>
                </c:pt>
                <c:pt idx="2143">
                  <c:v>100</c:v>
                </c:pt>
                <c:pt idx="2144">
                  <c:v>92</c:v>
                </c:pt>
                <c:pt idx="2145">
                  <c:v>93</c:v>
                </c:pt>
                <c:pt idx="2146">
                  <c:v>107</c:v>
                </c:pt>
                <c:pt idx="2147">
                  <c:v>111</c:v>
                </c:pt>
                <c:pt idx="2148">
                  <c:v>108</c:v>
                </c:pt>
                <c:pt idx="2149">
                  <c:v>105</c:v>
                </c:pt>
                <c:pt idx="2150">
                  <c:v>124</c:v>
                </c:pt>
                <c:pt idx="2151">
                  <c:v>107</c:v>
                </c:pt>
                <c:pt idx="2152">
                  <c:v>111</c:v>
                </c:pt>
                <c:pt idx="2153">
                  <c:v>114</c:v>
                </c:pt>
                <c:pt idx="2154">
                  <c:v>120</c:v>
                </c:pt>
                <c:pt idx="2155">
                  <c:v>148</c:v>
                </c:pt>
                <c:pt idx="2156">
                  <c:v>111</c:v>
                </c:pt>
                <c:pt idx="2157">
                  <c:v>139</c:v>
                </c:pt>
                <c:pt idx="2158">
                  <c:v>138</c:v>
                </c:pt>
                <c:pt idx="2159">
                  <c:v>173</c:v>
                </c:pt>
                <c:pt idx="2160">
                  <c:v>162</c:v>
                </c:pt>
                <c:pt idx="2161">
                  <c:v>183</c:v>
                </c:pt>
                <c:pt idx="2162">
                  <c:v>178</c:v>
                </c:pt>
                <c:pt idx="2163">
                  <c:v>178</c:v>
                </c:pt>
                <c:pt idx="2164">
                  <c:v>193</c:v>
                </c:pt>
                <c:pt idx="2165">
                  <c:v>195</c:v>
                </c:pt>
                <c:pt idx="2166">
                  <c:v>203</c:v>
                </c:pt>
                <c:pt idx="2167">
                  <c:v>226</c:v>
                </c:pt>
                <c:pt idx="2168">
                  <c:v>198</c:v>
                </c:pt>
                <c:pt idx="2169">
                  <c:v>215</c:v>
                </c:pt>
                <c:pt idx="2170">
                  <c:v>218</c:v>
                </c:pt>
                <c:pt idx="2171">
                  <c:v>214</c:v>
                </c:pt>
                <c:pt idx="2172">
                  <c:v>244</c:v>
                </c:pt>
                <c:pt idx="2173">
                  <c:v>242</c:v>
                </c:pt>
                <c:pt idx="2174">
                  <c:v>255</c:v>
                </c:pt>
                <c:pt idx="2175">
                  <c:v>255</c:v>
                </c:pt>
                <c:pt idx="2176">
                  <c:v>274</c:v>
                </c:pt>
                <c:pt idx="2177">
                  <c:v>291</c:v>
                </c:pt>
                <c:pt idx="2178">
                  <c:v>302</c:v>
                </c:pt>
                <c:pt idx="2179">
                  <c:v>334</c:v>
                </c:pt>
                <c:pt idx="2180">
                  <c:v>292</c:v>
                </c:pt>
                <c:pt idx="2181">
                  <c:v>323</c:v>
                </c:pt>
                <c:pt idx="2182">
                  <c:v>290</c:v>
                </c:pt>
                <c:pt idx="2183">
                  <c:v>312</c:v>
                </c:pt>
                <c:pt idx="2184">
                  <c:v>316</c:v>
                </c:pt>
                <c:pt idx="2185">
                  <c:v>331</c:v>
                </c:pt>
                <c:pt idx="2186">
                  <c:v>315</c:v>
                </c:pt>
                <c:pt idx="2187">
                  <c:v>305</c:v>
                </c:pt>
                <c:pt idx="2188">
                  <c:v>301</c:v>
                </c:pt>
                <c:pt idx="2189">
                  <c:v>321</c:v>
                </c:pt>
                <c:pt idx="2190">
                  <c:v>335</c:v>
                </c:pt>
                <c:pt idx="2191">
                  <c:v>356</c:v>
                </c:pt>
                <c:pt idx="2192">
                  <c:v>332</c:v>
                </c:pt>
                <c:pt idx="2193">
                  <c:v>334</c:v>
                </c:pt>
                <c:pt idx="2194">
                  <c:v>333</c:v>
                </c:pt>
                <c:pt idx="2195">
                  <c:v>331</c:v>
                </c:pt>
                <c:pt idx="2196">
                  <c:v>306</c:v>
                </c:pt>
                <c:pt idx="2197">
                  <c:v>316</c:v>
                </c:pt>
                <c:pt idx="2198">
                  <c:v>301</c:v>
                </c:pt>
                <c:pt idx="2199">
                  <c:v>295</c:v>
                </c:pt>
                <c:pt idx="2200">
                  <c:v>287</c:v>
                </c:pt>
                <c:pt idx="2201">
                  <c:v>338</c:v>
                </c:pt>
                <c:pt idx="2202">
                  <c:v>290</c:v>
                </c:pt>
                <c:pt idx="2203">
                  <c:v>275</c:v>
                </c:pt>
                <c:pt idx="2204">
                  <c:v>254</c:v>
                </c:pt>
                <c:pt idx="2205">
                  <c:v>278</c:v>
                </c:pt>
                <c:pt idx="2206">
                  <c:v>265</c:v>
                </c:pt>
                <c:pt idx="2207">
                  <c:v>279</c:v>
                </c:pt>
                <c:pt idx="2208">
                  <c:v>255</c:v>
                </c:pt>
                <c:pt idx="2209">
                  <c:v>246</c:v>
                </c:pt>
                <c:pt idx="2210">
                  <c:v>259</c:v>
                </c:pt>
                <c:pt idx="2211">
                  <c:v>228</c:v>
                </c:pt>
                <c:pt idx="2212">
                  <c:v>225</c:v>
                </c:pt>
                <c:pt idx="2213">
                  <c:v>207</c:v>
                </c:pt>
                <c:pt idx="2214">
                  <c:v>230</c:v>
                </c:pt>
                <c:pt idx="2215">
                  <c:v>223</c:v>
                </c:pt>
                <c:pt idx="2216">
                  <c:v>195</c:v>
                </c:pt>
                <c:pt idx="2217">
                  <c:v>181</c:v>
                </c:pt>
                <c:pt idx="2218">
                  <c:v>214</c:v>
                </c:pt>
                <c:pt idx="2219">
                  <c:v>204</c:v>
                </c:pt>
                <c:pt idx="2220">
                  <c:v>184</c:v>
                </c:pt>
                <c:pt idx="2221">
                  <c:v>170</c:v>
                </c:pt>
                <c:pt idx="2222">
                  <c:v>195</c:v>
                </c:pt>
                <c:pt idx="2223">
                  <c:v>178</c:v>
                </c:pt>
                <c:pt idx="2224">
                  <c:v>196</c:v>
                </c:pt>
                <c:pt idx="2225">
                  <c:v>175</c:v>
                </c:pt>
                <c:pt idx="2226">
                  <c:v>186</c:v>
                </c:pt>
                <c:pt idx="2227">
                  <c:v>205</c:v>
                </c:pt>
                <c:pt idx="2228">
                  <c:v>143</c:v>
                </c:pt>
                <c:pt idx="2229">
                  <c:v>141</c:v>
                </c:pt>
                <c:pt idx="2230">
                  <c:v>109</c:v>
                </c:pt>
                <c:pt idx="2231">
                  <c:v>151</c:v>
                </c:pt>
                <c:pt idx="2232">
                  <c:v>143</c:v>
                </c:pt>
                <c:pt idx="2233">
                  <c:v>138</c:v>
                </c:pt>
                <c:pt idx="2234">
                  <c:v>129</c:v>
                </c:pt>
                <c:pt idx="2235">
                  <c:v>137</c:v>
                </c:pt>
                <c:pt idx="2236">
                  <c:v>113</c:v>
                </c:pt>
                <c:pt idx="2237">
                  <c:v>126</c:v>
                </c:pt>
                <c:pt idx="2238">
                  <c:v>125</c:v>
                </c:pt>
                <c:pt idx="2239">
                  <c:v>109</c:v>
                </c:pt>
                <c:pt idx="2240">
                  <c:v>99</c:v>
                </c:pt>
                <c:pt idx="2241">
                  <c:v>93</c:v>
                </c:pt>
                <c:pt idx="2242">
                  <c:v>114</c:v>
                </c:pt>
                <c:pt idx="2243">
                  <c:v>110</c:v>
                </c:pt>
                <c:pt idx="2244">
                  <c:v>105</c:v>
                </c:pt>
                <c:pt idx="2245">
                  <c:v>97</c:v>
                </c:pt>
                <c:pt idx="2246">
                  <c:v>111</c:v>
                </c:pt>
                <c:pt idx="2247">
                  <c:v>97</c:v>
                </c:pt>
                <c:pt idx="2248">
                  <c:v>111</c:v>
                </c:pt>
                <c:pt idx="2249">
                  <c:v>94</c:v>
                </c:pt>
                <c:pt idx="2250">
                  <c:v>95</c:v>
                </c:pt>
                <c:pt idx="2251">
                  <c:v>73</c:v>
                </c:pt>
                <c:pt idx="2252">
                  <c:v>94</c:v>
                </c:pt>
                <c:pt idx="2253">
                  <c:v>72</c:v>
                </c:pt>
                <c:pt idx="2254">
                  <c:v>74</c:v>
                </c:pt>
                <c:pt idx="2255">
                  <c:v>71</c:v>
                </c:pt>
                <c:pt idx="2256">
                  <c:v>82</c:v>
                </c:pt>
                <c:pt idx="2257">
                  <c:v>65</c:v>
                </c:pt>
                <c:pt idx="2258">
                  <c:v>70</c:v>
                </c:pt>
                <c:pt idx="2259">
                  <c:v>67</c:v>
                </c:pt>
                <c:pt idx="2260">
                  <c:v>63</c:v>
                </c:pt>
                <c:pt idx="2261">
                  <c:v>72</c:v>
                </c:pt>
                <c:pt idx="2262">
                  <c:v>73</c:v>
                </c:pt>
                <c:pt idx="2263">
                  <c:v>65</c:v>
                </c:pt>
                <c:pt idx="2264">
                  <c:v>50</c:v>
                </c:pt>
                <c:pt idx="2265">
                  <c:v>69</c:v>
                </c:pt>
                <c:pt idx="2266">
                  <c:v>59</c:v>
                </c:pt>
                <c:pt idx="2267">
                  <c:v>50</c:v>
                </c:pt>
                <c:pt idx="2268">
                  <c:v>51</c:v>
                </c:pt>
                <c:pt idx="2269">
                  <c:v>63</c:v>
                </c:pt>
                <c:pt idx="2270">
                  <c:v>57</c:v>
                </c:pt>
                <c:pt idx="2271">
                  <c:v>51</c:v>
                </c:pt>
                <c:pt idx="2272">
                  <c:v>53</c:v>
                </c:pt>
                <c:pt idx="2273">
                  <c:v>56</c:v>
                </c:pt>
                <c:pt idx="2274">
                  <c:v>49</c:v>
                </c:pt>
                <c:pt idx="2275">
                  <c:v>55</c:v>
                </c:pt>
                <c:pt idx="2276">
                  <c:v>57</c:v>
                </c:pt>
                <c:pt idx="2277">
                  <c:v>40</c:v>
                </c:pt>
                <c:pt idx="2278">
                  <c:v>56</c:v>
                </c:pt>
                <c:pt idx="2279">
                  <c:v>60</c:v>
                </c:pt>
                <c:pt idx="2280">
                  <c:v>42</c:v>
                </c:pt>
                <c:pt idx="2281">
                  <c:v>52</c:v>
                </c:pt>
                <c:pt idx="2282">
                  <c:v>57</c:v>
                </c:pt>
                <c:pt idx="2283">
                  <c:v>48</c:v>
                </c:pt>
                <c:pt idx="2284">
                  <c:v>44</c:v>
                </c:pt>
                <c:pt idx="2285">
                  <c:v>39</c:v>
                </c:pt>
                <c:pt idx="2286">
                  <c:v>34</c:v>
                </c:pt>
                <c:pt idx="2287">
                  <c:v>41</c:v>
                </c:pt>
                <c:pt idx="2288">
                  <c:v>43</c:v>
                </c:pt>
                <c:pt idx="2289">
                  <c:v>51</c:v>
                </c:pt>
                <c:pt idx="2290">
                  <c:v>45</c:v>
                </c:pt>
                <c:pt idx="2291">
                  <c:v>49</c:v>
                </c:pt>
                <c:pt idx="2292">
                  <c:v>48</c:v>
                </c:pt>
                <c:pt idx="2293">
                  <c:v>52</c:v>
                </c:pt>
                <c:pt idx="2294">
                  <c:v>38</c:v>
                </c:pt>
                <c:pt idx="2295">
                  <c:v>38</c:v>
                </c:pt>
                <c:pt idx="2296">
                  <c:v>46</c:v>
                </c:pt>
                <c:pt idx="2297">
                  <c:v>42</c:v>
                </c:pt>
                <c:pt idx="2298">
                  <c:v>29</c:v>
                </c:pt>
                <c:pt idx="2299">
                  <c:v>42</c:v>
                </c:pt>
                <c:pt idx="2300">
                  <c:v>41</c:v>
                </c:pt>
                <c:pt idx="2301">
                  <c:v>39</c:v>
                </c:pt>
                <c:pt idx="2302">
                  <c:v>54</c:v>
                </c:pt>
                <c:pt idx="2303">
                  <c:v>30</c:v>
                </c:pt>
                <c:pt idx="2304">
                  <c:v>37</c:v>
                </c:pt>
                <c:pt idx="2305">
                  <c:v>51</c:v>
                </c:pt>
                <c:pt idx="2306">
                  <c:v>44</c:v>
                </c:pt>
                <c:pt idx="2307">
                  <c:v>39</c:v>
                </c:pt>
                <c:pt idx="2308">
                  <c:v>40</c:v>
                </c:pt>
                <c:pt idx="2309">
                  <c:v>44</c:v>
                </c:pt>
                <c:pt idx="2310">
                  <c:v>36</c:v>
                </c:pt>
                <c:pt idx="2311">
                  <c:v>38</c:v>
                </c:pt>
                <c:pt idx="2312">
                  <c:v>37</c:v>
                </c:pt>
                <c:pt idx="2313">
                  <c:v>29</c:v>
                </c:pt>
                <c:pt idx="2314">
                  <c:v>39</c:v>
                </c:pt>
                <c:pt idx="2315">
                  <c:v>33</c:v>
                </c:pt>
                <c:pt idx="2316">
                  <c:v>40</c:v>
                </c:pt>
                <c:pt idx="2317">
                  <c:v>34</c:v>
                </c:pt>
                <c:pt idx="2318">
                  <c:v>38</c:v>
                </c:pt>
                <c:pt idx="2319">
                  <c:v>47</c:v>
                </c:pt>
                <c:pt idx="2320">
                  <c:v>35</c:v>
                </c:pt>
                <c:pt idx="2321">
                  <c:v>28</c:v>
                </c:pt>
                <c:pt idx="2322">
                  <c:v>47</c:v>
                </c:pt>
                <c:pt idx="2323">
                  <c:v>36</c:v>
                </c:pt>
                <c:pt idx="2324">
                  <c:v>39</c:v>
                </c:pt>
                <c:pt idx="2325">
                  <c:v>35</c:v>
                </c:pt>
                <c:pt idx="2326">
                  <c:v>48</c:v>
                </c:pt>
                <c:pt idx="2327">
                  <c:v>32</c:v>
                </c:pt>
                <c:pt idx="2328">
                  <c:v>29</c:v>
                </c:pt>
                <c:pt idx="2329">
                  <c:v>38</c:v>
                </c:pt>
                <c:pt idx="2330">
                  <c:v>43</c:v>
                </c:pt>
                <c:pt idx="2331">
                  <c:v>39</c:v>
                </c:pt>
                <c:pt idx="2332">
                  <c:v>37</c:v>
                </c:pt>
                <c:pt idx="2333">
                  <c:v>34</c:v>
                </c:pt>
                <c:pt idx="2334">
                  <c:v>39</c:v>
                </c:pt>
                <c:pt idx="2335">
                  <c:v>39</c:v>
                </c:pt>
                <c:pt idx="2336">
                  <c:v>31</c:v>
                </c:pt>
                <c:pt idx="2337">
                  <c:v>37</c:v>
                </c:pt>
                <c:pt idx="2338">
                  <c:v>49</c:v>
                </c:pt>
                <c:pt idx="2339">
                  <c:v>42</c:v>
                </c:pt>
                <c:pt idx="2340">
                  <c:v>42</c:v>
                </c:pt>
                <c:pt idx="2341">
                  <c:v>44</c:v>
                </c:pt>
                <c:pt idx="2342">
                  <c:v>29</c:v>
                </c:pt>
                <c:pt idx="2343">
                  <c:v>35</c:v>
                </c:pt>
                <c:pt idx="2344">
                  <c:v>40</c:v>
                </c:pt>
                <c:pt idx="2345">
                  <c:v>35</c:v>
                </c:pt>
                <c:pt idx="2346">
                  <c:v>37</c:v>
                </c:pt>
                <c:pt idx="2347">
                  <c:v>35</c:v>
                </c:pt>
                <c:pt idx="2348">
                  <c:v>32</c:v>
                </c:pt>
                <c:pt idx="2349">
                  <c:v>27</c:v>
                </c:pt>
                <c:pt idx="2350">
                  <c:v>42</c:v>
                </c:pt>
                <c:pt idx="2351">
                  <c:v>36</c:v>
                </c:pt>
                <c:pt idx="2352">
                  <c:v>36</c:v>
                </c:pt>
                <c:pt idx="2353">
                  <c:v>39</c:v>
                </c:pt>
                <c:pt idx="2354">
                  <c:v>30</c:v>
                </c:pt>
                <c:pt idx="2355">
                  <c:v>24</c:v>
                </c:pt>
                <c:pt idx="2356">
                  <c:v>39</c:v>
                </c:pt>
                <c:pt idx="2357">
                  <c:v>34</c:v>
                </c:pt>
                <c:pt idx="2358">
                  <c:v>45</c:v>
                </c:pt>
                <c:pt idx="2359">
                  <c:v>39</c:v>
                </c:pt>
                <c:pt idx="2360">
                  <c:v>23</c:v>
                </c:pt>
                <c:pt idx="2361">
                  <c:v>44</c:v>
                </c:pt>
                <c:pt idx="2362">
                  <c:v>42</c:v>
                </c:pt>
                <c:pt idx="2363">
                  <c:v>31</c:v>
                </c:pt>
                <c:pt idx="2364">
                  <c:v>43</c:v>
                </c:pt>
                <c:pt idx="2365">
                  <c:v>32</c:v>
                </c:pt>
                <c:pt idx="2366">
                  <c:v>46</c:v>
                </c:pt>
                <c:pt idx="2367">
                  <c:v>24</c:v>
                </c:pt>
                <c:pt idx="2368">
                  <c:v>45</c:v>
                </c:pt>
                <c:pt idx="2369">
                  <c:v>41</c:v>
                </c:pt>
                <c:pt idx="2370">
                  <c:v>42</c:v>
                </c:pt>
                <c:pt idx="2371">
                  <c:v>38</c:v>
                </c:pt>
                <c:pt idx="2372">
                  <c:v>38</c:v>
                </c:pt>
                <c:pt idx="2373">
                  <c:v>38</c:v>
                </c:pt>
                <c:pt idx="2374">
                  <c:v>37</c:v>
                </c:pt>
                <c:pt idx="2375">
                  <c:v>31</c:v>
                </c:pt>
                <c:pt idx="2376">
                  <c:v>32</c:v>
                </c:pt>
                <c:pt idx="2377">
                  <c:v>39</c:v>
                </c:pt>
                <c:pt idx="2378">
                  <c:v>40</c:v>
                </c:pt>
                <c:pt idx="2379">
                  <c:v>32</c:v>
                </c:pt>
                <c:pt idx="2380">
                  <c:v>27</c:v>
                </c:pt>
                <c:pt idx="2381">
                  <c:v>28</c:v>
                </c:pt>
                <c:pt idx="2382">
                  <c:v>37</c:v>
                </c:pt>
                <c:pt idx="2383">
                  <c:v>35</c:v>
                </c:pt>
                <c:pt idx="2384">
                  <c:v>24</c:v>
                </c:pt>
                <c:pt idx="2385">
                  <c:v>33</c:v>
                </c:pt>
                <c:pt idx="2386">
                  <c:v>39</c:v>
                </c:pt>
                <c:pt idx="2387">
                  <c:v>43</c:v>
                </c:pt>
                <c:pt idx="2388">
                  <c:v>44</c:v>
                </c:pt>
                <c:pt idx="2389">
                  <c:v>37</c:v>
                </c:pt>
                <c:pt idx="2390">
                  <c:v>43</c:v>
                </c:pt>
                <c:pt idx="2391">
                  <c:v>50</c:v>
                </c:pt>
                <c:pt idx="2392">
                  <c:v>32</c:v>
                </c:pt>
                <c:pt idx="2393">
                  <c:v>29</c:v>
                </c:pt>
                <c:pt idx="2394">
                  <c:v>41</c:v>
                </c:pt>
                <c:pt idx="2395">
                  <c:v>37</c:v>
                </c:pt>
                <c:pt idx="2396">
                  <c:v>36</c:v>
                </c:pt>
                <c:pt idx="2397">
                  <c:v>32</c:v>
                </c:pt>
                <c:pt idx="2398">
                  <c:v>37</c:v>
                </c:pt>
                <c:pt idx="2399">
                  <c:v>28</c:v>
                </c:pt>
                <c:pt idx="2400">
                  <c:v>35</c:v>
                </c:pt>
                <c:pt idx="2401">
                  <c:v>30</c:v>
                </c:pt>
                <c:pt idx="2402">
                  <c:v>34</c:v>
                </c:pt>
                <c:pt idx="2403">
                  <c:v>39</c:v>
                </c:pt>
                <c:pt idx="2404">
                  <c:v>33</c:v>
                </c:pt>
                <c:pt idx="2405">
                  <c:v>46</c:v>
                </c:pt>
                <c:pt idx="2406">
                  <c:v>31</c:v>
                </c:pt>
                <c:pt idx="2407">
                  <c:v>31</c:v>
                </c:pt>
                <c:pt idx="2408">
                  <c:v>37</c:v>
                </c:pt>
                <c:pt idx="2409">
                  <c:v>33</c:v>
                </c:pt>
                <c:pt idx="2410">
                  <c:v>32</c:v>
                </c:pt>
                <c:pt idx="2411">
                  <c:v>27</c:v>
                </c:pt>
                <c:pt idx="2412">
                  <c:v>26</c:v>
                </c:pt>
                <c:pt idx="2413">
                  <c:v>41</c:v>
                </c:pt>
                <c:pt idx="2414">
                  <c:v>30</c:v>
                </c:pt>
                <c:pt idx="2415">
                  <c:v>37</c:v>
                </c:pt>
                <c:pt idx="2416">
                  <c:v>33</c:v>
                </c:pt>
                <c:pt idx="2417">
                  <c:v>30</c:v>
                </c:pt>
                <c:pt idx="2418">
                  <c:v>40</c:v>
                </c:pt>
                <c:pt idx="2419">
                  <c:v>34</c:v>
                </c:pt>
                <c:pt idx="2420">
                  <c:v>33</c:v>
                </c:pt>
                <c:pt idx="2421">
                  <c:v>34</c:v>
                </c:pt>
                <c:pt idx="2422">
                  <c:v>27</c:v>
                </c:pt>
                <c:pt idx="2423">
                  <c:v>27</c:v>
                </c:pt>
                <c:pt idx="2424">
                  <c:v>40</c:v>
                </c:pt>
                <c:pt idx="2425">
                  <c:v>34</c:v>
                </c:pt>
                <c:pt idx="2426">
                  <c:v>24</c:v>
                </c:pt>
                <c:pt idx="2427">
                  <c:v>34</c:v>
                </c:pt>
                <c:pt idx="2428">
                  <c:v>30</c:v>
                </c:pt>
                <c:pt idx="2429">
                  <c:v>38</c:v>
                </c:pt>
                <c:pt idx="2430">
                  <c:v>37</c:v>
                </c:pt>
                <c:pt idx="2431">
                  <c:v>45</c:v>
                </c:pt>
                <c:pt idx="2432">
                  <c:v>39</c:v>
                </c:pt>
                <c:pt idx="2433">
                  <c:v>32</c:v>
                </c:pt>
                <c:pt idx="2434">
                  <c:v>27</c:v>
                </c:pt>
                <c:pt idx="2435">
                  <c:v>30</c:v>
                </c:pt>
                <c:pt idx="2436">
                  <c:v>27</c:v>
                </c:pt>
                <c:pt idx="2437">
                  <c:v>34</c:v>
                </c:pt>
                <c:pt idx="2438">
                  <c:v>40</c:v>
                </c:pt>
                <c:pt idx="2439">
                  <c:v>35</c:v>
                </c:pt>
                <c:pt idx="2440">
                  <c:v>34</c:v>
                </c:pt>
                <c:pt idx="2441">
                  <c:v>31</c:v>
                </c:pt>
                <c:pt idx="2442">
                  <c:v>41</c:v>
                </c:pt>
                <c:pt idx="2443">
                  <c:v>37</c:v>
                </c:pt>
                <c:pt idx="2444">
                  <c:v>33</c:v>
                </c:pt>
                <c:pt idx="2445">
                  <c:v>35</c:v>
                </c:pt>
                <c:pt idx="2446">
                  <c:v>31</c:v>
                </c:pt>
                <c:pt idx="2447">
                  <c:v>31</c:v>
                </c:pt>
                <c:pt idx="2448">
                  <c:v>26</c:v>
                </c:pt>
                <c:pt idx="2449">
                  <c:v>33</c:v>
                </c:pt>
                <c:pt idx="2450">
                  <c:v>36</c:v>
                </c:pt>
                <c:pt idx="2451">
                  <c:v>48</c:v>
                </c:pt>
                <c:pt idx="2452">
                  <c:v>40</c:v>
                </c:pt>
                <c:pt idx="2453">
                  <c:v>32</c:v>
                </c:pt>
                <c:pt idx="2454">
                  <c:v>43</c:v>
                </c:pt>
                <c:pt idx="2455">
                  <c:v>33</c:v>
                </c:pt>
                <c:pt idx="2456">
                  <c:v>38</c:v>
                </c:pt>
                <c:pt idx="2457">
                  <c:v>36</c:v>
                </c:pt>
                <c:pt idx="2458">
                  <c:v>45</c:v>
                </c:pt>
                <c:pt idx="2459">
                  <c:v>29</c:v>
                </c:pt>
                <c:pt idx="2460">
                  <c:v>33</c:v>
                </c:pt>
                <c:pt idx="2461">
                  <c:v>30</c:v>
                </c:pt>
                <c:pt idx="2462">
                  <c:v>32</c:v>
                </c:pt>
                <c:pt idx="2463">
                  <c:v>36</c:v>
                </c:pt>
                <c:pt idx="2464">
                  <c:v>32</c:v>
                </c:pt>
                <c:pt idx="2465">
                  <c:v>34</c:v>
                </c:pt>
                <c:pt idx="2466">
                  <c:v>29</c:v>
                </c:pt>
                <c:pt idx="2467">
                  <c:v>45</c:v>
                </c:pt>
                <c:pt idx="2468">
                  <c:v>34</c:v>
                </c:pt>
                <c:pt idx="2469">
                  <c:v>36</c:v>
                </c:pt>
                <c:pt idx="2470">
                  <c:v>32</c:v>
                </c:pt>
                <c:pt idx="2471">
                  <c:v>37</c:v>
                </c:pt>
                <c:pt idx="2472">
                  <c:v>40</c:v>
                </c:pt>
                <c:pt idx="2473">
                  <c:v>26</c:v>
                </c:pt>
                <c:pt idx="2474">
                  <c:v>37</c:v>
                </c:pt>
                <c:pt idx="2475">
                  <c:v>23</c:v>
                </c:pt>
                <c:pt idx="2476">
                  <c:v>31</c:v>
                </c:pt>
                <c:pt idx="2477">
                  <c:v>39</c:v>
                </c:pt>
                <c:pt idx="2478">
                  <c:v>33</c:v>
                </c:pt>
                <c:pt idx="2479">
                  <c:v>30</c:v>
                </c:pt>
                <c:pt idx="2480">
                  <c:v>26</c:v>
                </c:pt>
                <c:pt idx="2481">
                  <c:v>42</c:v>
                </c:pt>
                <c:pt idx="2482">
                  <c:v>46</c:v>
                </c:pt>
                <c:pt idx="2483">
                  <c:v>33</c:v>
                </c:pt>
                <c:pt idx="2484">
                  <c:v>33</c:v>
                </c:pt>
                <c:pt idx="2485">
                  <c:v>42</c:v>
                </c:pt>
                <c:pt idx="2486">
                  <c:v>39</c:v>
                </c:pt>
                <c:pt idx="2487">
                  <c:v>39</c:v>
                </c:pt>
                <c:pt idx="2488">
                  <c:v>36</c:v>
                </c:pt>
                <c:pt idx="2489">
                  <c:v>30</c:v>
                </c:pt>
                <c:pt idx="2490">
                  <c:v>35</c:v>
                </c:pt>
                <c:pt idx="2491">
                  <c:v>51</c:v>
                </c:pt>
                <c:pt idx="2492">
                  <c:v>27</c:v>
                </c:pt>
                <c:pt idx="2493">
                  <c:v>33</c:v>
                </c:pt>
                <c:pt idx="2494">
                  <c:v>38</c:v>
                </c:pt>
                <c:pt idx="2495">
                  <c:v>31</c:v>
                </c:pt>
                <c:pt idx="2496">
                  <c:v>29</c:v>
                </c:pt>
                <c:pt idx="2497">
                  <c:v>26</c:v>
                </c:pt>
                <c:pt idx="2498">
                  <c:v>40</c:v>
                </c:pt>
                <c:pt idx="2499">
                  <c:v>41</c:v>
                </c:pt>
                <c:pt idx="2500">
                  <c:v>28</c:v>
                </c:pt>
                <c:pt idx="2501">
                  <c:v>37</c:v>
                </c:pt>
                <c:pt idx="2502">
                  <c:v>38</c:v>
                </c:pt>
                <c:pt idx="2503">
                  <c:v>36</c:v>
                </c:pt>
                <c:pt idx="2504">
                  <c:v>38</c:v>
                </c:pt>
                <c:pt idx="2505">
                  <c:v>34</c:v>
                </c:pt>
                <c:pt idx="2506">
                  <c:v>50</c:v>
                </c:pt>
                <c:pt idx="2507">
                  <c:v>34</c:v>
                </c:pt>
                <c:pt idx="2508">
                  <c:v>30</c:v>
                </c:pt>
                <c:pt idx="2509">
                  <c:v>34</c:v>
                </c:pt>
                <c:pt idx="2510">
                  <c:v>38</c:v>
                </c:pt>
                <c:pt idx="2511">
                  <c:v>42</c:v>
                </c:pt>
                <c:pt idx="2512">
                  <c:v>43</c:v>
                </c:pt>
                <c:pt idx="2513">
                  <c:v>41</c:v>
                </c:pt>
                <c:pt idx="2514">
                  <c:v>47</c:v>
                </c:pt>
                <c:pt idx="2515">
                  <c:v>42</c:v>
                </c:pt>
                <c:pt idx="2516">
                  <c:v>42</c:v>
                </c:pt>
                <c:pt idx="2517">
                  <c:v>29</c:v>
                </c:pt>
                <c:pt idx="2518">
                  <c:v>47</c:v>
                </c:pt>
                <c:pt idx="2519">
                  <c:v>46</c:v>
                </c:pt>
                <c:pt idx="2520">
                  <c:v>42</c:v>
                </c:pt>
                <c:pt idx="2521">
                  <c:v>35</c:v>
                </c:pt>
                <c:pt idx="2522">
                  <c:v>35</c:v>
                </c:pt>
                <c:pt idx="2523">
                  <c:v>25</c:v>
                </c:pt>
                <c:pt idx="2524">
                  <c:v>43</c:v>
                </c:pt>
                <c:pt idx="2525">
                  <c:v>27</c:v>
                </c:pt>
                <c:pt idx="2526">
                  <c:v>39</c:v>
                </c:pt>
                <c:pt idx="2527">
                  <c:v>36</c:v>
                </c:pt>
                <c:pt idx="2528">
                  <c:v>38</c:v>
                </c:pt>
                <c:pt idx="2529">
                  <c:v>43</c:v>
                </c:pt>
                <c:pt idx="2530">
                  <c:v>37</c:v>
                </c:pt>
                <c:pt idx="2531">
                  <c:v>34</c:v>
                </c:pt>
                <c:pt idx="2532">
                  <c:v>37</c:v>
                </c:pt>
                <c:pt idx="2533">
                  <c:v>45</c:v>
                </c:pt>
                <c:pt idx="2534">
                  <c:v>58</c:v>
                </c:pt>
                <c:pt idx="2535">
                  <c:v>37</c:v>
                </c:pt>
                <c:pt idx="2536">
                  <c:v>39</c:v>
                </c:pt>
                <c:pt idx="2537">
                  <c:v>42</c:v>
                </c:pt>
                <c:pt idx="2538">
                  <c:v>32</c:v>
                </c:pt>
                <c:pt idx="2539">
                  <c:v>45</c:v>
                </c:pt>
                <c:pt idx="2540">
                  <c:v>34</c:v>
                </c:pt>
                <c:pt idx="2541">
                  <c:v>45</c:v>
                </c:pt>
                <c:pt idx="2542">
                  <c:v>38</c:v>
                </c:pt>
                <c:pt idx="2543">
                  <c:v>39</c:v>
                </c:pt>
                <c:pt idx="2544">
                  <c:v>38</c:v>
                </c:pt>
                <c:pt idx="2545">
                  <c:v>37</c:v>
                </c:pt>
                <c:pt idx="2546">
                  <c:v>29</c:v>
                </c:pt>
                <c:pt idx="2547">
                  <c:v>40</c:v>
                </c:pt>
                <c:pt idx="2548">
                  <c:v>44</c:v>
                </c:pt>
                <c:pt idx="2549">
                  <c:v>52</c:v>
                </c:pt>
                <c:pt idx="2550">
                  <c:v>49</c:v>
                </c:pt>
                <c:pt idx="2551">
                  <c:v>52</c:v>
                </c:pt>
                <c:pt idx="2552">
                  <c:v>46</c:v>
                </c:pt>
                <c:pt idx="2553">
                  <c:v>48</c:v>
                </c:pt>
                <c:pt idx="2554">
                  <c:v>55</c:v>
                </c:pt>
                <c:pt idx="2555">
                  <c:v>51</c:v>
                </c:pt>
                <c:pt idx="2556">
                  <c:v>48</c:v>
                </c:pt>
                <c:pt idx="2557">
                  <c:v>45</c:v>
                </c:pt>
                <c:pt idx="2558">
                  <c:v>42</c:v>
                </c:pt>
                <c:pt idx="2559">
                  <c:v>38</c:v>
                </c:pt>
                <c:pt idx="2560">
                  <c:v>43</c:v>
                </c:pt>
                <c:pt idx="2561">
                  <c:v>49</c:v>
                </c:pt>
                <c:pt idx="2562">
                  <c:v>44</c:v>
                </c:pt>
                <c:pt idx="2563">
                  <c:v>62</c:v>
                </c:pt>
                <c:pt idx="2564">
                  <c:v>43</c:v>
                </c:pt>
                <c:pt idx="2565">
                  <c:v>56</c:v>
                </c:pt>
                <c:pt idx="2566">
                  <c:v>42</c:v>
                </c:pt>
                <c:pt idx="2567">
                  <c:v>45</c:v>
                </c:pt>
                <c:pt idx="2568">
                  <c:v>58</c:v>
                </c:pt>
                <c:pt idx="2569">
                  <c:v>50</c:v>
                </c:pt>
                <c:pt idx="2570">
                  <c:v>48</c:v>
                </c:pt>
                <c:pt idx="2571">
                  <c:v>57</c:v>
                </c:pt>
                <c:pt idx="2572">
                  <c:v>47</c:v>
                </c:pt>
                <c:pt idx="2573">
                  <c:v>44</c:v>
                </c:pt>
                <c:pt idx="2574">
                  <c:v>58</c:v>
                </c:pt>
                <c:pt idx="2575">
                  <c:v>55</c:v>
                </c:pt>
                <c:pt idx="2576">
                  <c:v>56</c:v>
                </c:pt>
                <c:pt idx="2577">
                  <c:v>49</c:v>
                </c:pt>
                <c:pt idx="2578">
                  <c:v>56</c:v>
                </c:pt>
                <c:pt idx="2579">
                  <c:v>56</c:v>
                </c:pt>
                <c:pt idx="2580">
                  <c:v>55</c:v>
                </c:pt>
                <c:pt idx="2581">
                  <c:v>65</c:v>
                </c:pt>
                <c:pt idx="2582">
                  <c:v>48</c:v>
                </c:pt>
                <c:pt idx="2583">
                  <c:v>49</c:v>
                </c:pt>
                <c:pt idx="2584">
                  <c:v>66</c:v>
                </c:pt>
                <c:pt idx="2585">
                  <c:v>58</c:v>
                </c:pt>
                <c:pt idx="2586">
                  <c:v>56</c:v>
                </c:pt>
                <c:pt idx="2587">
                  <c:v>64</c:v>
                </c:pt>
                <c:pt idx="2588">
                  <c:v>67</c:v>
                </c:pt>
                <c:pt idx="2589">
                  <c:v>80</c:v>
                </c:pt>
                <c:pt idx="2590">
                  <c:v>74</c:v>
                </c:pt>
                <c:pt idx="2591">
                  <c:v>79</c:v>
                </c:pt>
                <c:pt idx="2592">
                  <c:v>73</c:v>
                </c:pt>
                <c:pt idx="2593">
                  <c:v>99</c:v>
                </c:pt>
                <c:pt idx="2594">
                  <c:v>82</c:v>
                </c:pt>
                <c:pt idx="2595">
                  <c:v>66</c:v>
                </c:pt>
                <c:pt idx="2596">
                  <c:v>78</c:v>
                </c:pt>
                <c:pt idx="2597">
                  <c:v>83</c:v>
                </c:pt>
                <c:pt idx="2598">
                  <c:v>76</c:v>
                </c:pt>
                <c:pt idx="2599">
                  <c:v>98</c:v>
                </c:pt>
                <c:pt idx="2600">
                  <c:v>75</c:v>
                </c:pt>
                <c:pt idx="2601">
                  <c:v>81</c:v>
                </c:pt>
                <c:pt idx="2602">
                  <c:v>101</c:v>
                </c:pt>
                <c:pt idx="2603">
                  <c:v>82</c:v>
                </c:pt>
                <c:pt idx="2604">
                  <c:v>73</c:v>
                </c:pt>
                <c:pt idx="2605">
                  <c:v>102</c:v>
                </c:pt>
                <c:pt idx="2606">
                  <c:v>86</c:v>
                </c:pt>
                <c:pt idx="2607">
                  <c:v>93</c:v>
                </c:pt>
                <c:pt idx="2608">
                  <c:v>110</c:v>
                </c:pt>
                <c:pt idx="2609">
                  <c:v>96</c:v>
                </c:pt>
                <c:pt idx="2610">
                  <c:v>92</c:v>
                </c:pt>
                <c:pt idx="2611">
                  <c:v>102</c:v>
                </c:pt>
                <c:pt idx="2612">
                  <c:v>94</c:v>
                </c:pt>
                <c:pt idx="2613">
                  <c:v>114</c:v>
                </c:pt>
                <c:pt idx="2614">
                  <c:v>123</c:v>
                </c:pt>
                <c:pt idx="2615">
                  <c:v>125</c:v>
                </c:pt>
                <c:pt idx="2616">
                  <c:v>142</c:v>
                </c:pt>
                <c:pt idx="2617">
                  <c:v>130</c:v>
                </c:pt>
                <c:pt idx="2618">
                  <c:v>125</c:v>
                </c:pt>
                <c:pt idx="2619">
                  <c:v>134</c:v>
                </c:pt>
                <c:pt idx="2620">
                  <c:v>142</c:v>
                </c:pt>
                <c:pt idx="2621">
                  <c:v>138</c:v>
                </c:pt>
                <c:pt idx="2622">
                  <c:v>151</c:v>
                </c:pt>
                <c:pt idx="2623">
                  <c:v>155</c:v>
                </c:pt>
                <c:pt idx="2624">
                  <c:v>152</c:v>
                </c:pt>
                <c:pt idx="2625">
                  <c:v>168</c:v>
                </c:pt>
                <c:pt idx="2626">
                  <c:v>177</c:v>
                </c:pt>
                <c:pt idx="2627">
                  <c:v>153</c:v>
                </c:pt>
                <c:pt idx="2628">
                  <c:v>161</c:v>
                </c:pt>
                <c:pt idx="2629">
                  <c:v>172</c:v>
                </c:pt>
                <c:pt idx="2630">
                  <c:v>189</c:v>
                </c:pt>
                <c:pt idx="2631">
                  <c:v>189</c:v>
                </c:pt>
                <c:pt idx="2632">
                  <c:v>194</c:v>
                </c:pt>
                <c:pt idx="2633">
                  <c:v>193</c:v>
                </c:pt>
                <c:pt idx="2634">
                  <c:v>206</c:v>
                </c:pt>
                <c:pt idx="2635">
                  <c:v>187</c:v>
                </c:pt>
                <c:pt idx="2636">
                  <c:v>185</c:v>
                </c:pt>
                <c:pt idx="2637">
                  <c:v>186</c:v>
                </c:pt>
                <c:pt idx="2638">
                  <c:v>181</c:v>
                </c:pt>
                <c:pt idx="2639">
                  <c:v>218</c:v>
                </c:pt>
                <c:pt idx="2640">
                  <c:v>200</c:v>
                </c:pt>
                <c:pt idx="2641">
                  <c:v>221</c:v>
                </c:pt>
                <c:pt idx="2642">
                  <c:v>222</c:v>
                </c:pt>
                <c:pt idx="2643">
                  <c:v>220</c:v>
                </c:pt>
                <c:pt idx="2644">
                  <c:v>221</c:v>
                </c:pt>
                <c:pt idx="2645">
                  <c:v>255</c:v>
                </c:pt>
                <c:pt idx="2646">
                  <c:v>245</c:v>
                </c:pt>
                <c:pt idx="2647">
                  <c:v>206</c:v>
                </c:pt>
                <c:pt idx="2648">
                  <c:v>216</c:v>
                </c:pt>
                <c:pt idx="2649">
                  <c:v>226</c:v>
                </c:pt>
                <c:pt idx="2650">
                  <c:v>247</c:v>
                </c:pt>
                <c:pt idx="2651">
                  <c:v>241</c:v>
                </c:pt>
                <c:pt idx="2652">
                  <c:v>244</c:v>
                </c:pt>
                <c:pt idx="2653">
                  <c:v>236</c:v>
                </c:pt>
                <c:pt idx="2654">
                  <c:v>231</c:v>
                </c:pt>
                <c:pt idx="2655">
                  <c:v>220</c:v>
                </c:pt>
                <c:pt idx="2656">
                  <c:v>228</c:v>
                </c:pt>
                <c:pt idx="2657">
                  <c:v>219</c:v>
                </c:pt>
                <c:pt idx="2658">
                  <c:v>206</c:v>
                </c:pt>
                <c:pt idx="2659">
                  <c:v>200</c:v>
                </c:pt>
                <c:pt idx="2660">
                  <c:v>209</c:v>
                </c:pt>
                <c:pt idx="2661">
                  <c:v>180</c:v>
                </c:pt>
                <c:pt idx="2662">
                  <c:v>214</c:v>
                </c:pt>
                <c:pt idx="2663">
                  <c:v>211</c:v>
                </c:pt>
                <c:pt idx="2664">
                  <c:v>178</c:v>
                </c:pt>
                <c:pt idx="2665">
                  <c:v>190</c:v>
                </c:pt>
                <c:pt idx="2666">
                  <c:v>175</c:v>
                </c:pt>
                <c:pt idx="2667">
                  <c:v>166</c:v>
                </c:pt>
                <c:pt idx="2668">
                  <c:v>164</c:v>
                </c:pt>
                <c:pt idx="2669">
                  <c:v>174</c:v>
                </c:pt>
                <c:pt idx="2670">
                  <c:v>189</c:v>
                </c:pt>
                <c:pt idx="2671">
                  <c:v>174</c:v>
                </c:pt>
                <c:pt idx="2672">
                  <c:v>168</c:v>
                </c:pt>
                <c:pt idx="2673">
                  <c:v>160</c:v>
                </c:pt>
                <c:pt idx="2674">
                  <c:v>157</c:v>
                </c:pt>
                <c:pt idx="2675">
                  <c:v>157</c:v>
                </c:pt>
                <c:pt idx="2676">
                  <c:v>157</c:v>
                </c:pt>
                <c:pt idx="2677">
                  <c:v>158</c:v>
                </c:pt>
                <c:pt idx="2678">
                  <c:v>136</c:v>
                </c:pt>
                <c:pt idx="2679">
                  <c:v>144</c:v>
                </c:pt>
                <c:pt idx="2680">
                  <c:v>123</c:v>
                </c:pt>
                <c:pt idx="2681">
                  <c:v>140</c:v>
                </c:pt>
                <c:pt idx="2682">
                  <c:v>145</c:v>
                </c:pt>
                <c:pt idx="2683">
                  <c:v>138</c:v>
                </c:pt>
                <c:pt idx="2684">
                  <c:v>134</c:v>
                </c:pt>
                <c:pt idx="2685">
                  <c:v>132</c:v>
                </c:pt>
                <c:pt idx="2686">
                  <c:v>124</c:v>
                </c:pt>
                <c:pt idx="2687">
                  <c:v>122</c:v>
                </c:pt>
                <c:pt idx="2688">
                  <c:v>117</c:v>
                </c:pt>
                <c:pt idx="2689">
                  <c:v>114</c:v>
                </c:pt>
                <c:pt idx="2690">
                  <c:v>135</c:v>
                </c:pt>
                <c:pt idx="2691">
                  <c:v>115</c:v>
                </c:pt>
                <c:pt idx="2692">
                  <c:v>106</c:v>
                </c:pt>
                <c:pt idx="2693">
                  <c:v>107</c:v>
                </c:pt>
                <c:pt idx="2694">
                  <c:v>90</c:v>
                </c:pt>
                <c:pt idx="2695">
                  <c:v>105</c:v>
                </c:pt>
                <c:pt idx="2696">
                  <c:v>112</c:v>
                </c:pt>
                <c:pt idx="2697">
                  <c:v>106</c:v>
                </c:pt>
                <c:pt idx="2698">
                  <c:v>92</c:v>
                </c:pt>
                <c:pt idx="2699">
                  <c:v>105</c:v>
                </c:pt>
                <c:pt idx="2700">
                  <c:v>113</c:v>
                </c:pt>
                <c:pt idx="2701">
                  <c:v>99</c:v>
                </c:pt>
                <c:pt idx="2702">
                  <c:v>76</c:v>
                </c:pt>
                <c:pt idx="2703">
                  <c:v>95</c:v>
                </c:pt>
                <c:pt idx="2704">
                  <c:v>84</c:v>
                </c:pt>
                <c:pt idx="2705">
                  <c:v>88</c:v>
                </c:pt>
                <c:pt idx="2706">
                  <c:v>85</c:v>
                </c:pt>
                <c:pt idx="2707">
                  <c:v>74</c:v>
                </c:pt>
                <c:pt idx="2708">
                  <c:v>73</c:v>
                </c:pt>
                <c:pt idx="2709">
                  <c:v>77</c:v>
                </c:pt>
                <c:pt idx="2710">
                  <c:v>75</c:v>
                </c:pt>
                <c:pt idx="2711">
                  <c:v>77</c:v>
                </c:pt>
                <c:pt idx="2712">
                  <c:v>72</c:v>
                </c:pt>
                <c:pt idx="2713">
                  <c:v>79</c:v>
                </c:pt>
                <c:pt idx="2714">
                  <c:v>77</c:v>
                </c:pt>
                <c:pt idx="2715">
                  <c:v>53</c:v>
                </c:pt>
                <c:pt idx="2716">
                  <c:v>59</c:v>
                </c:pt>
                <c:pt idx="2717">
                  <c:v>58</c:v>
                </c:pt>
                <c:pt idx="2718">
                  <c:v>62</c:v>
                </c:pt>
                <c:pt idx="2719">
                  <c:v>75</c:v>
                </c:pt>
                <c:pt idx="2720">
                  <c:v>70</c:v>
                </c:pt>
                <c:pt idx="2721">
                  <c:v>67</c:v>
                </c:pt>
                <c:pt idx="2722">
                  <c:v>60</c:v>
                </c:pt>
                <c:pt idx="2723">
                  <c:v>59</c:v>
                </c:pt>
                <c:pt idx="2724">
                  <c:v>70</c:v>
                </c:pt>
                <c:pt idx="2725">
                  <c:v>63</c:v>
                </c:pt>
                <c:pt idx="2726">
                  <c:v>54</c:v>
                </c:pt>
                <c:pt idx="2727">
                  <c:v>69</c:v>
                </c:pt>
                <c:pt idx="2728">
                  <c:v>52</c:v>
                </c:pt>
                <c:pt idx="2729">
                  <c:v>65</c:v>
                </c:pt>
                <c:pt idx="2730">
                  <c:v>59</c:v>
                </c:pt>
                <c:pt idx="2731">
                  <c:v>65</c:v>
                </c:pt>
                <c:pt idx="2732">
                  <c:v>54</c:v>
                </c:pt>
                <c:pt idx="2733">
                  <c:v>48</c:v>
                </c:pt>
                <c:pt idx="2734">
                  <c:v>57</c:v>
                </c:pt>
                <c:pt idx="2735">
                  <c:v>64</c:v>
                </c:pt>
                <c:pt idx="2736">
                  <c:v>59</c:v>
                </c:pt>
                <c:pt idx="2737">
                  <c:v>38</c:v>
                </c:pt>
                <c:pt idx="2738">
                  <c:v>48</c:v>
                </c:pt>
                <c:pt idx="2739">
                  <c:v>69</c:v>
                </c:pt>
                <c:pt idx="2740">
                  <c:v>53</c:v>
                </c:pt>
                <c:pt idx="2741">
                  <c:v>51</c:v>
                </c:pt>
                <c:pt idx="2742">
                  <c:v>61</c:v>
                </c:pt>
                <c:pt idx="2743">
                  <c:v>46</c:v>
                </c:pt>
                <c:pt idx="2744">
                  <c:v>57</c:v>
                </c:pt>
                <c:pt idx="2745">
                  <c:v>50</c:v>
                </c:pt>
                <c:pt idx="2746">
                  <c:v>75</c:v>
                </c:pt>
                <c:pt idx="2747">
                  <c:v>57</c:v>
                </c:pt>
                <c:pt idx="2748">
                  <c:v>46</c:v>
                </c:pt>
                <c:pt idx="2749">
                  <c:v>53</c:v>
                </c:pt>
                <c:pt idx="2750">
                  <c:v>47</c:v>
                </c:pt>
                <c:pt idx="2751">
                  <c:v>54</c:v>
                </c:pt>
                <c:pt idx="2752">
                  <c:v>57</c:v>
                </c:pt>
                <c:pt idx="2753">
                  <c:v>58</c:v>
                </c:pt>
                <c:pt idx="2754">
                  <c:v>59</c:v>
                </c:pt>
                <c:pt idx="2755">
                  <c:v>55</c:v>
                </c:pt>
                <c:pt idx="2756">
                  <c:v>44</c:v>
                </c:pt>
                <c:pt idx="2757">
                  <c:v>60</c:v>
                </c:pt>
                <c:pt idx="2758">
                  <c:v>53</c:v>
                </c:pt>
                <c:pt idx="2759">
                  <c:v>55</c:v>
                </c:pt>
                <c:pt idx="2760">
                  <c:v>61</c:v>
                </c:pt>
                <c:pt idx="2761">
                  <c:v>51</c:v>
                </c:pt>
                <c:pt idx="2762">
                  <c:v>63</c:v>
                </c:pt>
                <c:pt idx="2763">
                  <c:v>63</c:v>
                </c:pt>
                <c:pt idx="2764">
                  <c:v>60</c:v>
                </c:pt>
                <c:pt idx="2765">
                  <c:v>46</c:v>
                </c:pt>
                <c:pt idx="2766">
                  <c:v>66</c:v>
                </c:pt>
                <c:pt idx="2767">
                  <c:v>67</c:v>
                </c:pt>
                <c:pt idx="2768">
                  <c:v>51</c:v>
                </c:pt>
                <c:pt idx="2769">
                  <c:v>46</c:v>
                </c:pt>
                <c:pt idx="2770">
                  <c:v>56</c:v>
                </c:pt>
                <c:pt idx="2771">
                  <c:v>57</c:v>
                </c:pt>
                <c:pt idx="2772">
                  <c:v>70</c:v>
                </c:pt>
                <c:pt idx="2773">
                  <c:v>72</c:v>
                </c:pt>
                <c:pt idx="2774">
                  <c:v>67</c:v>
                </c:pt>
                <c:pt idx="2775">
                  <c:v>58</c:v>
                </c:pt>
                <c:pt idx="2776">
                  <c:v>72</c:v>
                </c:pt>
                <c:pt idx="2777">
                  <c:v>65</c:v>
                </c:pt>
                <c:pt idx="2778">
                  <c:v>54</c:v>
                </c:pt>
                <c:pt idx="2779">
                  <c:v>75</c:v>
                </c:pt>
                <c:pt idx="2780">
                  <c:v>74</c:v>
                </c:pt>
                <c:pt idx="2781">
                  <c:v>70</c:v>
                </c:pt>
                <c:pt idx="2782">
                  <c:v>68</c:v>
                </c:pt>
                <c:pt idx="2783">
                  <c:v>70</c:v>
                </c:pt>
                <c:pt idx="2784">
                  <c:v>69</c:v>
                </c:pt>
                <c:pt idx="2785">
                  <c:v>68</c:v>
                </c:pt>
                <c:pt idx="2786">
                  <c:v>61</c:v>
                </c:pt>
                <c:pt idx="2787">
                  <c:v>66</c:v>
                </c:pt>
                <c:pt idx="2788">
                  <c:v>68</c:v>
                </c:pt>
                <c:pt idx="2789">
                  <c:v>75</c:v>
                </c:pt>
                <c:pt idx="2790">
                  <c:v>58</c:v>
                </c:pt>
                <c:pt idx="2791">
                  <c:v>67</c:v>
                </c:pt>
                <c:pt idx="2792">
                  <c:v>54</c:v>
                </c:pt>
                <c:pt idx="2793">
                  <c:v>69</c:v>
                </c:pt>
                <c:pt idx="2794">
                  <c:v>62</c:v>
                </c:pt>
                <c:pt idx="2795">
                  <c:v>66</c:v>
                </c:pt>
                <c:pt idx="2796">
                  <c:v>66</c:v>
                </c:pt>
                <c:pt idx="2797">
                  <c:v>58</c:v>
                </c:pt>
                <c:pt idx="2798">
                  <c:v>63</c:v>
                </c:pt>
                <c:pt idx="2799">
                  <c:v>61</c:v>
                </c:pt>
                <c:pt idx="2800">
                  <c:v>61</c:v>
                </c:pt>
                <c:pt idx="2801">
                  <c:v>60</c:v>
                </c:pt>
                <c:pt idx="2802">
                  <c:v>64</c:v>
                </c:pt>
                <c:pt idx="2803">
                  <c:v>76</c:v>
                </c:pt>
                <c:pt idx="2804">
                  <c:v>58</c:v>
                </c:pt>
                <c:pt idx="2805">
                  <c:v>55</c:v>
                </c:pt>
                <c:pt idx="2806">
                  <c:v>58</c:v>
                </c:pt>
                <c:pt idx="2807">
                  <c:v>69</c:v>
                </c:pt>
                <c:pt idx="2808">
                  <c:v>61</c:v>
                </c:pt>
                <c:pt idx="2809">
                  <c:v>63</c:v>
                </c:pt>
                <c:pt idx="2810">
                  <c:v>83</c:v>
                </c:pt>
                <c:pt idx="2811">
                  <c:v>74</c:v>
                </c:pt>
                <c:pt idx="2812">
                  <c:v>67</c:v>
                </c:pt>
                <c:pt idx="2813">
                  <c:v>57</c:v>
                </c:pt>
                <c:pt idx="2814">
                  <c:v>62</c:v>
                </c:pt>
                <c:pt idx="2815">
                  <c:v>61</c:v>
                </c:pt>
                <c:pt idx="2816">
                  <c:v>48</c:v>
                </c:pt>
                <c:pt idx="2817">
                  <c:v>53</c:v>
                </c:pt>
                <c:pt idx="2818">
                  <c:v>40</c:v>
                </c:pt>
                <c:pt idx="2819">
                  <c:v>54</c:v>
                </c:pt>
                <c:pt idx="2820">
                  <c:v>52</c:v>
                </c:pt>
                <c:pt idx="2821">
                  <c:v>40</c:v>
                </c:pt>
                <c:pt idx="2822">
                  <c:v>54</c:v>
                </c:pt>
                <c:pt idx="2823">
                  <c:v>45</c:v>
                </c:pt>
                <c:pt idx="2824">
                  <c:v>54</c:v>
                </c:pt>
                <c:pt idx="2825">
                  <c:v>48</c:v>
                </c:pt>
                <c:pt idx="2826">
                  <c:v>51</c:v>
                </c:pt>
                <c:pt idx="2827">
                  <c:v>59</c:v>
                </c:pt>
                <c:pt idx="2828">
                  <c:v>63</c:v>
                </c:pt>
                <c:pt idx="2829">
                  <c:v>53</c:v>
                </c:pt>
                <c:pt idx="2830">
                  <c:v>50</c:v>
                </c:pt>
                <c:pt idx="2831">
                  <c:v>51</c:v>
                </c:pt>
                <c:pt idx="2832">
                  <c:v>44</c:v>
                </c:pt>
                <c:pt idx="2833">
                  <c:v>55</c:v>
                </c:pt>
                <c:pt idx="2834">
                  <c:v>44</c:v>
                </c:pt>
                <c:pt idx="2835">
                  <c:v>43</c:v>
                </c:pt>
                <c:pt idx="2836">
                  <c:v>47</c:v>
                </c:pt>
                <c:pt idx="2837">
                  <c:v>43</c:v>
                </c:pt>
                <c:pt idx="2838">
                  <c:v>44</c:v>
                </c:pt>
                <c:pt idx="2839">
                  <c:v>35</c:v>
                </c:pt>
                <c:pt idx="2840">
                  <c:v>39</c:v>
                </c:pt>
                <c:pt idx="2841">
                  <c:v>36</c:v>
                </c:pt>
                <c:pt idx="2842">
                  <c:v>33</c:v>
                </c:pt>
                <c:pt idx="2843">
                  <c:v>59</c:v>
                </c:pt>
                <c:pt idx="2844">
                  <c:v>34</c:v>
                </c:pt>
                <c:pt idx="2845">
                  <c:v>46</c:v>
                </c:pt>
                <c:pt idx="2846">
                  <c:v>35</c:v>
                </c:pt>
                <c:pt idx="2847">
                  <c:v>50</c:v>
                </c:pt>
                <c:pt idx="2848">
                  <c:v>35</c:v>
                </c:pt>
                <c:pt idx="2849">
                  <c:v>47</c:v>
                </c:pt>
                <c:pt idx="2850">
                  <c:v>45</c:v>
                </c:pt>
                <c:pt idx="2851">
                  <c:v>47</c:v>
                </c:pt>
                <c:pt idx="2852">
                  <c:v>41</c:v>
                </c:pt>
                <c:pt idx="2853">
                  <c:v>46</c:v>
                </c:pt>
                <c:pt idx="2854">
                  <c:v>44</c:v>
                </c:pt>
                <c:pt idx="2855">
                  <c:v>28</c:v>
                </c:pt>
                <c:pt idx="2856">
                  <c:v>30</c:v>
                </c:pt>
                <c:pt idx="2857">
                  <c:v>40</c:v>
                </c:pt>
                <c:pt idx="2858">
                  <c:v>46</c:v>
                </c:pt>
                <c:pt idx="2859">
                  <c:v>33</c:v>
                </c:pt>
                <c:pt idx="2860">
                  <c:v>36</c:v>
                </c:pt>
                <c:pt idx="2861">
                  <c:v>36</c:v>
                </c:pt>
                <c:pt idx="2862">
                  <c:v>33</c:v>
                </c:pt>
                <c:pt idx="2863">
                  <c:v>41</c:v>
                </c:pt>
                <c:pt idx="2864">
                  <c:v>45</c:v>
                </c:pt>
                <c:pt idx="2865">
                  <c:v>37</c:v>
                </c:pt>
                <c:pt idx="2866">
                  <c:v>28</c:v>
                </c:pt>
                <c:pt idx="2867">
                  <c:v>29</c:v>
                </c:pt>
                <c:pt idx="2868">
                  <c:v>34</c:v>
                </c:pt>
                <c:pt idx="2869">
                  <c:v>32</c:v>
                </c:pt>
                <c:pt idx="2870">
                  <c:v>35</c:v>
                </c:pt>
                <c:pt idx="2871">
                  <c:v>41</c:v>
                </c:pt>
                <c:pt idx="2872">
                  <c:v>32</c:v>
                </c:pt>
                <c:pt idx="2873">
                  <c:v>34</c:v>
                </c:pt>
                <c:pt idx="2874">
                  <c:v>39</c:v>
                </c:pt>
                <c:pt idx="2875">
                  <c:v>36</c:v>
                </c:pt>
                <c:pt idx="2876">
                  <c:v>36</c:v>
                </c:pt>
                <c:pt idx="2877">
                  <c:v>34</c:v>
                </c:pt>
                <c:pt idx="2878">
                  <c:v>30</c:v>
                </c:pt>
                <c:pt idx="2879">
                  <c:v>40</c:v>
                </c:pt>
                <c:pt idx="2880">
                  <c:v>44</c:v>
                </c:pt>
                <c:pt idx="2881">
                  <c:v>38</c:v>
                </c:pt>
                <c:pt idx="2882">
                  <c:v>32</c:v>
                </c:pt>
                <c:pt idx="2883">
                  <c:v>38</c:v>
                </c:pt>
                <c:pt idx="2884">
                  <c:v>28</c:v>
                </c:pt>
                <c:pt idx="2885">
                  <c:v>33</c:v>
                </c:pt>
                <c:pt idx="2886">
                  <c:v>26</c:v>
                </c:pt>
                <c:pt idx="2887">
                  <c:v>28</c:v>
                </c:pt>
                <c:pt idx="2888">
                  <c:v>20</c:v>
                </c:pt>
                <c:pt idx="2889">
                  <c:v>27</c:v>
                </c:pt>
                <c:pt idx="2890">
                  <c:v>27</c:v>
                </c:pt>
                <c:pt idx="2891">
                  <c:v>48</c:v>
                </c:pt>
                <c:pt idx="2892">
                  <c:v>27</c:v>
                </c:pt>
                <c:pt idx="2893">
                  <c:v>39</c:v>
                </c:pt>
                <c:pt idx="2894">
                  <c:v>30</c:v>
                </c:pt>
                <c:pt idx="2895">
                  <c:v>33</c:v>
                </c:pt>
                <c:pt idx="2896">
                  <c:v>30</c:v>
                </c:pt>
                <c:pt idx="2897">
                  <c:v>30</c:v>
                </c:pt>
                <c:pt idx="2898">
                  <c:v>31</c:v>
                </c:pt>
                <c:pt idx="2899">
                  <c:v>30</c:v>
                </c:pt>
                <c:pt idx="2900">
                  <c:v>28</c:v>
                </c:pt>
                <c:pt idx="2901">
                  <c:v>32</c:v>
                </c:pt>
                <c:pt idx="2902">
                  <c:v>24</c:v>
                </c:pt>
                <c:pt idx="2903">
                  <c:v>33</c:v>
                </c:pt>
                <c:pt idx="2904">
                  <c:v>24</c:v>
                </c:pt>
                <c:pt idx="2905">
                  <c:v>33</c:v>
                </c:pt>
                <c:pt idx="2906">
                  <c:v>34</c:v>
                </c:pt>
                <c:pt idx="2907">
                  <c:v>40</c:v>
                </c:pt>
                <c:pt idx="2908">
                  <c:v>32</c:v>
                </c:pt>
                <c:pt idx="2909">
                  <c:v>37</c:v>
                </c:pt>
                <c:pt idx="2910">
                  <c:v>22</c:v>
                </c:pt>
                <c:pt idx="2911">
                  <c:v>34</c:v>
                </c:pt>
                <c:pt idx="2912">
                  <c:v>33</c:v>
                </c:pt>
                <c:pt idx="2913">
                  <c:v>34</c:v>
                </c:pt>
                <c:pt idx="2914">
                  <c:v>27</c:v>
                </c:pt>
                <c:pt idx="2915">
                  <c:v>26</c:v>
                </c:pt>
                <c:pt idx="2916">
                  <c:v>36</c:v>
                </c:pt>
                <c:pt idx="2917">
                  <c:v>38</c:v>
                </c:pt>
                <c:pt idx="2918">
                  <c:v>29</c:v>
                </c:pt>
                <c:pt idx="2919">
                  <c:v>30</c:v>
                </c:pt>
                <c:pt idx="2920">
                  <c:v>32</c:v>
                </c:pt>
                <c:pt idx="2921">
                  <c:v>22</c:v>
                </c:pt>
                <c:pt idx="2922">
                  <c:v>31</c:v>
                </c:pt>
                <c:pt idx="2923">
                  <c:v>35</c:v>
                </c:pt>
                <c:pt idx="2924">
                  <c:v>31</c:v>
                </c:pt>
                <c:pt idx="2925">
                  <c:v>27</c:v>
                </c:pt>
                <c:pt idx="2926">
                  <c:v>28</c:v>
                </c:pt>
                <c:pt idx="2927">
                  <c:v>42</c:v>
                </c:pt>
                <c:pt idx="2928">
                  <c:v>27</c:v>
                </c:pt>
                <c:pt idx="2929">
                  <c:v>41</c:v>
                </c:pt>
                <c:pt idx="2930">
                  <c:v>19</c:v>
                </c:pt>
                <c:pt idx="2931">
                  <c:v>29</c:v>
                </c:pt>
                <c:pt idx="2932">
                  <c:v>32</c:v>
                </c:pt>
                <c:pt idx="2933">
                  <c:v>34</c:v>
                </c:pt>
                <c:pt idx="2934">
                  <c:v>36</c:v>
                </c:pt>
                <c:pt idx="2935">
                  <c:v>25</c:v>
                </c:pt>
                <c:pt idx="2936">
                  <c:v>31</c:v>
                </c:pt>
                <c:pt idx="2937">
                  <c:v>28</c:v>
                </c:pt>
                <c:pt idx="2938">
                  <c:v>29</c:v>
                </c:pt>
                <c:pt idx="2939">
                  <c:v>22</c:v>
                </c:pt>
                <c:pt idx="2940">
                  <c:v>25</c:v>
                </c:pt>
                <c:pt idx="2941">
                  <c:v>27</c:v>
                </c:pt>
                <c:pt idx="2942">
                  <c:v>27</c:v>
                </c:pt>
                <c:pt idx="2943">
                  <c:v>29</c:v>
                </c:pt>
                <c:pt idx="2944">
                  <c:v>26</c:v>
                </c:pt>
                <c:pt idx="2945">
                  <c:v>35</c:v>
                </c:pt>
                <c:pt idx="2946">
                  <c:v>38</c:v>
                </c:pt>
                <c:pt idx="2947">
                  <c:v>26</c:v>
                </c:pt>
                <c:pt idx="2948">
                  <c:v>21</c:v>
                </c:pt>
                <c:pt idx="2949">
                  <c:v>20</c:v>
                </c:pt>
                <c:pt idx="2950">
                  <c:v>27</c:v>
                </c:pt>
                <c:pt idx="2951">
                  <c:v>24</c:v>
                </c:pt>
                <c:pt idx="2952">
                  <c:v>34</c:v>
                </c:pt>
                <c:pt idx="2953">
                  <c:v>23</c:v>
                </c:pt>
                <c:pt idx="2954">
                  <c:v>33</c:v>
                </c:pt>
                <c:pt idx="2955">
                  <c:v>23</c:v>
                </c:pt>
                <c:pt idx="2956">
                  <c:v>36</c:v>
                </c:pt>
                <c:pt idx="2957">
                  <c:v>21</c:v>
                </c:pt>
                <c:pt idx="2958">
                  <c:v>34</c:v>
                </c:pt>
                <c:pt idx="2959">
                  <c:v>25</c:v>
                </c:pt>
                <c:pt idx="2960">
                  <c:v>33</c:v>
                </c:pt>
                <c:pt idx="2961">
                  <c:v>31</c:v>
                </c:pt>
                <c:pt idx="2962">
                  <c:v>22</c:v>
                </c:pt>
                <c:pt idx="2963">
                  <c:v>30</c:v>
                </c:pt>
                <c:pt idx="2964">
                  <c:v>26</c:v>
                </c:pt>
                <c:pt idx="2965">
                  <c:v>46</c:v>
                </c:pt>
                <c:pt idx="2966">
                  <c:v>19</c:v>
                </c:pt>
                <c:pt idx="2967">
                  <c:v>21</c:v>
                </c:pt>
                <c:pt idx="2968">
                  <c:v>23</c:v>
                </c:pt>
                <c:pt idx="2969">
                  <c:v>31</c:v>
                </c:pt>
                <c:pt idx="2970">
                  <c:v>24</c:v>
                </c:pt>
                <c:pt idx="2971">
                  <c:v>21</c:v>
                </c:pt>
                <c:pt idx="2972">
                  <c:v>30</c:v>
                </c:pt>
                <c:pt idx="2973">
                  <c:v>22</c:v>
                </c:pt>
                <c:pt idx="2974">
                  <c:v>32</c:v>
                </c:pt>
                <c:pt idx="2975">
                  <c:v>30</c:v>
                </c:pt>
                <c:pt idx="2976">
                  <c:v>25</c:v>
                </c:pt>
                <c:pt idx="2977">
                  <c:v>27</c:v>
                </c:pt>
                <c:pt idx="2978">
                  <c:v>24</c:v>
                </c:pt>
                <c:pt idx="2979">
                  <c:v>33</c:v>
                </c:pt>
                <c:pt idx="2980">
                  <c:v>29</c:v>
                </c:pt>
                <c:pt idx="2981">
                  <c:v>20</c:v>
                </c:pt>
                <c:pt idx="2982">
                  <c:v>33</c:v>
                </c:pt>
                <c:pt idx="2983">
                  <c:v>35</c:v>
                </c:pt>
                <c:pt idx="2984">
                  <c:v>30</c:v>
                </c:pt>
                <c:pt idx="2985">
                  <c:v>23</c:v>
                </c:pt>
                <c:pt idx="2986">
                  <c:v>30</c:v>
                </c:pt>
                <c:pt idx="2987">
                  <c:v>30</c:v>
                </c:pt>
                <c:pt idx="2988">
                  <c:v>25</c:v>
                </c:pt>
                <c:pt idx="2989">
                  <c:v>23</c:v>
                </c:pt>
                <c:pt idx="2990">
                  <c:v>31</c:v>
                </c:pt>
                <c:pt idx="2991">
                  <c:v>26</c:v>
                </c:pt>
                <c:pt idx="2992">
                  <c:v>28</c:v>
                </c:pt>
                <c:pt idx="2993">
                  <c:v>26</c:v>
                </c:pt>
                <c:pt idx="2994">
                  <c:v>37</c:v>
                </c:pt>
                <c:pt idx="2995">
                  <c:v>40</c:v>
                </c:pt>
                <c:pt idx="2996">
                  <c:v>26</c:v>
                </c:pt>
                <c:pt idx="2997">
                  <c:v>27</c:v>
                </c:pt>
                <c:pt idx="2998">
                  <c:v>35</c:v>
                </c:pt>
                <c:pt idx="2999">
                  <c:v>26</c:v>
                </c:pt>
                <c:pt idx="3000">
                  <c:v>27</c:v>
                </c:pt>
                <c:pt idx="3001">
                  <c:v>23</c:v>
                </c:pt>
                <c:pt idx="3002">
                  <c:v>32</c:v>
                </c:pt>
                <c:pt idx="3003">
                  <c:v>20</c:v>
                </c:pt>
                <c:pt idx="3004">
                  <c:v>37</c:v>
                </c:pt>
                <c:pt idx="3005">
                  <c:v>23</c:v>
                </c:pt>
                <c:pt idx="3006">
                  <c:v>27</c:v>
                </c:pt>
                <c:pt idx="3007">
                  <c:v>24</c:v>
                </c:pt>
                <c:pt idx="3008">
                  <c:v>30</c:v>
                </c:pt>
                <c:pt idx="3009">
                  <c:v>31</c:v>
                </c:pt>
                <c:pt idx="3010">
                  <c:v>31</c:v>
                </c:pt>
                <c:pt idx="3011">
                  <c:v>31</c:v>
                </c:pt>
                <c:pt idx="3012">
                  <c:v>28</c:v>
                </c:pt>
                <c:pt idx="3013">
                  <c:v>23</c:v>
                </c:pt>
                <c:pt idx="3014">
                  <c:v>28</c:v>
                </c:pt>
                <c:pt idx="3015">
                  <c:v>34</c:v>
                </c:pt>
                <c:pt idx="3016">
                  <c:v>15</c:v>
                </c:pt>
                <c:pt idx="3017">
                  <c:v>30</c:v>
                </c:pt>
                <c:pt idx="3018">
                  <c:v>28</c:v>
                </c:pt>
                <c:pt idx="3019">
                  <c:v>26</c:v>
                </c:pt>
                <c:pt idx="3020">
                  <c:v>23</c:v>
                </c:pt>
                <c:pt idx="3021">
                  <c:v>23</c:v>
                </c:pt>
                <c:pt idx="3022">
                  <c:v>31</c:v>
                </c:pt>
                <c:pt idx="3023">
                  <c:v>27</c:v>
                </c:pt>
                <c:pt idx="3024">
                  <c:v>25</c:v>
                </c:pt>
                <c:pt idx="3025">
                  <c:v>32</c:v>
                </c:pt>
                <c:pt idx="3026">
                  <c:v>23</c:v>
                </c:pt>
                <c:pt idx="3027">
                  <c:v>20</c:v>
                </c:pt>
                <c:pt idx="3028">
                  <c:v>19</c:v>
                </c:pt>
                <c:pt idx="3029">
                  <c:v>26</c:v>
                </c:pt>
                <c:pt idx="3030">
                  <c:v>25</c:v>
                </c:pt>
                <c:pt idx="3031">
                  <c:v>28</c:v>
                </c:pt>
                <c:pt idx="3032">
                  <c:v>24</c:v>
                </c:pt>
                <c:pt idx="3033">
                  <c:v>25</c:v>
                </c:pt>
                <c:pt idx="3034">
                  <c:v>29</c:v>
                </c:pt>
                <c:pt idx="3035">
                  <c:v>31</c:v>
                </c:pt>
                <c:pt idx="3036">
                  <c:v>33</c:v>
                </c:pt>
                <c:pt idx="3037">
                  <c:v>31</c:v>
                </c:pt>
                <c:pt idx="3038">
                  <c:v>29</c:v>
                </c:pt>
                <c:pt idx="3039">
                  <c:v>33</c:v>
                </c:pt>
                <c:pt idx="3040">
                  <c:v>27</c:v>
                </c:pt>
                <c:pt idx="3041">
                  <c:v>28</c:v>
                </c:pt>
                <c:pt idx="3042">
                  <c:v>35</c:v>
                </c:pt>
                <c:pt idx="3043">
                  <c:v>38</c:v>
                </c:pt>
                <c:pt idx="3044">
                  <c:v>25</c:v>
                </c:pt>
                <c:pt idx="3045">
                  <c:v>23</c:v>
                </c:pt>
                <c:pt idx="3046">
                  <c:v>36</c:v>
                </c:pt>
                <c:pt idx="3047">
                  <c:v>25</c:v>
                </c:pt>
                <c:pt idx="3048">
                  <c:v>22</c:v>
                </c:pt>
                <c:pt idx="3049">
                  <c:v>21</c:v>
                </c:pt>
                <c:pt idx="3050">
                  <c:v>21</c:v>
                </c:pt>
                <c:pt idx="3051">
                  <c:v>19</c:v>
                </c:pt>
                <c:pt idx="3052">
                  <c:v>26</c:v>
                </c:pt>
                <c:pt idx="3053">
                  <c:v>32</c:v>
                </c:pt>
                <c:pt idx="3054">
                  <c:v>30</c:v>
                </c:pt>
                <c:pt idx="3055">
                  <c:v>38</c:v>
                </c:pt>
                <c:pt idx="3056">
                  <c:v>31</c:v>
                </c:pt>
                <c:pt idx="3057">
                  <c:v>34</c:v>
                </c:pt>
                <c:pt idx="3058">
                  <c:v>20</c:v>
                </c:pt>
                <c:pt idx="3059">
                  <c:v>38</c:v>
                </c:pt>
                <c:pt idx="3060">
                  <c:v>25</c:v>
                </c:pt>
                <c:pt idx="3061">
                  <c:v>32</c:v>
                </c:pt>
                <c:pt idx="3062">
                  <c:v>36</c:v>
                </c:pt>
                <c:pt idx="3063">
                  <c:v>31</c:v>
                </c:pt>
                <c:pt idx="3064">
                  <c:v>27</c:v>
                </c:pt>
                <c:pt idx="3065">
                  <c:v>23</c:v>
                </c:pt>
                <c:pt idx="3066">
                  <c:v>27</c:v>
                </c:pt>
                <c:pt idx="3067">
                  <c:v>17</c:v>
                </c:pt>
                <c:pt idx="3068">
                  <c:v>30</c:v>
                </c:pt>
                <c:pt idx="3069">
                  <c:v>22</c:v>
                </c:pt>
                <c:pt idx="3070">
                  <c:v>29</c:v>
                </c:pt>
                <c:pt idx="3071">
                  <c:v>29</c:v>
                </c:pt>
                <c:pt idx="3072">
                  <c:v>27</c:v>
                </c:pt>
                <c:pt idx="3073">
                  <c:v>28</c:v>
                </c:pt>
                <c:pt idx="3074">
                  <c:v>31</c:v>
                </c:pt>
                <c:pt idx="3075">
                  <c:v>28</c:v>
                </c:pt>
                <c:pt idx="3076">
                  <c:v>31</c:v>
                </c:pt>
                <c:pt idx="3077">
                  <c:v>23</c:v>
                </c:pt>
                <c:pt idx="3078">
                  <c:v>27</c:v>
                </c:pt>
                <c:pt idx="3079">
                  <c:v>26</c:v>
                </c:pt>
                <c:pt idx="3080">
                  <c:v>30</c:v>
                </c:pt>
                <c:pt idx="3081">
                  <c:v>32</c:v>
                </c:pt>
                <c:pt idx="3082">
                  <c:v>27</c:v>
                </c:pt>
                <c:pt idx="3083">
                  <c:v>21</c:v>
                </c:pt>
                <c:pt idx="3084">
                  <c:v>31</c:v>
                </c:pt>
                <c:pt idx="3085">
                  <c:v>31</c:v>
                </c:pt>
                <c:pt idx="3086">
                  <c:v>31</c:v>
                </c:pt>
                <c:pt idx="3087">
                  <c:v>24</c:v>
                </c:pt>
                <c:pt idx="3088">
                  <c:v>34</c:v>
                </c:pt>
                <c:pt idx="3089">
                  <c:v>36</c:v>
                </c:pt>
                <c:pt idx="3090">
                  <c:v>17</c:v>
                </c:pt>
                <c:pt idx="3091">
                  <c:v>30</c:v>
                </c:pt>
                <c:pt idx="3092">
                  <c:v>23</c:v>
                </c:pt>
                <c:pt idx="3093">
                  <c:v>30</c:v>
                </c:pt>
                <c:pt idx="3094">
                  <c:v>21</c:v>
                </c:pt>
                <c:pt idx="3095">
                  <c:v>25</c:v>
                </c:pt>
                <c:pt idx="3096">
                  <c:v>29</c:v>
                </c:pt>
                <c:pt idx="3097">
                  <c:v>30</c:v>
                </c:pt>
                <c:pt idx="3098">
                  <c:v>24</c:v>
                </c:pt>
                <c:pt idx="3099">
                  <c:v>29</c:v>
                </c:pt>
                <c:pt idx="3100">
                  <c:v>30</c:v>
                </c:pt>
                <c:pt idx="3101">
                  <c:v>27</c:v>
                </c:pt>
                <c:pt idx="3102">
                  <c:v>31</c:v>
                </c:pt>
                <c:pt idx="3103">
                  <c:v>21</c:v>
                </c:pt>
                <c:pt idx="3104">
                  <c:v>19</c:v>
                </c:pt>
                <c:pt idx="3105">
                  <c:v>33</c:v>
                </c:pt>
                <c:pt idx="3106">
                  <c:v>27</c:v>
                </c:pt>
                <c:pt idx="3107">
                  <c:v>43</c:v>
                </c:pt>
                <c:pt idx="3108">
                  <c:v>32</c:v>
                </c:pt>
                <c:pt idx="3109">
                  <c:v>22</c:v>
                </c:pt>
                <c:pt idx="3110">
                  <c:v>17</c:v>
                </c:pt>
                <c:pt idx="3111">
                  <c:v>24</c:v>
                </c:pt>
                <c:pt idx="3112">
                  <c:v>30</c:v>
                </c:pt>
                <c:pt idx="3113">
                  <c:v>32</c:v>
                </c:pt>
                <c:pt idx="3114">
                  <c:v>35</c:v>
                </c:pt>
                <c:pt idx="3115">
                  <c:v>31</c:v>
                </c:pt>
                <c:pt idx="3116">
                  <c:v>23</c:v>
                </c:pt>
                <c:pt idx="3117">
                  <c:v>27</c:v>
                </c:pt>
                <c:pt idx="3118">
                  <c:v>32</c:v>
                </c:pt>
                <c:pt idx="3119">
                  <c:v>29</c:v>
                </c:pt>
                <c:pt idx="3120">
                  <c:v>21</c:v>
                </c:pt>
                <c:pt idx="3121">
                  <c:v>32</c:v>
                </c:pt>
                <c:pt idx="3122">
                  <c:v>39</c:v>
                </c:pt>
                <c:pt idx="3123">
                  <c:v>20</c:v>
                </c:pt>
                <c:pt idx="3124">
                  <c:v>32</c:v>
                </c:pt>
                <c:pt idx="3125">
                  <c:v>35</c:v>
                </c:pt>
                <c:pt idx="3126">
                  <c:v>28</c:v>
                </c:pt>
                <c:pt idx="3127">
                  <c:v>25</c:v>
                </c:pt>
                <c:pt idx="3128">
                  <c:v>32</c:v>
                </c:pt>
                <c:pt idx="3129">
                  <c:v>37</c:v>
                </c:pt>
                <c:pt idx="3130">
                  <c:v>39</c:v>
                </c:pt>
                <c:pt idx="3131">
                  <c:v>23</c:v>
                </c:pt>
                <c:pt idx="3132">
                  <c:v>32</c:v>
                </c:pt>
                <c:pt idx="3133">
                  <c:v>21</c:v>
                </c:pt>
                <c:pt idx="3134">
                  <c:v>20</c:v>
                </c:pt>
                <c:pt idx="3135">
                  <c:v>28</c:v>
                </c:pt>
                <c:pt idx="3136">
                  <c:v>22</c:v>
                </c:pt>
                <c:pt idx="3137">
                  <c:v>34</c:v>
                </c:pt>
                <c:pt idx="3138">
                  <c:v>26</c:v>
                </c:pt>
                <c:pt idx="3139">
                  <c:v>26</c:v>
                </c:pt>
                <c:pt idx="3140">
                  <c:v>35</c:v>
                </c:pt>
                <c:pt idx="3141">
                  <c:v>30</c:v>
                </c:pt>
                <c:pt idx="3142">
                  <c:v>33</c:v>
                </c:pt>
                <c:pt idx="3143">
                  <c:v>28</c:v>
                </c:pt>
                <c:pt idx="3144">
                  <c:v>27</c:v>
                </c:pt>
                <c:pt idx="3145">
                  <c:v>26</c:v>
                </c:pt>
                <c:pt idx="3146">
                  <c:v>24</c:v>
                </c:pt>
                <c:pt idx="3147">
                  <c:v>37</c:v>
                </c:pt>
                <c:pt idx="3148">
                  <c:v>47</c:v>
                </c:pt>
                <c:pt idx="3149">
                  <c:v>34</c:v>
                </c:pt>
                <c:pt idx="3150">
                  <c:v>38</c:v>
                </c:pt>
                <c:pt idx="3151">
                  <c:v>34</c:v>
                </c:pt>
                <c:pt idx="3152">
                  <c:v>32</c:v>
                </c:pt>
                <c:pt idx="3153">
                  <c:v>31</c:v>
                </c:pt>
                <c:pt idx="3154">
                  <c:v>30</c:v>
                </c:pt>
                <c:pt idx="3155">
                  <c:v>31</c:v>
                </c:pt>
                <c:pt idx="3156">
                  <c:v>35</c:v>
                </c:pt>
                <c:pt idx="3157">
                  <c:v>31</c:v>
                </c:pt>
                <c:pt idx="3158">
                  <c:v>38</c:v>
                </c:pt>
                <c:pt idx="3159">
                  <c:v>36</c:v>
                </c:pt>
                <c:pt idx="3160">
                  <c:v>29</c:v>
                </c:pt>
                <c:pt idx="3161">
                  <c:v>30</c:v>
                </c:pt>
                <c:pt idx="3162">
                  <c:v>25</c:v>
                </c:pt>
                <c:pt idx="3163">
                  <c:v>30</c:v>
                </c:pt>
                <c:pt idx="3164">
                  <c:v>35</c:v>
                </c:pt>
                <c:pt idx="3165">
                  <c:v>32</c:v>
                </c:pt>
                <c:pt idx="3166">
                  <c:v>22</c:v>
                </c:pt>
                <c:pt idx="3167">
                  <c:v>32</c:v>
                </c:pt>
                <c:pt idx="3168">
                  <c:v>30</c:v>
                </c:pt>
                <c:pt idx="3169">
                  <c:v>26</c:v>
                </c:pt>
                <c:pt idx="3170">
                  <c:v>29</c:v>
                </c:pt>
                <c:pt idx="3171">
                  <c:v>32</c:v>
                </c:pt>
                <c:pt idx="3172">
                  <c:v>31</c:v>
                </c:pt>
                <c:pt idx="3173">
                  <c:v>27</c:v>
                </c:pt>
                <c:pt idx="3174">
                  <c:v>23</c:v>
                </c:pt>
                <c:pt idx="3175">
                  <c:v>26</c:v>
                </c:pt>
                <c:pt idx="3176">
                  <c:v>26</c:v>
                </c:pt>
                <c:pt idx="3177">
                  <c:v>35</c:v>
                </c:pt>
                <c:pt idx="3178">
                  <c:v>29</c:v>
                </c:pt>
                <c:pt idx="3179">
                  <c:v>30</c:v>
                </c:pt>
                <c:pt idx="3180">
                  <c:v>38</c:v>
                </c:pt>
                <c:pt idx="3181">
                  <c:v>32</c:v>
                </c:pt>
                <c:pt idx="3182">
                  <c:v>21</c:v>
                </c:pt>
                <c:pt idx="3183">
                  <c:v>32</c:v>
                </c:pt>
                <c:pt idx="3184">
                  <c:v>36</c:v>
                </c:pt>
                <c:pt idx="3185">
                  <c:v>28</c:v>
                </c:pt>
                <c:pt idx="3186">
                  <c:v>24</c:v>
                </c:pt>
                <c:pt idx="3187">
                  <c:v>27</c:v>
                </c:pt>
                <c:pt idx="3188">
                  <c:v>17</c:v>
                </c:pt>
                <c:pt idx="3189">
                  <c:v>40</c:v>
                </c:pt>
                <c:pt idx="3190">
                  <c:v>28</c:v>
                </c:pt>
                <c:pt idx="3191">
                  <c:v>31</c:v>
                </c:pt>
                <c:pt idx="3192">
                  <c:v>15</c:v>
                </c:pt>
                <c:pt idx="3193">
                  <c:v>30</c:v>
                </c:pt>
                <c:pt idx="3194">
                  <c:v>35</c:v>
                </c:pt>
                <c:pt idx="3195">
                  <c:v>25</c:v>
                </c:pt>
                <c:pt idx="3196">
                  <c:v>36</c:v>
                </c:pt>
                <c:pt idx="3197">
                  <c:v>27</c:v>
                </c:pt>
                <c:pt idx="3198">
                  <c:v>33</c:v>
                </c:pt>
                <c:pt idx="3199">
                  <c:v>30</c:v>
                </c:pt>
                <c:pt idx="3200">
                  <c:v>29</c:v>
                </c:pt>
                <c:pt idx="3201">
                  <c:v>25</c:v>
                </c:pt>
                <c:pt idx="3202">
                  <c:v>38</c:v>
                </c:pt>
                <c:pt idx="3203">
                  <c:v>28</c:v>
                </c:pt>
                <c:pt idx="3204">
                  <c:v>29</c:v>
                </c:pt>
                <c:pt idx="3205">
                  <c:v>28</c:v>
                </c:pt>
                <c:pt idx="3206">
                  <c:v>20</c:v>
                </c:pt>
                <c:pt idx="3207">
                  <c:v>35</c:v>
                </c:pt>
                <c:pt idx="3208">
                  <c:v>27</c:v>
                </c:pt>
                <c:pt idx="3209">
                  <c:v>34</c:v>
                </c:pt>
                <c:pt idx="3210">
                  <c:v>26</c:v>
                </c:pt>
                <c:pt idx="3211">
                  <c:v>28</c:v>
                </c:pt>
                <c:pt idx="3212">
                  <c:v>25</c:v>
                </c:pt>
                <c:pt idx="3213">
                  <c:v>31</c:v>
                </c:pt>
                <c:pt idx="3214">
                  <c:v>33</c:v>
                </c:pt>
                <c:pt idx="3215">
                  <c:v>24</c:v>
                </c:pt>
                <c:pt idx="3216">
                  <c:v>32</c:v>
                </c:pt>
                <c:pt idx="3217">
                  <c:v>34</c:v>
                </c:pt>
                <c:pt idx="3218">
                  <c:v>30</c:v>
                </c:pt>
                <c:pt idx="3219">
                  <c:v>28</c:v>
                </c:pt>
                <c:pt idx="3220">
                  <c:v>27</c:v>
                </c:pt>
                <c:pt idx="3221">
                  <c:v>25</c:v>
                </c:pt>
                <c:pt idx="3222">
                  <c:v>33</c:v>
                </c:pt>
                <c:pt idx="3223">
                  <c:v>35</c:v>
                </c:pt>
                <c:pt idx="3224">
                  <c:v>35</c:v>
                </c:pt>
                <c:pt idx="3225">
                  <c:v>33</c:v>
                </c:pt>
                <c:pt idx="3226">
                  <c:v>34</c:v>
                </c:pt>
                <c:pt idx="3227">
                  <c:v>27</c:v>
                </c:pt>
                <c:pt idx="3228">
                  <c:v>36</c:v>
                </c:pt>
                <c:pt idx="3229">
                  <c:v>29</c:v>
                </c:pt>
                <c:pt idx="3230">
                  <c:v>33</c:v>
                </c:pt>
                <c:pt idx="3231">
                  <c:v>31</c:v>
                </c:pt>
                <c:pt idx="3232">
                  <c:v>36</c:v>
                </c:pt>
                <c:pt idx="3233">
                  <c:v>30</c:v>
                </c:pt>
                <c:pt idx="3234">
                  <c:v>38</c:v>
                </c:pt>
                <c:pt idx="3235">
                  <c:v>24</c:v>
                </c:pt>
                <c:pt idx="3236">
                  <c:v>26</c:v>
                </c:pt>
                <c:pt idx="3237">
                  <c:v>29</c:v>
                </c:pt>
                <c:pt idx="3238">
                  <c:v>27</c:v>
                </c:pt>
                <c:pt idx="3239">
                  <c:v>28</c:v>
                </c:pt>
                <c:pt idx="3240">
                  <c:v>28</c:v>
                </c:pt>
                <c:pt idx="3241">
                  <c:v>26</c:v>
                </c:pt>
                <c:pt idx="3242">
                  <c:v>26</c:v>
                </c:pt>
                <c:pt idx="3243">
                  <c:v>22</c:v>
                </c:pt>
                <c:pt idx="3244">
                  <c:v>34</c:v>
                </c:pt>
                <c:pt idx="3245">
                  <c:v>30</c:v>
                </c:pt>
                <c:pt idx="3246">
                  <c:v>31</c:v>
                </c:pt>
                <c:pt idx="3247">
                  <c:v>36</c:v>
                </c:pt>
                <c:pt idx="3248">
                  <c:v>28</c:v>
                </c:pt>
                <c:pt idx="3249">
                  <c:v>24</c:v>
                </c:pt>
                <c:pt idx="3250">
                  <c:v>34</c:v>
                </c:pt>
                <c:pt idx="3251">
                  <c:v>35</c:v>
                </c:pt>
                <c:pt idx="3252">
                  <c:v>44</c:v>
                </c:pt>
                <c:pt idx="3253">
                  <c:v>36</c:v>
                </c:pt>
                <c:pt idx="3254">
                  <c:v>26</c:v>
                </c:pt>
                <c:pt idx="3255">
                  <c:v>41</c:v>
                </c:pt>
                <c:pt idx="3256">
                  <c:v>31</c:v>
                </c:pt>
                <c:pt idx="3257">
                  <c:v>35</c:v>
                </c:pt>
                <c:pt idx="3258">
                  <c:v>25</c:v>
                </c:pt>
                <c:pt idx="3259">
                  <c:v>37</c:v>
                </c:pt>
                <c:pt idx="3260">
                  <c:v>27</c:v>
                </c:pt>
                <c:pt idx="3261">
                  <c:v>36</c:v>
                </c:pt>
                <c:pt idx="3262">
                  <c:v>40</c:v>
                </c:pt>
                <c:pt idx="3263">
                  <c:v>33</c:v>
                </c:pt>
                <c:pt idx="3264">
                  <c:v>31</c:v>
                </c:pt>
                <c:pt idx="3265">
                  <c:v>27</c:v>
                </c:pt>
                <c:pt idx="3266">
                  <c:v>29</c:v>
                </c:pt>
                <c:pt idx="3267">
                  <c:v>32</c:v>
                </c:pt>
                <c:pt idx="3268">
                  <c:v>36</c:v>
                </c:pt>
                <c:pt idx="3269">
                  <c:v>36</c:v>
                </c:pt>
                <c:pt idx="3270">
                  <c:v>36</c:v>
                </c:pt>
                <c:pt idx="3271">
                  <c:v>45</c:v>
                </c:pt>
                <c:pt idx="3272">
                  <c:v>32</c:v>
                </c:pt>
                <c:pt idx="3273">
                  <c:v>39</c:v>
                </c:pt>
                <c:pt idx="3274">
                  <c:v>29</c:v>
                </c:pt>
                <c:pt idx="3275">
                  <c:v>42</c:v>
                </c:pt>
                <c:pt idx="3276">
                  <c:v>32</c:v>
                </c:pt>
                <c:pt idx="3277">
                  <c:v>42</c:v>
                </c:pt>
                <c:pt idx="3278">
                  <c:v>32</c:v>
                </c:pt>
                <c:pt idx="3279">
                  <c:v>32</c:v>
                </c:pt>
                <c:pt idx="3280">
                  <c:v>38</c:v>
                </c:pt>
                <c:pt idx="3281">
                  <c:v>36</c:v>
                </c:pt>
                <c:pt idx="3282">
                  <c:v>34</c:v>
                </c:pt>
                <c:pt idx="3283">
                  <c:v>36</c:v>
                </c:pt>
                <c:pt idx="3284">
                  <c:v>32</c:v>
                </c:pt>
                <c:pt idx="3285">
                  <c:v>40</c:v>
                </c:pt>
                <c:pt idx="3286">
                  <c:v>41</c:v>
                </c:pt>
                <c:pt idx="3287">
                  <c:v>35</c:v>
                </c:pt>
                <c:pt idx="3288">
                  <c:v>45</c:v>
                </c:pt>
                <c:pt idx="3289">
                  <c:v>37</c:v>
                </c:pt>
                <c:pt idx="3290">
                  <c:v>50</c:v>
                </c:pt>
                <c:pt idx="3291">
                  <c:v>43</c:v>
                </c:pt>
                <c:pt idx="3292">
                  <c:v>44</c:v>
                </c:pt>
                <c:pt idx="3293">
                  <c:v>43</c:v>
                </c:pt>
                <c:pt idx="3294">
                  <c:v>47</c:v>
                </c:pt>
                <c:pt idx="3295">
                  <c:v>50</c:v>
                </c:pt>
                <c:pt idx="3296">
                  <c:v>47</c:v>
                </c:pt>
                <c:pt idx="3297">
                  <c:v>43</c:v>
                </c:pt>
                <c:pt idx="3298">
                  <c:v>25</c:v>
                </c:pt>
                <c:pt idx="3299">
                  <c:v>47</c:v>
                </c:pt>
                <c:pt idx="3300">
                  <c:v>54</c:v>
                </c:pt>
                <c:pt idx="3301">
                  <c:v>34</c:v>
                </c:pt>
                <c:pt idx="3302">
                  <c:v>51</c:v>
                </c:pt>
                <c:pt idx="3303">
                  <c:v>36</c:v>
                </c:pt>
                <c:pt idx="3304">
                  <c:v>37</c:v>
                </c:pt>
                <c:pt idx="3305">
                  <c:v>52</c:v>
                </c:pt>
                <c:pt idx="3306">
                  <c:v>47</c:v>
                </c:pt>
                <c:pt idx="3307">
                  <c:v>41</c:v>
                </c:pt>
                <c:pt idx="3308">
                  <c:v>56</c:v>
                </c:pt>
                <c:pt idx="3309">
                  <c:v>61</c:v>
                </c:pt>
                <c:pt idx="3310">
                  <c:v>44</c:v>
                </c:pt>
                <c:pt idx="3311">
                  <c:v>44</c:v>
                </c:pt>
                <c:pt idx="3312">
                  <c:v>53</c:v>
                </c:pt>
                <c:pt idx="3313">
                  <c:v>51</c:v>
                </c:pt>
                <c:pt idx="3314">
                  <c:v>55</c:v>
                </c:pt>
                <c:pt idx="3315">
                  <c:v>48</c:v>
                </c:pt>
                <c:pt idx="3316">
                  <c:v>65</c:v>
                </c:pt>
                <c:pt idx="3317">
                  <c:v>57</c:v>
                </c:pt>
                <c:pt idx="3318">
                  <c:v>51</c:v>
                </c:pt>
                <c:pt idx="3319">
                  <c:v>50</c:v>
                </c:pt>
                <c:pt idx="3320">
                  <c:v>60</c:v>
                </c:pt>
                <c:pt idx="3321">
                  <c:v>54</c:v>
                </c:pt>
                <c:pt idx="3322">
                  <c:v>35</c:v>
                </c:pt>
                <c:pt idx="3323">
                  <c:v>51</c:v>
                </c:pt>
                <c:pt idx="3324">
                  <c:v>48</c:v>
                </c:pt>
                <c:pt idx="3325">
                  <c:v>57</c:v>
                </c:pt>
                <c:pt idx="3326">
                  <c:v>54</c:v>
                </c:pt>
                <c:pt idx="3327">
                  <c:v>66</c:v>
                </c:pt>
                <c:pt idx="3328">
                  <c:v>53</c:v>
                </c:pt>
                <c:pt idx="3329">
                  <c:v>56</c:v>
                </c:pt>
                <c:pt idx="3330">
                  <c:v>52</c:v>
                </c:pt>
                <c:pt idx="3331">
                  <c:v>64</c:v>
                </c:pt>
                <c:pt idx="3332">
                  <c:v>57</c:v>
                </c:pt>
                <c:pt idx="3333">
                  <c:v>61</c:v>
                </c:pt>
                <c:pt idx="3334">
                  <c:v>62</c:v>
                </c:pt>
                <c:pt idx="3335">
                  <c:v>49</c:v>
                </c:pt>
                <c:pt idx="3336">
                  <c:v>56</c:v>
                </c:pt>
                <c:pt idx="3337">
                  <c:v>56</c:v>
                </c:pt>
                <c:pt idx="3338">
                  <c:v>56</c:v>
                </c:pt>
                <c:pt idx="3339">
                  <c:v>57</c:v>
                </c:pt>
                <c:pt idx="3340">
                  <c:v>56</c:v>
                </c:pt>
                <c:pt idx="3341">
                  <c:v>45</c:v>
                </c:pt>
                <c:pt idx="3342">
                  <c:v>60</c:v>
                </c:pt>
                <c:pt idx="3343">
                  <c:v>54</c:v>
                </c:pt>
                <c:pt idx="3344">
                  <c:v>43</c:v>
                </c:pt>
                <c:pt idx="3345">
                  <c:v>48</c:v>
                </c:pt>
                <c:pt idx="3346">
                  <c:v>42</c:v>
                </c:pt>
                <c:pt idx="3347">
                  <c:v>55</c:v>
                </c:pt>
                <c:pt idx="3348">
                  <c:v>62</c:v>
                </c:pt>
                <c:pt idx="3349">
                  <c:v>62</c:v>
                </c:pt>
                <c:pt idx="3350">
                  <c:v>42</c:v>
                </c:pt>
                <c:pt idx="3351">
                  <c:v>36</c:v>
                </c:pt>
                <c:pt idx="3352">
                  <c:v>45</c:v>
                </c:pt>
                <c:pt idx="3353">
                  <c:v>45</c:v>
                </c:pt>
                <c:pt idx="3354">
                  <c:v>46</c:v>
                </c:pt>
                <c:pt idx="3355">
                  <c:v>60</c:v>
                </c:pt>
                <c:pt idx="3356">
                  <c:v>47</c:v>
                </c:pt>
                <c:pt idx="3357">
                  <c:v>42</c:v>
                </c:pt>
                <c:pt idx="3358">
                  <c:v>46</c:v>
                </c:pt>
                <c:pt idx="3359">
                  <c:v>45</c:v>
                </c:pt>
                <c:pt idx="3360">
                  <c:v>56</c:v>
                </c:pt>
                <c:pt idx="3361">
                  <c:v>42</c:v>
                </c:pt>
                <c:pt idx="3362">
                  <c:v>44</c:v>
                </c:pt>
                <c:pt idx="3363">
                  <c:v>40</c:v>
                </c:pt>
                <c:pt idx="3364">
                  <c:v>49</c:v>
                </c:pt>
                <c:pt idx="3365">
                  <c:v>45</c:v>
                </c:pt>
                <c:pt idx="3366">
                  <c:v>35</c:v>
                </c:pt>
                <c:pt idx="3367">
                  <c:v>45</c:v>
                </c:pt>
                <c:pt idx="3368">
                  <c:v>28</c:v>
                </c:pt>
                <c:pt idx="3369">
                  <c:v>32</c:v>
                </c:pt>
                <c:pt idx="3370">
                  <c:v>42</c:v>
                </c:pt>
                <c:pt idx="3371">
                  <c:v>43</c:v>
                </c:pt>
                <c:pt idx="3372">
                  <c:v>38</c:v>
                </c:pt>
                <c:pt idx="3373">
                  <c:v>40</c:v>
                </c:pt>
                <c:pt idx="3374">
                  <c:v>37</c:v>
                </c:pt>
                <c:pt idx="3375">
                  <c:v>32</c:v>
                </c:pt>
                <c:pt idx="3376">
                  <c:v>40</c:v>
                </c:pt>
                <c:pt idx="3377">
                  <c:v>28</c:v>
                </c:pt>
                <c:pt idx="3378">
                  <c:v>41</c:v>
                </c:pt>
                <c:pt idx="3379">
                  <c:v>43</c:v>
                </c:pt>
                <c:pt idx="3380">
                  <c:v>42</c:v>
                </c:pt>
                <c:pt idx="3381">
                  <c:v>34</c:v>
                </c:pt>
                <c:pt idx="3382">
                  <c:v>37</c:v>
                </c:pt>
                <c:pt idx="3383">
                  <c:v>40</c:v>
                </c:pt>
                <c:pt idx="3384">
                  <c:v>42</c:v>
                </c:pt>
                <c:pt idx="3385">
                  <c:v>25</c:v>
                </c:pt>
                <c:pt idx="3386">
                  <c:v>32</c:v>
                </c:pt>
                <c:pt idx="3387">
                  <c:v>47</c:v>
                </c:pt>
                <c:pt idx="3388">
                  <c:v>31</c:v>
                </c:pt>
                <c:pt idx="3389">
                  <c:v>27</c:v>
                </c:pt>
                <c:pt idx="3390">
                  <c:v>43</c:v>
                </c:pt>
                <c:pt idx="3391">
                  <c:v>37</c:v>
                </c:pt>
                <c:pt idx="3392">
                  <c:v>39</c:v>
                </c:pt>
                <c:pt idx="3393">
                  <c:v>35</c:v>
                </c:pt>
                <c:pt idx="3394">
                  <c:v>36</c:v>
                </c:pt>
                <c:pt idx="3395">
                  <c:v>34</c:v>
                </c:pt>
                <c:pt idx="3396">
                  <c:v>38</c:v>
                </c:pt>
                <c:pt idx="3397">
                  <c:v>34</c:v>
                </c:pt>
                <c:pt idx="3398">
                  <c:v>35</c:v>
                </c:pt>
                <c:pt idx="3399">
                  <c:v>48</c:v>
                </c:pt>
                <c:pt idx="3400">
                  <c:v>43</c:v>
                </c:pt>
                <c:pt idx="3401">
                  <c:v>27</c:v>
                </c:pt>
                <c:pt idx="3402">
                  <c:v>28</c:v>
                </c:pt>
                <c:pt idx="3403">
                  <c:v>31</c:v>
                </c:pt>
                <c:pt idx="3404">
                  <c:v>22</c:v>
                </c:pt>
                <c:pt idx="3405">
                  <c:v>32</c:v>
                </c:pt>
                <c:pt idx="3406">
                  <c:v>35</c:v>
                </c:pt>
                <c:pt idx="3407">
                  <c:v>41</c:v>
                </c:pt>
                <c:pt idx="3408">
                  <c:v>34</c:v>
                </c:pt>
                <c:pt idx="3409">
                  <c:v>35</c:v>
                </c:pt>
                <c:pt idx="3410">
                  <c:v>40</c:v>
                </c:pt>
                <c:pt idx="3411">
                  <c:v>40</c:v>
                </c:pt>
                <c:pt idx="3412">
                  <c:v>31</c:v>
                </c:pt>
                <c:pt idx="3413">
                  <c:v>33</c:v>
                </c:pt>
                <c:pt idx="3414">
                  <c:v>32</c:v>
                </c:pt>
                <c:pt idx="3415">
                  <c:v>39</c:v>
                </c:pt>
                <c:pt idx="3416">
                  <c:v>29</c:v>
                </c:pt>
                <c:pt idx="3417">
                  <c:v>40</c:v>
                </c:pt>
                <c:pt idx="3418">
                  <c:v>33</c:v>
                </c:pt>
                <c:pt idx="3419">
                  <c:v>27</c:v>
                </c:pt>
                <c:pt idx="3420">
                  <c:v>26</c:v>
                </c:pt>
                <c:pt idx="3421">
                  <c:v>35</c:v>
                </c:pt>
                <c:pt idx="3422">
                  <c:v>28</c:v>
                </c:pt>
                <c:pt idx="3423">
                  <c:v>26</c:v>
                </c:pt>
                <c:pt idx="3424">
                  <c:v>40</c:v>
                </c:pt>
                <c:pt idx="3425">
                  <c:v>29</c:v>
                </c:pt>
                <c:pt idx="3426">
                  <c:v>28</c:v>
                </c:pt>
                <c:pt idx="3427">
                  <c:v>35</c:v>
                </c:pt>
                <c:pt idx="3428">
                  <c:v>32</c:v>
                </c:pt>
                <c:pt idx="3429">
                  <c:v>29</c:v>
                </c:pt>
                <c:pt idx="3430">
                  <c:v>29</c:v>
                </c:pt>
                <c:pt idx="3431">
                  <c:v>31</c:v>
                </c:pt>
                <c:pt idx="3432">
                  <c:v>27</c:v>
                </c:pt>
                <c:pt idx="3433">
                  <c:v>29</c:v>
                </c:pt>
                <c:pt idx="3434">
                  <c:v>33</c:v>
                </c:pt>
                <c:pt idx="3435">
                  <c:v>33</c:v>
                </c:pt>
                <c:pt idx="3436">
                  <c:v>32</c:v>
                </c:pt>
                <c:pt idx="3437">
                  <c:v>36</c:v>
                </c:pt>
                <c:pt idx="3438">
                  <c:v>38</c:v>
                </c:pt>
                <c:pt idx="3439">
                  <c:v>23</c:v>
                </c:pt>
                <c:pt idx="3440">
                  <c:v>21</c:v>
                </c:pt>
                <c:pt idx="3441">
                  <c:v>24</c:v>
                </c:pt>
                <c:pt idx="3442">
                  <c:v>32</c:v>
                </c:pt>
                <c:pt idx="3443">
                  <c:v>42</c:v>
                </c:pt>
                <c:pt idx="3444">
                  <c:v>24</c:v>
                </c:pt>
                <c:pt idx="3445">
                  <c:v>30</c:v>
                </c:pt>
                <c:pt idx="3446">
                  <c:v>24</c:v>
                </c:pt>
                <c:pt idx="3447">
                  <c:v>31</c:v>
                </c:pt>
                <c:pt idx="3448">
                  <c:v>34</c:v>
                </c:pt>
                <c:pt idx="3449">
                  <c:v>23</c:v>
                </c:pt>
                <c:pt idx="3450">
                  <c:v>23</c:v>
                </c:pt>
                <c:pt idx="3451">
                  <c:v>39</c:v>
                </c:pt>
                <c:pt idx="3452">
                  <c:v>22</c:v>
                </c:pt>
                <c:pt idx="3453">
                  <c:v>38</c:v>
                </c:pt>
                <c:pt idx="3454">
                  <c:v>34</c:v>
                </c:pt>
                <c:pt idx="3455">
                  <c:v>29</c:v>
                </c:pt>
                <c:pt idx="3456">
                  <c:v>30</c:v>
                </c:pt>
                <c:pt idx="3457">
                  <c:v>32</c:v>
                </c:pt>
                <c:pt idx="3458">
                  <c:v>29</c:v>
                </c:pt>
                <c:pt idx="3459">
                  <c:v>36</c:v>
                </c:pt>
                <c:pt idx="3460">
                  <c:v>23</c:v>
                </c:pt>
                <c:pt idx="3461">
                  <c:v>31</c:v>
                </c:pt>
                <c:pt idx="3462">
                  <c:v>32</c:v>
                </c:pt>
                <c:pt idx="3463">
                  <c:v>29</c:v>
                </c:pt>
                <c:pt idx="3464">
                  <c:v>24</c:v>
                </c:pt>
                <c:pt idx="3465">
                  <c:v>24</c:v>
                </c:pt>
                <c:pt idx="3466">
                  <c:v>34</c:v>
                </c:pt>
                <c:pt idx="3467">
                  <c:v>37</c:v>
                </c:pt>
                <c:pt idx="3468">
                  <c:v>40</c:v>
                </c:pt>
                <c:pt idx="3469">
                  <c:v>31</c:v>
                </c:pt>
                <c:pt idx="3470">
                  <c:v>28</c:v>
                </c:pt>
                <c:pt idx="3471">
                  <c:v>31</c:v>
                </c:pt>
                <c:pt idx="3472">
                  <c:v>22</c:v>
                </c:pt>
                <c:pt idx="3473">
                  <c:v>33</c:v>
                </c:pt>
                <c:pt idx="3474">
                  <c:v>29</c:v>
                </c:pt>
                <c:pt idx="3475">
                  <c:v>36</c:v>
                </c:pt>
                <c:pt idx="3476">
                  <c:v>27</c:v>
                </c:pt>
                <c:pt idx="3477">
                  <c:v>38</c:v>
                </c:pt>
                <c:pt idx="3478">
                  <c:v>34</c:v>
                </c:pt>
                <c:pt idx="3479">
                  <c:v>31</c:v>
                </c:pt>
                <c:pt idx="3480">
                  <c:v>28</c:v>
                </c:pt>
                <c:pt idx="3481">
                  <c:v>49</c:v>
                </c:pt>
                <c:pt idx="3482">
                  <c:v>30</c:v>
                </c:pt>
                <c:pt idx="3483">
                  <c:v>19</c:v>
                </c:pt>
                <c:pt idx="3484">
                  <c:v>29</c:v>
                </c:pt>
                <c:pt idx="3485">
                  <c:v>33</c:v>
                </c:pt>
                <c:pt idx="3486">
                  <c:v>31</c:v>
                </c:pt>
                <c:pt idx="3487">
                  <c:v>28</c:v>
                </c:pt>
                <c:pt idx="3488">
                  <c:v>34</c:v>
                </c:pt>
                <c:pt idx="3489">
                  <c:v>32</c:v>
                </c:pt>
                <c:pt idx="3490">
                  <c:v>32</c:v>
                </c:pt>
                <c:pt idx="3491">
                  <c:v>32</c:v>
                </c:pt>
                <c:pt idx="3492">
                  <c:v>24</c:v>
                </c:pt>
                <c:pt idx="3493">
                  <c:v>30</c:v>
                </c:pt>
                <c:pt idx="3494">
                  <c:v>30</c:v>
                </c:pt>
                <c:pt idx="3495">
                  <c:v>34</c:v>
                </c:pt>
                <c:pt idx="3496">
                  <c:v>28</c:v>
                </c:pt>
                <c:pt idx="3497">
                  <c:v>25</c:v>
                </c:pt>
                <c:pt idx="3498">
                  <c:v>26</c:v>
                </c:pt>
                <c:pt idx="3499">
                  <c:v>25</c:v>
                </c:pt>
                <c:pt idx="3500">
                  <c:v>26</c:v>
                </c:pt>
                <c:pt idx="3501">
                  <c:v>29</c:v>
                </c:pt>
                <c:pt idx="3502">
                  <c:v>22</c:v>
                </c:pt>
                <c:pt idx="3503">
                  <c:v>23</c:v>
                </c:pt>
                <c:pt idx="3504">
                  <c:v>32</c:v>
                </c:pt>
                <c:pt idx="3505">
                  <c:v>29</c:v>
                </c:pt>
                <c:pt idx="3506">
                  <c:v>24</c:v>
                </c:pt>
                <c:pt idx="3507">
                  <c:v>25</c:v>
                </c:pt>
                <c:pt idx="3508">
                  <c:v>28</c:v>
                </c:pt>
                <c:pt idx="3509">
                  <c:v>37</c:v>
                </c:pt>
                <c:pt idx="3510">
                  <c:v>31</c:v>
                </c:pt>
                <c:pt idx="3511">
                  <c:v>33</c:v>
                </c:pt>
                <c:pt idx="3512">
                  <c:v>30</c:v>
                </c:pt>
                <c:pt idx="3513">
                  <c:v>26</c:v>
                </c:pt>
                <c:pt idx="3514">
                  <c:v>27</c:v>
                </c:pt>
                <c:pt idx="3515">
                  <c:v>25</c:v>
                </c:pt>
                <c:pt idx="3516">
                  <c:v>31</c:v>
                </c:pt>
                <c:pt idx="3517">
                  <c:v>20</c:v>
                </c:pt>
                <c:pt idx="3518">
                  <c:v>28</c:v>
                </c:pt>
                <c:pt idx="3519">
                  <c:v>32</c:v>
                </c:pt>
                <c:pt idx="3520">
                  <c:v>30</c:v>
                </c:pt>
                <c:pt idx="3521">
                  <c:v>41</c:v>
                </c:pt>
                <c:pt idx="3522">
                  <c:v>24</c:v>
                </c:pt>
                <c:pt idx="3523">
                  <c:v>23</c:v>
                </c:pt>
                <c:pt idx="3524">
                  <c:v>32</c:v>
                </c:pt>
                <c:pt idx="3525">
                  <c:v>25</c:v>
                </c:pt>
                <c:pt idx="3526">
                  <c:v>33</c:v>
                </c:pt>
                <c:pt idx="3527">
                  <c:v>36</c:v>
                </c:pt>
                <c:pt idx="3528">
                  <c:v>25</c:v>
                </c:pt>
                <c:pt idx="3529">
                  <c:v>21</c:v>
                </c:pt>
                <c:pt idx="3530">
                  <c:v>28</c:v>
                </c:pt>
                <c:pt idx="3531">
                  <c:v>28</c:v>
                </c:pt>
                <c:pt idx="3532">
                  <c:v>35</c:v>
                </c:pt>
                <c:pt idx="3533">
                  <c:v>32</c:v>
                </c:pt>
                <c:pt idx="3534">
                  <c:v>44</c:v>
                </c:pt>
                <c:pt idx="3535">
                  <c:v>35</c:v>
                </c:pt>
                <c:pt idx="3536">
                  <c:v>36</c:v>
                </c:pt>
                <c:pt idx="3537">
                  <c:v>31</c:v>
                </c:pt>
                <c:pt idx="3538">
                  <c:v>31</c:v>
                </c:pt>
                <c:pt idx="3539">
                  <c:v>35</c:v>
                </c:pt>
                <c:pt idx="3540">
                  <c:v>25</c:v>
                </c:pt>
                <c:pt idx="3541">
                  <c:v>26</c:v>
                </c:pt>
                <c:pt idx="3542">
                  <c:v>22</c:v>
                </c:pt>
                <c:pt idx="3543">
                  <c:v>21</c:v>
                </c:pt>
                <c:pt idx="3544">
                  <c:v>33</c:v>
                </c:pt>
                <c:pt idx="3545">
                  <c:v>27</c:v>
                </c:pt>
                <c:pt idx="3546">
                  <c:v>29</c:v>
                </c:pt>
                <c:pt idx="3547">
                  <c:v>36</c:v>
                </c:pt>
                <c:pt idx="3548">
                  <c:v>24</c:v>
                </c:pt>
                <c:pt idx="3549">
                  <c:v>28</c:v>
                </c:pt>
                <c:pt idx="3550">
                  <c:v>18</c:v>
                </c:pt>
                <c:pt idx="3551">
                  <c:v>35</c:v>
                </c:pt>
                <c:pt idx="3552">
                  <c:v>47</c:v>
                </c:pt>
                <c:pt idx="3553">
                  <c:v>36</c:v>
                </c:pt>
                <c:pt idx="3554">
                  <c:v>33</c:v>
                </c:pt>
                <c:pt idx="3555">
                  <c:v>31</c:v>
                </c:pt>
                <c:pt idx="3556">
                  <c:v>33</c:v>
                </c:pt>
                <c:pt idx="3557">
                  <c:v>30</c:v>
                </c:pt>
                <c:pt idx="3558">
                  <c:v>29</c:v>
                </c:pt>
                <c:pt idx="3559">
                  <c:v>25</c:v>
                </c:pt>
                <c:pt idx="3560">
                  <c:v>31</c:v>
                </c:pt>
                <c:pt idx="3561">
                  <c:v>35</c:v>
                </c:pt>
                <c:pt idx="3562">
                  <c:v>36</c:v>
                </c:pt>
                <c:pt idx="3563">
                  <c:v>26</c:v>
                </c:pt>
                <c:pt idx="3564">
                  <c:v>27</c:v>
                </c:pt>
                <c:pt idx="3565">
                  <c:v>31</c:v>
                </c:pt>
                <c:pt idx="3566">
                  <c:v>29</c:v>
                </c:pt>
                <c:pt idx="3567">
                  <c:v>26</c:v>
                </c:pt>
                <c:pt idx="3568">
                  <c:v>40</c:v>
                </c:pt>
                <c:pt idx="3569">
                  <c:v>38</c:v>
                </c:pt>
                <c:pt idx="3570">
                  <c:v>33</c:v>
                </c:pt>
                <c:pt idx="3571">
                  <c:v>37</c:v>
                </c:pt>
                <c:pt idx="3572">
                  <c:v>36</c:v>
                </c:pt>
                <c:pt idx="3573">
                  <c:v>39</c:v>
                </c:pt>
                <c:pt idx="3574">
                  <c:v>31</c:v>
                </c:pt>
                <c:pt idx="3575">
                  <c:v>33</c:v>
                </c:pt>
                <c:pt idx="3576">
                  <c:v>25</c:v>
                </c:pt>
                <c:pt idx="3577">
                  <c:v>21</c:v>
                </c:pt>
                <c:pt idx="3578">
                  <c:v>27</c:v>
                </c:pt>
                <c:pt idx="3579">
                  <c:v>39</c:v>
                </c:pt>
                <c:pt idx="3580">
                  <c:v>39</c:v>
                </c:pt>
                <c:pt idx="3581">
                  <c:v>39</c:v>
                </c:pt>
                <c:pt idx="3582">
                  <c:v>39</c:v>
                </c:pt>
                <c:pt idx="3583">
                  <c:v>29</c:v>
                </c:pt>
                <c:pt idx="3584">
                  <c:v>40</c:v>
                </c:pt>
                <c:pt idx="3585">
                  <c:v>24</c:v>
                </c:pt>
                <c:pt idx="3586">
                  <c:v>27</c:v>
                </c:pt>
                <c:pt idx="3587">
                  <c:v>38</c:v>
                </c:pt>
                <c:pt idx="3588">
                  <c:v>31</c:v>
                </c:pt>
                <c:pt idx="3589">
                  <c:v>36</c:v>
                </c:pt>
                <c:pt idx="3590">
                  <c:v>35</c:v>
                </c:pt>
                <c:pt idx="3591">
                  <c:v>34</c:v>
                </c:pt>
                <c:pt idx="3592">
                  <c:v>29</c:v>
                </c:pt>
                <c:pt idx="3593">
                  <c:v>47</c:v>
                </c:pt>
                <c:pt idx="3594">
                  <c:v>41</c:v>
                </c:pt>
                <c:pt idx="3595">
                  <c:v>39</c:v>
                </c:pt>
                <c:pt idx="3596">
                  <c:v>33</c:v>
                </c:pt>
                <c:pt idx="3597">
                  <c:v>38</c:v>
                </c:pt>
                <c:pt idx="3598">
                  <c:v>28</c:v>
                </c:pt>
                <c:pt idx="3599">
                  <c:v>32</c:v>
                </c:pt>
                <c:pt idx="3600">
                  <c:v>38</c:v>
                </c:pt>
                <c:pt idx="3601">
                  <c:v>48</c:v>
                </c:pt>
                <c:pt idx="3602">
                  <c:v>35</c:v>
                </c:pt>
                <c:pt idx="3603">
                  <c:v>37</c:v>
                </c:pt>
                <c:pt idx="3604">
                  <c:v>31</c:v>
                </c:pt>
                <c:pt idx="3605">
                  <c:v>41</c:v>
                </c:pt>
                <c:pt idx="3606">
                  <c:v>26</c:v>
                </c:pt>
                <c:pt idx="3607">
                  <c:v>34</c:v>
                </c:pt>
                <c:pt idx="3608">
                  <c:v>27</c:v>
                </c:pt>
                <c:pt idx="3609">
                  <c:v>38</c:v>
                </c:pt>
                <c:pt idx="3610">
                  <c:v>39</c:v>
                </c:pt>
                <c:pt idx="3611">
                  <c:v>32</c:v>
                </c:pt>
                <c:pt idx="3612">
                  <c:v>34</c:v>
                </c:pt>
                <c:pt idx="3613">
                  <c:v>43</c:v>
                </c:pt>
                <c:pt idx="3614">
                  <c:v>34</c:v>
                </c:pt>
                <c:pt idx="3615">
                  <c:v>38</c:v>
                </c:pt>
                <c:pt idx="3616">
                  <c:v>32</c:v>
                </c:pt>
                <c:pt idx="3617">
                  <c:v>50</c:v>
                </c:pt>
                <c:pt idx="3618">
                  <c:v>51</c:v>
                </c:pt>
                <c:pt idx="3619">
                  <c:v>39</c:v>
                </c:pt>
                <c:pt idx="3620">
                  <c:v>36</c:v>
                </c:pt>
                <c:pt idx="3621">
                  <c:v>45</c:v>
                </c:pt>
                <c:pt idx="3622">
                  <c:v>42</c:v>
                </c:pt>
                <c:pt idx="3623">
                  <c:v>33</c:v>
                </c:pt>
                <c:pt idx="3624">
                  <c:v>26</c:v>
                </c:pt>
                <c:pt idx="3625">
                  <c:v>47</c:v>
                </c:pt>
                <c:pt idx="3626">
                  <c:v>58</c:v>
                </c:pt>
                <c:pt idx="3627">
                  <c:v>35</c:v>
                </c:pt>
                <c:pt idx="3628">
                  <c:v>43</c:v>
                </c:pt>
                <c:pt idx="3629">
                  <c:v>54</c:v>
                </c:pt>
                <c:pt idx="3630">
                  <c:v>45</c:v>
                </c:pt>
                <c:pt idx="3631">
                  <c:v>41</c:v>
                </c:pt>
                <c:pt idx="3632">
                  <c:v>46</c:v>
                </c:pt>
                <c:pt idx="3633">
                  <c:v>41</c:v>
                </c:pt>
                <c:pt idx="3634">
                  <c:v>33</c:v>
                </c:pt>
                <c:pt idx="3635">
                  <c:v>41</c:v>
                </c:pt>
                <c:pt idx="3636">
                  <c:v>33</c:v>
                </c:pt>
                <c:pt idx="3637">
                  <c:v>35</c:v>
                </c:pt>
                <c:pt idx="3638">
                  <c:v>42</c:v>
                </c:pt>
                <c:pt idx="3639">
                  <c:v>49</c:v>
                </c:pt>
                <c:pt idx="3640">
                  <c:v>43</c:v>
                </c:pt>
                <c:pt idx="3641">
                  <c:v>51</c:v>
                </c:pt>
                <c:pt idx="3642">
                  <c:v>37</c:v>
                </c:pt>
                <c:pt idx="3643">
                  <c:v>37</c:v>
                </c:pt>
                <c:pt idx="3644">
                  <c:v>64</c:v>
                </c:pt>
                <c:pt idx="3645">
                  <c:v>35</c:v>
                </c:pt>
                <c:pt idx="3646">
                  <c:v>47</c:v>
                </c:pt>
                <c:pt idx="3647">
                  <c:v>40</c:v>
                </c:pt>
                <c:pt idx="3648">
                  <c:v>56</c:v>
                </c:pt>
                <c:pt idx="3649">
                  <c:v>45</c:v>
                </c:pt>
                <c:pt idx="3650">
                  <c:v>45</c:v>
                </c:pt>
                <c:pt idx="3651">
                  <c:v>31</c:v>
                </c:pt>
                <c:pt idx="3652">
                  <c:v>45</c:v>
                </c:pt>
                <c:pt idx="3653">
                  <c:v>52</c:v>
                </c:pt>
                <c:pt idx="3654">
                  <c:v>48</c:v>
                </c:pt>
                <c:pt idx="3655">
                  <c:v>32</c:v>
                </c:pt>
                <c:pt idx="3656">
                  <c:v>46</c:v>
                </c:pt>
                <c:pt idx="3657">
                  <c:v>51</c:v>
                </c:pt>
                <c:pt idx="3658">
                  <c:v>53</c:v>
                </c:pt>
                <c:pt idx="3659">
                  <c:v>53</c:v>
                </c:pt>
                <c:pt idx="3660">
                  <c:v>61</c:v>
                </c:pt>
                <c:pt idx="3661">
                  <c:v>68</c:v>
                </c:pt>
                <c:pt idx="3662">
                  <c:v>50</c:v>
                </c:pt>
                <c:pt idx="3663">
                  <c:v>53</c:v>
                </c:pt>
                <c:pt idx="3664">
                  <c:v>60</c:v>
                </c:pt>
                <c:pt idx="3665">
                  <c:v>62</c:v>
                </c:pt>
                <c:pt idx="3666">
                  <c:v>47</c:v>
                </c:pt>
                <c:pt idx="3667">
                  <c:v>49</c:v>
                </c:pt>
                <c:pt idx="3668">
                  <c:v>45</c:v>
                </c:pt>
                <c:pt idx="3669">
                  <c:v>49</c:v>
                </c:pt>
                <c:pt idx="3670">
                  <c:v>63</c:v>
                </c:pt>
                <c:pt idx="3671">
                  <c:v>53</c:v>
                </c:pt>
                <c:pt idx="3672">
                  <c:v>66</c:v>
                </c:pt>
                <c:pt idx="3673">
                  <c:v>72</c:v>
                </c:pt>
                <c:pt idx="3674">
                  <c:v>53</c:v>
                </c:pt>
                <c:pt idx="3675">
                  <c:v>70</c:v>
                </c:pt>
                <c:pt idx="3676">
                  <c:v>73</c:v>
                </c:pt>
                <c:pt idx="3677">
                  <c:v>68</c:v>
                </c:pt>
                <c:pt idx="3678">
                  <c:v>76</c:v>
                </c:pt>
                <c:pt idx="3679">
                  <c:v>63</c:v>
                </c:pt>
                <c:pt idx="3680">
                  <c:v>80</c:v>
                </c:pt>
                <c:pt idx="3681">
                  <c:v>72</c:v>
                </c:pt>
                <c:pt idx="3682">
                  <c:v>67</c:v>
                </c:pt>
                <c:pt idx="3683">
                  <c:v>56</c:v>
                </c:pt>
                <c:pt idx="3684">
                  <c:v>71</c:v>
                </c:pt>
                <c:pt idx="3685">
                  <c:v>67</c:v>
                </c:pt>
                <c:pt idx="3686">
                  <c:v>82</c:v>
                </c:pt>
                <c:pt idx="3687">
                  <c:v>67</c:v>
                </c:pt>
                <c:pt idx="3688">
                  <c:v>66</c:v>
                </c:pt>
                <c:pt idx="3689">
                  <c:v>90</c:v>
                </c:pt>
                <c:pt idx="3690">
                  <c:v>79</c:v>
                </c:pt>
                <c:pt idx="3691">
                  <c:v>75</c:v>
                </c:pt>
                <c:pt idx="3692">
                  <c:v>83</c:v>
                </c:pt>
                <c:pt idx="3693">
                  <c:v>71</c:v>
                </c:pt>
                <c:pt idx="3694">
                  <c:v>77</c:v>
                </c:pt>
                <c:pt idx="3695">
                  <c:v>80</c:v>
                </c:pt>
                <c:pt idx="3696">
                  <c:v>57</c:v>
                </c:pt>
                <c:pt idx="3697">
                  <c:v>84</c:v>
                </c:pt>
                <c:pt idx="3698">
                  <c:v>79</c:v>
                </c:pt>
                <c:pt idx="3699">
                  <c:v>82</c:v>
                </c:pt>
                <c:pt idx="3700">
                  <c:v>69</c:v>
                </c:pt>
                <c:pt idx="3701">
                  <c:v>86</c:v>
                </c:pt>
                <c:pt idx="3702">
                  <c:v>80</c:v>
                </c:pt>
                <c:pt idx="3703">
                  <c:v>81</c:v>
                </c:pt>
                <c:pt idx="3704">
                  <c:v>68</c:v>
                </c:pt>
                <c:pt idx="3705">
                  <c:v>101</c:v>
                </c:pt>
                <c:pt idx="3706">
                  <c:v>88</c:v>
                </c:pt>
                <c:pt idx="3707">
                  <c:v>98</c:v>
                </c:pt>
                <c:pt idx="3708">
                  <c:v>77</c:v>
                </c:pt>
                <c:pt idx="3709">
                  <c:v>82</c:v>
                </c:pt>
                <c:pt idx="3710">
                  <c:v>69</c:v>
                </c:pt>
                <c:pt idx="3711">
                  <c:v>82</c:v>
                </c:pt>
                <c:pt idx="3712">
                  <c:v>87</c:v>
                </c:pt>
                <c:pt idx="3713">
                  <c:v>78</c:v>
                </c:pt>
                <c:pt idx="3714">
                  <c:v>69</c:v>
                </c:pt>
                <c:pt idx="3715">
                  <c:v>103</c:v>
                </c:pt>
                <c:pt idx="3716">
                  <c:v>80</c:v>
                </c:pt>
                <c:pt idx="3717">
                  <c:v>97</c:v>
                </c:pt>
                <c:pt idx="3718">
                  <c:v>74</c:v>
                </c:pt>
                <c:pt idx="3719">
                  <c:v>80</c:v>
                </c:pt>
                <c:pt idx="3720">
                  <c:v>72</c:v>
                </c:pt>
                <c:pt idx="3721">
                  <c:v>86</c:v>
                </c:pt>
                <c:pt idx="3722">
                  <c:v>98</c:v>
                </c:pt>
                <c:pt idx="3723">
                  <c:v>82</c:v>
                </c:pt>
                <c:pt idx="3724">
                  <c:v>81</c:v>
                </c:pt>
                <c:pt idx="3725">
                  <c:v>78</c:v>
                </c:pt>
                <c:pt idx="3726">
                  <c:v>89</c:v>
                </c:pt>
                <c:pt idx="3727">
                  <c:v>74</c:v>
                </c:pt>
                <c:pt idx="3728">
                  <c:v>95</c:v>
                </c:pt>
                <c:pt idx="3729">
                  <c:v>86</c:v>
                </c:pt>
                <c:pt idx="3730">
                  <c:v>76</c:v>
                </c:pt>
                <c:pt idx="3731">
                  <c:v>72</c:v>
                </c:pt>
                <c:pt idx="3732">
                  <c:v>70</c:v>
                </c:pt>
                <c:pt idx="3733">
                  <c:v>68</c:v>
                </c:pt>
                <c:pt idx="3734">
                  <c:v>62</c:v>
                </c:pt>
                <c:pt idx="3735">
                  <c:v>73</c:v>
                </c:pt>
                <c:pt idx="3736">
                  <c:v>61</c:v>
                </c:pt>
                <c:pt idx="3737">
                  <c:v>53</c:v>
                </c:pt>
                <c:pt idx="3738">
                  <c:v>73</c:v>
                </c:pt>
                <c:pt idx="3739">
                  <c:v>58</c:v>
                </c:pt>
                <c:pt idx="3740">
                  <c:v>80</c:v>
                </c:pt>
                <c:pt idx="3741">
                  <c:v>68</c:v>
                </c:pt>
                <c:pt idx="3742">
                  <c:v>72</c:v>
                </c:pt>
                <c:pt idx="3743">
                  <c:v>52</c:v>
                </c:pt>
                <c:pt idx="3744">
                  <c:v>53</c:v>
                </c:pt>
                <c:pt idx="3745">
                  <c:v>65</c:v>
                </c:pt>
                <c:pt idx="3746">
                  <c:v>67</c:v>
                </c:pt>
                <c:pt idx="3747">
                  <c:v>59</c:v>
                </c:pt>
                <c:pt idx="3748">
                  <c:v>65</c:v>
                </c:pt>
                <c:pt idx="3749">
                  <c:v>62</c:v>
                </c:pt>
                <c:pt idx="3750">
                  <c:v>66</c:v>
                </c:pt>
              </c:numCache>
            </c:numRef>
          </c:yVal>
          <c:smooth val="1"/>
          <c:extLst>
            <c:ext xmlns:c16="http://schemas.microsoft.com/office/drawing/2014/chart" uri="{C3380CC4-5D6E-409C-BE32-E72D297353CC}">
              <c16:uniqueId val="{00000000-BE4E-4AC8-AF79-5235B62D53FD}"/>
            </c:ext>
          </c:extLst>
        </c:ser>
        <c:ser>
          <c:idx val="1"/>
          <c:order val="1"/>
          <c:tx>
            <c:strRef>
              <c:f>[XRD.xlsx]Sheet7!$X$1</c:f>
              <c:strCache>
                <c:ptCount val="1"/>
                <c:pt idx="0">
                  <c:v>Rezel 013 1000℃/4h</c:v>
                </c:pt>
              </c:strCache>
            </c:strRef>
          </c:tx>
          <c:spPr>
            <a:ln w="19050" cap="rnd">
              <a:solidFill>
                <a:srgbClr val="C00000"/>
              </a:solidFill>
              <a:round/>
            </a:ln>
            <a:effectLst/>
          </c:spPr>
          <c:marker>
            <c:symbol val="none"/>
          </c:marker>
          <c:xVal>
            <c:numRef>
              <c:f>[XRD.xlsx]Sheet7!$Y$2:$Y$24929</c:f>
              <c:numCache>
                <c:formatCode>General</c:formatCode>
                <c:ptCount val="24928"/>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[XRD.xlsx]Sheet7!$Z$2:$Z$24929</c:f>
              <c:numCache>
                <c:formatCode>General</c:formatCode>
                <c:ptCount val="24928"/>
                <c:pt idx="0">
                  <c:v>297</c:v>
                </c:pt>
                <c:pt idx="1">
                  <c:v>293</c:v>
                </c:pt>
                <c:pt idx="2">
                  <c:v>284</c:v>
                </c:pt>
                <c:pt idx="3">
                  <c:v>290</c:v>
                </c:pt>
                <c:pt idx="4">
                  <c:v>278</c:v>
                </c:pt>
                <c:pt idx="5">
                  <c:v>277</c:v>
                </c:pt>
                <c:pt idx="6">
                  <c:v>290</c:v>
                </c:pt>
                <c:pt idx="7">
                  <c:v>294</c:v>
                </c:pt>
                <c:pt idx="8">
                  <c:v>288</c:v>
                </c:pt>
                <c:pt idx="9">
                  <c:v>279</c:v>
                </c:pt>
                <c:pt idx="10">
                  <c:v>278</c:v>
                </c:pt>
                <c:pt idx="11">
                  <c:v>286</c:v>
                </c:pt>
                <c:pt idx="12">
                  <c:v>283</c:v>
                </c:pt>
                <c:pt idx="13">
                  <c:v>270</c:v>
                </c:pt>
                <c:pt idx="14">
                  <c:v>296</c:v>
                </c:pt>
                <c:pt idx="15">
                  <c:v>282</c:v>
                </c:pt>
                <c:pt idx="16">
                  <c:v>271</c:v>
                </c:pt>
                <c:pt idx="17">
                  <c:v>264</c:v>
                </c:pt>
                <c:pt idx="18">
                  <c:v>281</c:v>
                </c:pt>
                <c:pt idx="19">
                  <c:v>284</c:v>
                </c:pt>
                <c:pt idx="20">
                  <c:v>273</c:v>
                </c:pt>
                <c:pt idx="21">
                  <c:v>291</c:v>
                </c:pt>
                <c:pt idx="22">
                  <c:v>264</c:v>
                </c:pt>
                <c:pt idx="23">
                  <c:v>260</c:v>
                </c:pt>
                <c:pt idx="24">
                  <c:v>288</c:v>
                </c:pt>
                <c:pt idx="25">
                  <c:v>288</c:v>
                </c:pt>
                <c:pt idx="26">
                  <c:v>261</c:v>
                </c:pt>
                <c:pt idx="27">
                  <c:v>273</c:v>
                </c:pt>
                <c:pt idx="28">
                  <c:v>272</c:v>
                </c:pt>
                <c:pt idx="29">
                  <c:v>282</c:v>
                </c:pt>
                <c:pt idx="30">
                  <c:v>268</c:v>
                </c:pt>
                <c:pt idx="31">
                  <c:v>268</c:v>
                </c:pt>
                <c:pt idx="32">
                  <c:v>275</c:v>
                </c:pt>
                <c:pt idx="33">
                  <c:v>288</c:v>
                </c:pt>
                <c:pt idx="34">
                  <c:v>278</c:v>
                </c:pt>
                <c:pt idx="35">
                  <c:v>283</c:v>
                </c:pt>
                <c:pt idx="36">
                  <c:v>267</c:v>
                </c:pt>
                <c:pt idx="37">
                  <c:v>280</c:v>
                </c:pt>
                <c:pt idx="38">
                  <c:v>257</c:v>
                </c:pt>
                <c:pt idx="39">
                  <c:v>288</c:v>
                </c:pt>
                <c:pt idx="40">
                  <c:v>272</c:v>
                </c:pt>
                <c:pt idx="41">
                  <c:v>266</c:v>
                </c:pt>
                <c:pt idx="42">
                  <c:v>281</c:v>
                </c:pt>
                <c:pt idx="43">
                  <c:v>289</c:v>
                </c:pt>
                <c:pt idx="44">
                  <c:v>260</c:v>
                </c:pt>
                <c:pt idx="45">
                  <c:v>279</c:v>
                </c:pt>
                <c:pt idx="46">
                  <c:v>278</c:v>
                </c:pt>
                <c:pt idx="47">
                  <c:v>273</c:v>
                </c:pt>
                <c:pt idx="48">
                  <c:v>268</c:v>
                </c:pt>
                <c:pt idx="49">
                  <c:v>264</c:v>
                </c:pt>
                <c:pt idx="50">
                  <c:v>262</c:v>
                </c:pt>
                <c:pt idx="51">
                  <c:v>271</c:v>
                </c:pt>
                <c:pt idx="52">
                  <c:v>261</c:v>
                </c:pt>
                <c:pt idx="53">
                  <c:v>281</c:v>
                </c:pt>
                <c:pt idx="54">
                  <c:v>263</c:v>
                </c:pt>
                <c:pt idx="55">
                  <c:v>276</c:v>
                </c:pt>
                <c:pt idx="56">
                  <c:v>283</c:v>
                </c:pt>
                <c:pt idx="57">
                  <c:v>265</c:v>
                </c:pt>
                <c:pt idx="58">
                  <c:v>269</c:v>
                </c:pt>
                <c:pt idx="59">
                  <c:v>275</c:v>
                </c:pt>
                <c:pt idx="60">
                  <c:v>278</c:v>
                </c:pt>
                <c:pt idx="61">
                  <c:v>267</c:v>
                </c:pt>
                <c:pt idx="62">
                  <c:v>273</c:v>
                </c:pt>
                <c:pt idx="63">
                  <c:v>265</c:v>
                </c:pt>
                <c:pt idx="64">
                  <c:v>270</c:v>
                </c:pt>
                <c:pt idx="65">
                  <c:v>257</c:v>
                </c:pt>
                <c:pt idx="66">
                  <c:v>257</c:v>
                </c:pt>
                <c:pt idx="67">
                  <c:v>269</c:v>
                </c:pt>
                <c:pt idx="68">
                  <c:v>263</c:v>
                </c:pt>
                <c:pt idx="69">
                  <c:v>264</c:v>
                </c:pt>
                <c:pt idx="70">
                  <c:v>280</c:v>
                </c:pt>
                <c:pt idx="71">
                  <c:v>265</c:v>
                </c:pt>
                <c:pt idx="72">
                  <c:v>251</c:v>
                </c:pt>
                <c:pt idx="73">
                  <c:v>262</c:v>
                </c:pt>
                <c:pt idx="74">
                  <c:v>258</c:v>
                </c:pt>
                <c:pt idx="75">
                  <c:v>261</c:v>
                </c:pt>
                <c:pt idx="76">
                  <c:v>263</c:v>
                </c:pt>
                <c:pt idx="77">
                  <c:v>252</c:v>
                </c:pt>
                <c:pt idx="78">
                  <c:v>242</c:v>
                </c:pt>
                <c:pt idx="79">
                  <c:v>261</c:v>
                </c:pt>
                <c:pt idx="80">
                  <c:v>258</c:v>
                </c:pt>
                <c:pt idx="81">
                  <c:v>258</c:v>
                </c:pt>
                <c:pt idx="82">
                  <c:v>253</c:v>
                </c:pt>
                <c:pt idx="83">
                  <c:v>254</c:v>
                </c:pt>
                <c:pt idx="84">
                  <c:v>267</c:v>
                </c:pt>
                <c:pt idx="85">
                  <c:v>269</c:v>
                </c:pt>
                <c:pt idx="86">
                  <c:v>270</c:v>
                </c:pt>
                <c:pt idx="87">
                  <c:v>270</c:v>
                </c:pt>
                <c:pt idx="88">
                  <c:v>254</c:v>
                </c:pt>
                <c:pt idx="89">
                  <c:v>273</c:v>
                </c:pt>
                <c:pt idx="90">
                  <c:v>260</c:v>
                </c:pt>
                <c:pt idx="91">
                  <c:v>249</c:v>
                </c:pt>
                <c:pt idx="92">
                  <c:v>260</c:v>
                </c:pt>
                <c:pt idx="93">
                  <c:v>261</c:v>
                </c:pt>
                <c:pt idx="94">
                  <c:v>271</c:v>
                </c:pt>
                <c:pt idx="95">
                  <c:v>249</c:v>
                </c:pt>
                <c:pt idx="96">
                  <c:v>273</c:v>
                </c:pt>
                <c:pt idx="97">
                  <c:v>253</c:v>
                </c:pt>
                <c:pt idx="98">
                  <c:v>265</c:v>
                </c:pt>
                <c:pt idx="99">
                  <c:v>255</c:v>
                </c:pt>
                <c:pt idx="100">
                  <c:v>272</c:v>
                </c:pt>
                <c:pt idx="101">
                  <c:v>258</c:v>
                </c:pt>
                <c:pt idx="102">
                  <c:v>265</c:v>
                </c:pt>
                <c:pt idx="103">
                  <c:v>258</c:v>
                </c:pt>
                <c:pt idx="104">
                  <c:v>268</c:v>
                </c:pt>
                <c:pt idx="105">
                  <c:v>252</c:v>
                </c:pt>
                <c:pt idx="106">
                  <c:v>265</c:v>
                </c:pt>
                <c:pt idx="107">
                  <c:v>268</c:v>
                </c:pt>
                <c:pt idx="108">
                  <c:v>263</c:v>
                </c:pt>
                <c:pt idx="109">
                  <c:v>252</c:v>
                </c:pt>
                <c:pt idx="110">
                  <c:v>269</c:v>
                </c:pt>
                <c:pt idx="111">
                  <c:v>256</c:v>
                </c:pt>
                <c:pt idx="112">
                  <c:v>254</c:v>
                </c:pt>
                <c:pt idx="113">
                  <c:v>251</c:v>
                </c:pt>
                <c:pt idx="114">
                  <c:v>260</c:v>
                </c:pt>
                <c:pt idx="115">
                  <c:v>265</c:v>
                </c:pt>
                <c:pt idx="116">
                  <c:v>261</c:v>
                </c:pt>
                <c:pt idx="117">
                  <c:v>242</c:v>
                </c:pt>
                <c:pt idx="118">
                  <c:v>274</c:v>
                </c:pt>
                <c:pt idx="119">
                  <c:v>246</c:v>
                </c:pt>
                <c:pt idx="120">
                  <c:v>271</c:v>
                </c:pt>
                <c:pt idx="121">
                  <c:v>259</c:v>
                </c:pt>
                <c:pt idx="122">
                  <c:v>263</c:v>
                </c:pt>
                <c:pt idx="123">
                  <c:v>258</c:v>
                </c:pt>
                <c:pt idx="124">
                  <c:v>256</c:v>
                </c:pt>
                <c:pt idx="125">
                  <c:v>256</c:v>
                </c:pt>
                <c:pt idx="126">
                  <c:v>250</c:v>
                </c:pt>
                <c:pt idx="127">
                  <c:v>245</c:v>
                </c:pt>
                <c:pt idx="128">
                  <c:v>239</c:v>
                </c:pt>
                <c:pt idx="129">
                  <c:v>241</c:v>
                </c:pt>
                <c:pt idx="130">
                  <c:v>261</c:v>
                </c:pt>
                <c:pt idx="131">
                  <c:v>255</c:v>
                </c:pt>
                <c:pt idx="132">
                  <c:v>283</c:v>
                </c:pt>
                <c:pt idx="133">
                  <c:v>252</c:v>
                </c:pt>
                <c:pt idx="134">
                  <c:v>249</c:v>
                </c:pt>
                <c:pt idx="135">
                  <c:v>262</c:v>
                </c:pt>
                <c:pt idx="136">
                  <c:v>256</c:v>
                </c:pt>
                <c:pt idx="137">
                  <c:v>248</c:v>
                </c:pt>
                <c:pt idx="138">
                  <c:v>255</c:v>
                </c:pt>
                <c:pt idx="139">
                  <c:v>254</c:v>
                </c:pt>
                <c:pt idx="140">
                  <c:v>251</c:v>
                </c:pt>
                <c:pt idx="141">
                  <c:v>253</c:v>
                </c:pt>
                <c:pt idx="142">
                  <c:v>253</c:v>
                </c:pt>
                <c:pt idx="143">
                  <c:v>252</c:v>
                </c:pt>
                <c:pt idx="144">
                  <c:v>248</c:v>
                </c:pt>
                <c:pt idx="145">
                  <c:v>248</c:v>
                </c:pt>
                <c:pt idx="146">
                  <c:v>256</c:v>
                </c:pt>
                <c:pt idx="147">
                  <c:v>247</c:v>
                </c:pt>
                <c:pt idx="148">
                  <c:v>259</c:v>
                </c:pt>
                <c:pt idx="149">
                  <c:v>251</c:v>
                </c:pt>
                <c:pt idx="150">
                  <c:v>258</c:v>
                </c:pt>
                <c:pt idx="151">
                  <c:v>257</c:v>
                </c:pt>
                <c:pt idx="152">
                  <c:v>250</c:v>
                </c:pt>
                <c:pt idx="153">
                  <c:v>256</c:v>
                </c:pt>
                <c:pt idx="154">
                  <c:v>252</c:v>
                </c:pt>
                <c:pt idx="155">
                  <c:v>252</c:v>
                </c:pt>
                <c:pt idx="156">
                  <c:v>252</c:v>
                </c:pt>
                <c:pt idx="157">
                  <c:v>246</c:v>
                </c:pt>
                <c:pt idx="158">
                  <c:v>253</c:v>
                </c:pt>
                <c:pt idx="159">
                  <c:v>250</c:v>
                </c:pt>
                <c:pt idx="160">
                  <c:v>235</c:v>
                </c:pt>
                <c:pt idx="161">
                  <c:v>240</c:v>
                </c:pt>
                <c:pt idx="162">
                  <c:v>260</c:v>
                </c:pt>
                <c:pt idx="163">
                  <c:v>245</c:v>
                </c:pt>
                <c:pt idx="164">
                  <c:v>249</c:v>
                </c:pt>
                <c:pt idx="165">
                  <c:v>254</c:v>
                </c:pt>
                <c:pt idx="166">
                  <c:v>248</c:v>
                </c:pt>
                <c:pt idx="167">
                  <c:v>258</c:v>
                </c:pt>
                <c:pt idx="168">
                  <c:v>249</c:v>
                </c:pt>
                <c:pt idx="169">
                  <c:v>251</c:v>
                </c:pt>
                <c:pt idx="170">
                  <c:v>253</c:v>
                </c:pt>
                <c:pt idx="171">
                  <c:v>256</c:v>
                </c:pt>
                <c:pt idx="172">
                  <c:v>244</c:v>
                </c:pt>
                <c:pt idx="173">
                  <c:v>265</c:v>
                </c:pt>
                <c:pt idx="174">
                  <c:v>260</c:v>
                </c:pt>
                <c:pt idx="175">
                  <c:v>243</c:v>
                </c:pt>
                <c:pt idx="176">
                  <c:v>248</c:v>
                </c:pt>
                <c:pt idx="177">
                  <c:v>244</c:v>
                </c:pt>
                <c:pt idx="178">
                  <c:v>249</c:v>
                </c:pt>
                <c:pt idx="179">
                  <c:v>256</c:v>
                </c:pt>
                <c:pt idx="180">
                  <c:v>237</c:v>
                </c:pt>
                <c:pt idx="181">
                  <c:v>254</c:v>
                </c:pt>
                <c:pt idx="182">
                  <c:v>249</c:v>
                </c:pt>
                <c:pt idx="183">
                  <c:v>262</c:v>
                </c:pt>
                <c:pt idx="184">
                  <c:v>253</c:v>
                </c:pt>
                <c:pt idx="185">
                  <c:v>242</c:v>
                </c:pt>
                <c:pt idx="186">
                  <c:v>244</c:v>
                </c:pt>
                <c:pt idx="187">
                  <c:v>246</c:v>
                </c:pt>
                <c:pt idx="188">
                  <c:v>244</c:v>
                </c:pt>
                <c:pt idx="189">
                  <c:v>250</c:v>
                </c:pt>
                <c:pt idx="190">
                  <c:v>250</c:v>
                </c:pt>
                <c:pt idx="191">
                  <c:v>251</c:v>
                </c:pt>
                <c:pt idx="192">
                  <c:v>249</c:v>
                </c:pt>
                <c:pt idx="193">
                  <c:v>249</c:v>
                </c:pt>
                <c:pt idx="194">
                  <c:v>246</c:v>
                </c:pt>
                <c:pt idx="195">
                  <c:v>247</c:v>
                </c:pt>
                <c:pt idx="196">
                  <c:v>258</c:v>
                </c:pt>
                <c:pt idx="197">
                  <c:v>252</c:v>
                </c:pt>
                <c:pt idx="198">
                  <c:v>236</c:v>
                </c:pt>
                <c:pt idx="199">
                  <c:v>251</c:v>
                </c:pt>
                <c:pt idx="200">
                  <c:v>251</c:v>
                </c:pt>
                <c:pt idx="201">
                  <c:v>238</c:v>
                </c:pt>
                <c:pt idx="202">
                  <c:v>241</c:v>
                </c:pt>
                <c:pt idx="203">
                  <c:v>242</c:v>
                </c:pt>
                <c:pt idx="204">
                  <c:v>249</c:v>
                </c:pt>
                <c:pt idx="205">
                  <c:v>246</c:v>
                </c:pt>
                <c:pt idx="206">
                  <c:v>243</c:v>
                </c:pt>
                <c:pt idx="207">
                  <c:v>240</c:v>
                </c:pt>
                <c:pt idx="208">
                  <c:v>238</c:v>
                </c:pt>
                <c:pt idx="209">
                  <c:v>248</c:v>
                </c:pt>
                <c:pt idx="210">
                  <c:v>235</c:v>
                </c:pt>
                <c:pt idx="211">
                  <c:v>248</c:v>
                </c:pt>
                <c:pt idx="212">
                  <c:v>258</c:v>
                </c:pt>
                <c:pt idx="213">
                  <c:v>246</c:v>
                </c:pt>
                <c:pt idx="214">
                  <c:v>249</c:v>
                </c:pt>
                <c:pt idx="215">
                  <c:v>255</c:v>
                </c:pt>
                <c:pt idx="216">
                  <c:v>249</c:v>
                </c:pt>
                <c:pt idx="217">
                  <c:v>246</c:v>
                </c:pt>
                <c:pt idx="218">
                  <c:v>249</c:v>
                </c:pt>
                <c:pt idx="219">
                  <c:v>242</c:v>
                </c:pt>
                <c:pt idx="220">
                  <c:v>244</c:v>
                </c:pt>
                <c:pt idx="221">
                  <c:v>248</c:v>
                </c:pt>
                <c:pt idx="222">
                  <c:v>248</c:v>
                </c:pt>
                <c:pt idx="223">
                  <c:v>249</c:v>
                </c:pt>
                <c:pt idx="224">
                  <c:v>236</c:v>
                </c:pt>
                <c:pt idx="225">
                  <c:v>239</c:v>
                </c:pt>
                <c:pt idx="226">
                  <c:v>245</c:v>
                </c:pt>
                <c:pt idx="227">
                  <c:v>257</c:v>
                </c:pt>
                <c:pt idx="228">
                  <c:v>240</c:v>
                </c:pt>
                <c:pt idx="229">
                  <c:v>256</c:v>
                </c:pt>
                <c:pt idx="230">
                  <c:v>252</c:v>
                </c:pt>
                <c:pt idx="231">
                  <c:v>236</c:v>
                </c:pt>
                <c:pt idx="232">
                  <c:v>246</c:v>
                </c:pt>
                <c:pt idx="233">
                  <c:v>246</c:v>
                </c:pt>
                <c:pt idx="234">
                  <c:v>237</c:v>
                </c:pt>
                <c:pt idx="235">
                  <c:v>242</c:v>
                </c:pt>
                <c:pt idx="236">
                  <c:v>241</c:v>
                </c:pt>
                <c:pt idx="237">
                  <c:v>256</c:v>
                </c:pt>
                <c:pt idx="238">
                  <c:v>239</c:v>
                </c:pt>
                <c:pt idx="239">
                  <c:v>230</c:v>
                </c:pt>
                <c:pt idx="240">
                  <c:v>260</c:v>
                </c:pt>
                <c:pt idx="241">
                  <c:v>237</c:v>
                </c:pt>
                <c:pt idx="242">
                  <c:v>239</c:v>
                </c:pt>
                <c:pt idx="243">
                  <c:v>238</c:v>
                </c:pt>
                <c:pt idx="244">
                  <c:v>239</c:v>
                </c:pt>
                <c:pt idx="245">
                  <c:v>238</c:v>
                </c:pt>
                <c:pt idx="246">
                  <c:v>236</c:v>
                </c:pt>
                <c:pt idx="247">
                  <c:v>244</c:v>
                </c:pt>
                <c:pt idx="248">
                  <c:v>233</c:v>
                </c:pt>
                <c:pt idx="249">
                  <c:v>243</c:v>
                </c:pt>
                <c:pt idx="250">
                  <c:v>240</c:v>
                </c:pt>
                <c:pt idx="251">
                  <c:v>245</c:v>
                </c:pt>
                <c:pt idx="252">
                  <c:v>247</c:v>
                </c:pt>
                <c:pt idx="253">
                  <c:v>254</c:v>
                </c:pt>
                <c:pt idx="254">
                  <c:v>239</c:v>
                </c:pt>
                <c:pt idx="255">
                  <c:v>250</c:v>
                </c:pt>
                <c:pt idx="256">
                  <c:v>249</c:v>
                </c:pt>
                <c:pt idx="257">
                  <c:v>240</c:v>
                </c:pt>
                <c:pt idx="258">
                  <c:v>234</c:v>
                </c:pt>
                <c:pt idx="259">
                  <c:v>247</c:v>
                </c:pt>
                <c:pt idx="260">
                  <c:v>249</c:v>
                </c:pt>
                <c:pt idx="261">
                  <c:v>252</c:v>
                </c:pt>
                <c:pt idx="262">
                  <c:v>242</c:v>
                </c:pt>
                <c:pt idx="263">
                  <c:v>251</c:v>
                </c:pt>
                <c:pt idx="264">
                  <c:v>249</c:v>
                </c:pt>
                <c:pt idx="265">
                  <c:v>232</c:v>
                </c:pt>
                <c:pt idx="266">
                  <c:v>242</c:v>
                </c:pt>
                <c:pt idx="267">
                  <c:v>238</c:v>
                </c:pt>
                <c:pt idx="268">
                  <c:v>244</c:v>
                </c:pt>
                <c:pt idx="269">
                  <c:v>245</c:v>
                </c:pt>
                <c:pt idx="270">
                  <c:v>247</c:v>
                </c:pt>
                <c:pt idx="271">
                  <c:v>240</c:v>
                </c:pt>
                <c:pt idx="272">
                  <c:v>242</c:v>
                </c:pt>
                <c:pt idx="273">
                  <c:v>247</c:v>
                </c:pt>
                <c:pt idx="274">
                  <c:v>247</c:v>
                </c:pt>
                <c:pt idx="275">
                  <c:v>243</c:v>
                </c:pt>
                <c:pt idx="276">
                  <c:v>237</c:v>
                </c:pt>
                <c:pt idx="277">
                  <c:v>255</c:v>
                </c:pt>
                <c:pt idx="278">
                  <c:v>239</c:v>
                </c:pt>
                <c:pt idx="279">
                  <c:v>233</c:v>
                </c:pt>
                <c:pt idx="280">
                  <c:v>245</c:v>
                </c:pt>
                <c:pt idx="281">
                  <c:v>249</c:v>
                </c:pt>
                <c:pt idx="282">
                  <c:v>248</c:v>
                </c:pt>
                <c:pt idx="283">
                  <c:v>240</c:v>
                </c:pt>
                <c:pt idx="284">
                  <c:v>254</c:v>
                </c:pt>
                <c:pt idx="285">
                  <c:v>236</c:v>
                </c:pt>
                <c:pt idx="286">
                  <c:v>236</c:v>
                </c:pt>
                <c:pt idx="287">
                  <c:v>232</c:v>
                </c:pt>
                <c:pt idx="288">
                  <c:v>242</c:v>
                </c:pt>
                <c:pt idx="289">
                  <c:v>239</c:v>
                </c:pt>
                <c:pt idx="290">
                  <c:v>245</c:v>
                </c:pt>
                <c:pt idx="291">
                  <c:v>246</c:v>
                </c:pt>
                <c:pt idx="292">
                  <c:v>247</c:v>
                </c:pt>
                <c:pt idx="293">
                  <c:v>244</c:v>
                </c:pt>
                <c:pt idx="294">
                  <c:v>234</c:v>
                </c:pt>
                <c:pt idx="295">
                  <c:v>243</c:v>
                </c:pt>
                <c:pt idx="296">
                  <c:v>243</c:v>
                </c:pt>
                <c:pt idx="297">
                  <c:v>237</c:v>
                </c:pt>
                <c:pt idx="298">
                  <c:v>233</c:v>
                </c:pt>
                <c:pt idx="299">
                  <c:v>248</c:v>
                </c:pt>
                <c:pt idx="300">
                  <c:v>241</c:v>
                </c:pt>
                <c:pt idx="301">
                  <c:v>238</c:v>
                </c:pt>
                <c:pt idx="302">
                  <c:v>245</c:v>
                </c:pt>
                <c:pt idx="303">
                  <c:v>236</c:v>
                </c:pt>
                <c:pt idx="304">
                  <c:v>236</c:v>
                </c:pt>
                <c:pt idx="305">
                  <c:v>247</c:v>
                </c:pt>
                <c:pt idx="306">
                  <c:v>242</c:v>
                </c:pt>
                <c:pt idx="307">
                  <c:v>240</c:v>
                </c:pt>
                <c:pt idx="308">
                  <c:v>235</c:v>
                </c:pt>
                <c:pt idx="309">
                  <c:v>245</c:v>
                </c:pt>
                <c:pt idx="310">
                  <c:v>250</c:v>
                </c:pt>
                <c:pt idx="311">
                  <c:v>250</c:v>
                </c:pt>
                <c:pt idx="312">
                  <c:v>239</c:v>
                </c:pt>
                <c:pt idx="313">
                  <c:v>245</c:v>
                </c:pt>
                <c:pt idx="314">
                  <c:v>243</c:v>
                </c:pt>
                <c:pt idx="315">
                  <c:v>246</c:v>
                </c:pt>
                <c:pt idx="316">
                  <c:v>238</c:v>
                </c:pt>
                <c:pt idx="317">
                  <c:v>245</c:v>
                </c:pt>
                <c:pt idx="318">
                  <c:v>245</c:v>
                </c:pt>
                <c:pt idx="319">
                  <c:v>247</c:v>
                </c:pt>
                <c:pt idx="320">
                  <c:v>244</c:v>
                </c:pt>
                <c:pt idx="321">
                  <c:v>244</c:v>
                </c:pt>
                <c:pt idx="322">
                  <c:v>232</c:v>
                </c:pt>
                <c:pt idx="323">
                  <c:v>242</c:v>
                </c:pt>
                <c:pt idx="324">
                  <c:v>243</c:v>
                </c:pt>
                <c:pt idx="325">
                  <c:v>234</c:v>
                </c:pt>
                <c:pt idx="326">
                  <c:v>235</c:v>
                </c:pt>
                <c:pt idx="327">
                  <c:v>242</c:v>
                </c:pt>
                <c:pt idx="328">
                  <c:v>240</c:v>
                </c:pt>
                <c:pt idx="329">
                  <c:v>245</c:v>
                </c:pt>
                <c:pt idx="330">
                  <c:v>242</c:v>
                </c:pt>
                <c:pt idx="331">
                  <c:v>237</c:v>
                </c:pt>
                <c:pt idx="332">
                  <c:v>245</c:v>
                </c:pt>
                <c:pt idx="333">
                  <c:v>228</c:v>
                </c:pt>
                <c:pt idx="334">
                  <c:v>249</c:v>
                </c:pt>
                <c:pt idx="335">
                  <c:v>229</c:v>
                </c:pt>
                <c:pt idx="336">
                  <c:v>245</c:v>
                </c:pt>
                <c:pt idx="337">
                  <c:v>237</c:v>
                </c:pt>
                <c:pt idx="338">
                  <c:v>240</c:v>
                </c:pt>
                <c:pt idx="339">
                  <c:v>241</c:v>
                </c:pt>
                <c:pt idx="340">
                  <c:v>243</c:v>
                </c:pt>
                <c:pt idx="341">
                  <c:v>244</c:v>
                </c:pt>
                <c:pt idx="342">
                  <c:v>237</c:v>
                </c:pt>
                <c:pt idx="343">
                  <c:v>243</c:v>
                </c:pt>
                <c:pt idx="344">
                  <c:v>247</c:v>
                </c:pt>
                <c:pt idx="345">
                  <c:v>238</c:v>
                </c:pt>
                <c:pt idx="346">
                  <c:v>260</c:v>
                </c:pt>
                <c:pt idx="347">
                  <c:v>240</c:v>
                </c:pt>
                <c:pt idx="348">
                  <c:v>241</c:v>
                </c:pt>
                <c:pt idx="349">
                  <c:v>243</c:v>
                </c:pt>
                <c:pt idx="350">
                  <c:v>245</c:v>
                </c:pt>
                <c:pt idx="351">
                  <c:v>242</c:v>
                </c:pt>
                <c:pt idx="352">
                  <c:v>240</c:v>
                </c:pt>
                <c:pt idx="353">
                  <c:v>239</c:v>
                </c:pt>
                <c:pt idx="354">
                  <c:v>247</c:v>
                </c:pt>
                <c:pt idx="355">
                  <c:v>248</c:v>
                </c:pt>
                <c:pt idx="356">
                  <c:v>239</c:v>
                </c:pt>
                <c:pt idx="357">
                  <c:v>238</c:v>
                </c:pt>
                <c:pt idx="358">
                  <c:v>241</c:v>
                </c:pt>
                <c:pt idx="359">
                  <c:v>238</c:v>
                </c:pt>
                <c:pt idx="360">
                  <c:v>242</c:v>
                </c:pt>
                <c:pt idx="361">
                  <c:v>243</c:v>
                </c:pt>
                <c:pt idx="362">
                  <c:v>248</c:v>
                </c:pt>
                <c:pt idx="363">
                  <c:v>242</c:v>
                </c:pt>
                <c:pt idx="364">
                  <c:v>245</c:v>
                </c:pt>
                <c:pt idx="365">
                  <c:v>253</c:v>
                </c:pt>
                <c:pt idx="366">
                  <c:v>231</c:v>
                </c:pt>
                <c:pt idx="367">
                  <c:v>243</c:v>
                </c:pt>
                <c:pt idx="368">
                  <c:v>251</c:v>
                </c:pt>
                <c:pt idx="369">
                  <c:v>238</c:v>
                </c:pt>
                <c:pt idx="370">
                  <c:v>238</c:v>
                </c:pt>
                <c:pt idx="371">
                  <c:v>242</c:v>
                </c:pt>
                <c:pt idx="372">
                  <c:v>226</c:v>
                </c:pt>
                <c:pt idx="373">
                  <c:v>225</c:v>
                </c:pt>
                <c:pt idx="374">
                  <c:v>249</c:v>
                </c:pt>
                <c:pt idx="375">
                  <c:v>251</c:v>
                </c:pt>
                <c:pt idx="376">
                  <c:v>242</c:v>
                </c:pt>
                <c:pt idx="377">
                  <c:v>244</c:v>
                </c:pt>
                <c:pt idx="378">
                  <c:v>232</c:v>
                </c:pt>
                <c:pt idx="379">
                  <c:v>246</c:v>
                </c:pt>
                <c:pt idx="380">
                  <c:v>241</c:v>
                </c:pt>
                <c:pt idx="381">
                  <c:v>246</c:v>
                </c:pt>
                <c:pt idx="382">
                  <c:v>228</c:v>
                </c:pt>
                <c:pt idx="383">
                  <c:v>230</c:v>
                </c:pt>
                <c:pt idx="384">
                  <c:v>239</c:v>
                </c:pt>
                <c:pt idx="385">
                  <c:v>244</c:v>
                </c:pt>
                <c:pt idx="386">
                  <c:v>242</c:v>
                </c:pt>
                <c:pt idx="387">
                  <c:v>238</c:v>
                </c:pt>
                <c:pt idx="388">
                  <c:v>245</c:v>
                </c:pt>
                <c:pt idx="389">
                  <c:v>232</c:v>
                </c:pt>
                <c:pt idx="390">
                  <c:v>230</c:v>
                </c:pt>
                <c:pt idx="391">
                  <c:v>241</c:v>
                </c:pt>
                <c:pt idx="392">
                  <c:v>248</c:v>
                </c:pt>
                <c:pt idx="393">
                  <c:v>240</c:v>
                </c:pt>
                <c:pt idx="394">
                  <c:v>237</c:v>
                </c:pt>
                <c:pt idx="395">
                  <c:v>238</c:v>
                </c:pt>
                <c:pt idx="396">
                  <c:v>257</c:v>
                </c:pt>
                <c:pt idx="397">
                  <c:v>248</c:v>
                </c:pt>
                <c:pt idx="398">
                  <c:v>236</c:v>
                </c:pt>
                <c:pt idx="399">
                  <c:v>241</c:v>
                </c:pt>
                <c:pt idx="400">
                  <c:v>248</c:v>
                </c:pt>
                <c:pt idx="401">
                  <c:v>229</c:v>
                </c:pt>
                <c:pt idx="402">
                  <c:v>226</c:v>
                </c:pt>
                <c:pt idx="403">
                  <c:v>248</c:v>
                </c:pt>
                <c:pt idx="404">
                  <c:v>231</c:v>
                </c:pt>
                <c:pt idx="405">
                  <c:v>237</c:v>
                </c:pt>
                <c:pt idx="406">
                  <c:v>247</c:v>
                </c:pt>
                <c:pt idx="407">
                  <c:v>234</c:v>
                </c:pt>
                <c:pt idx="408">
                  <c:v>246</c:v>
                </c:pt>
                <c:pt idx="409">
                  <c:v>251</c:v>
                </c:pt>
                <c:pt idx="410">
                  <c:v>237</c:v>
                </c:pt>
                <c:pt idx="411">
                  <c:v>248</c:v>
                </c:pt>
                <c:pt idx="412">
                  <c:v>240</c:v>
                </c:pt>
                <c:pt idx="413">
                  <c:v>248</c:v>
                </c:pt>
                <c:pt idx="414">
                  <c:v>230</c:v>
                </c:pt>
                <c:pt idx="415">
                  <c:v>236</c:v>
                </c:pt>
                <c:pt idx="416">
                  <c:v>246</c:v>
                </c:pt>
                <c:pt idx="417">
                  <c:v>246</c:v>
                </c:pt>
                <c:pt idx="418">
                  <c:v>243</c:v>
                </c:pt>
                <c:pt idx="419">
                  <c:v>237</c:v>
                </c:pt>
                <c:pt idx="420">
                  <c:v>245</c:v>
                </c:pt>
                <c:pt idx="421">
                  <c:v>247</c:v>
                </c:pt>
                <c:pt idx="422">
                  <c:v>238</c:v>
                </c:pt>
                <c:pt idx="423">
                  <c:v>237</c:v>
                </c:pt>
                <c:pt idx="424">
                  <c:v>242</c:v>
                </c:pt>
                <c:pt idx="425">
                  <c:v>236</c:v>
                </c:pt>
                <c:pt idx="426">
                  <c:v>249</c:v>
                </c:pt>
                <c:pt idx="427">
                  <c:v>242</c:v>
                </c:pt>
                <c:pt idx="428">
                  <c:v>234</c:v>
                </c:pt>
                <c:pt idx="429">
                  <c:v>241</c:v>
                </c:pt>
                <c:pt idx="430">
                  <c:v>228</c:v>
                </c:pt>
                <c:pt idx="431">
                  <c:v>252</c:v>
                </c:pt>
                <c:pt idx="432">
                  <c:v>253</c:v>
                </c:pt>
                <c:pt idx="433">
                  <c:v>256</c:v>
                </c:pt>
                <c:pt idx="434">
                  <c:v>233</c:v>
                </c:pt>
                <c:pt idx="435">
                  <c:v>243</c:v>
                </c:pt>
                <c:pt idx="436">
                  <c:v>234</c:v>
                </c:pt>
                <c:pt idx="437">
                  <c:v>240</c:v>
                </c:pt>
                <c:pt idx="438">
                  <c:v>244</c:v>
                </c:pt>
                <c:pt idx="439">
                  <c:v>244</c:v>
                </c:pt>
                <c:pt idx="440">
                  <c:v>229</c:v>
                </c:pt>
                <c:pt idx="441">
                  <c:v>237</c:v>
                </c:pt>
                <c:pt idx="442">
                  <c:v>236</c:v>
                </c:pt>
                <c:pt idx="443">
                  <c:v>230</c:v>
                </c:pt>
                <c:pt idx="444">
                  <c:v>235</c:v>
                </c:pt>
                <c:pt idx="445">
                  <c:v>233</c:v>
                </c:pt>
                <c:pt idx="446">
                  <c:v>241</c:v>
                </c:pt>
                <c:pt idx="447">
                  <c:v>254</c:v>
                </c:pt>
                <c:pt idx="448">
                  <c:v>233</c:v>
                </c:pt>
                <c:pt idx="449">
                  <c:v>232</c:v>
                </c:pt>
                <c:pt idx="450">
                  <c:v>229</c:v>
                </c:pt>
                <c:pt idx="451">
                  <c:v>240</c:v>
                </c:pt>
                <c:pt idx="452">
                  <c:v>237</c:v>
                </c:pt>
                <c:pt idx="453">
                  <c:v>231</c:v>
                </c:pt>
                <c:pt idx="454">
                  <c:v>232</c:v>
                </c:pt>
                <c:pt idx="455">
                  <c:v>246</c:v>
                </c:pt>
                <c:pt idx="456">
                  <c:v>237</c:v>
                </c:pt>
                <c:pt idx="457">
                  <c:v>241</c:v>
                </c:pt>
                <c:pt idx="458">
                  <c:v>240</c:v>
                </c:pt>
                <c:pt idx="459">
                  <c:v>239</c:v>
                </c:pt>
                <c:pt idx="460">
                  <c:v>240</c:v>
                </c:pt>
                <c:pt idx="461">
                  <c:v>241</c:v>
                </c:pt>
                <c:pt idx="462">
                  <c:v>230</c:v>
                </c:pt>
                <c:pt idx="463">
                  <c:v>241</c:v>
                </c:pt>
                <c:pt idx="464">
                  <c:v>238</c:v>
                </c:pt>
                <c:pt idx="465">
                  <c:v>241</c:v>
                </c:pt>
                <c:pt idx="466">
                  <c:v>235</c:v>
                </c:pt>
                <c:pt idx="467">
                  <c:v>235</c:v>
                </c:pt>
                <c:pt idx="468">
                  <c:v>243</c:v>
                </c:pt>
                <c:pt idx="469">
                  <c:v>236</c:v>
                </c:pt>
                <c:pt idx="470">
                  <c:v>231</c:v>
                </c:pt>
                <c:pt idx="471">
                  <c:v>250</c:v>
                </c:pt>
                <c:pt idx="472">
                  <c:v>230</c:v>
                </c:pt>
                <c:pt idx="473">
                  <c:v>244</c:v>
                </c:pt>
                <c:pt idx="474">
                  <c:v>247</c:v>
                </c:pt>
                <c:pt idx="475">
                  <c:v>246</c:v>
                </c:pt>
                <c:pt idx="476">
                  <c:v>242</c:v>
                </c:pt>
                <c:pt idx="477">
                  <c:v>242</c:v>
                </c:pt>
                <c:pt idx="478">
                  <c:v>243</c:v>
                </c:pt>
                <c:pt idx="479">
                  <c:v>249</c:v>
                </c:pt>
                <c:pt idx="480">
                  <c:v>245</c:v>
                </c:pt>
                <c:pt idx="481">
                  <c:v>244</c:v>
                </c:pt>
                <c:pt idx="482">
                  <c:v>242</c:v>
                </c:pt>
                <c:pt idx="483">
                  <c:v>249</c:v>
                </c:pt>
                <c:pt idx="484">
                  <c:v>248</c:v>
                </c:pt>
                <c:pt idx="485">
                  <c:v>241</c:v>
                </c:pt>
                <c:pt idx="486">
                  <c:v>249</c:v>
                </c:pt>
                <c:pt idx="487">
                  <c:v>246</c:v>
                </c:pt>
                <c:pt idx="488">
                  <c:v>254</c:v>
                </c:pt>
                <c:pt idx="489">
                  <c:v>249</c:v>
                </c:pt>
                <c:pt idx="490">
                  <c:v>252</c:v>
                </c:pt>
                <c:pt idx="491">
                  <c:v>245</c:v>
                </c:pt>
                <c:pt idx="492">
                  <c:v>238</c:v>
                </c:pt>
                <c:pt idx="493">
                  <c:v>247</c:v>
                </c:pt>
                <c:pt idx="494">
                  <c:v>248</c:v>
                </c:pt>
                <c:pt idx="495">
                  <c:v>244</c:v>
                </c:pt>
                <c:pt idx="496">
                  <c:v>255</c:v>
                </c:pt>
                <c:pt idx="497">
                  <c:v>239</c:v>
                </c:pt>
                <c:pt idx="498">
                  <c:v>248</c:v>
                </c:pt>
                <c:pt idx="499">
                  <c:v>250</c:v>
                </c:pt>
                <c:pt idx="500">
                  <c:v>245</c:v>
                </c:pt>
                <c:pt idx="501">
                  <c:v>251</c:v>
                </c:pt>
                <c:pt idx="502">
                  <c:v>258</c:v>
                </c:pt>
                <c:pt idx="503">
                  <c:v>253</c:v>
                </c:pt>
                <c:pt idx="504">
                  <c:v>259</c:v>
                </c:pt>
                <c:pt idx="505">
                  <c:v>239</c:v>
                </c:pt>
                <c:pt idx="506">
                  <c:v>227</c:v>
                </c:pt>
                <c:pt idx="507">
                  <c:v>244</c:v>
                </c:pt>
                <c:pt idx="508">
                  <c:v>241</c:v>
                </c:pt>
                <c:pt idx="509">
                  <c:v>252</c:v>
                </c:pt>
                <c:pt idx="510">
                  <c:v>232</c:v>
                </c:pt>
                <c:pt idx="511">
                  <c:v>241</c:v>
                </c:pt>
                <c:pt idx="512">
                  <c:v>229</c:v>
                </c:pt>
                <c:pt idx="513">
                  <c:v>235</c:v>
                </c:pt>
                <c:pt idx="514">
                  <c:v>253</c:v>
                </c:pt>
                <c:pt idx="515">
                  <c:v>250</c:v>
                </c:pt>
                <c:pt idx="516">
                  <c:v>249</c:v>
                </c:pt>
                <c:pt idx="517">
                  <c:v>244</c:v>
                </c:pt>
                <c:pt idx="518">
                  <c:v>250</c:v>
                </c:pt>
                <c:pt idx="519">
                  <c:v>236</c:v>
                </c:pt>
                <c:pt idx="520">
                  <c:v>237</c:v>
                </c:pt>
                <c:pt idx="521">
                  <c:v>237</c:v>
                </c:pt>
                <c:pt idx="522">
                  <c:v>227</c:v>
                </c:pt>
                <c:pt idx="523">
                  <c:v>231</c:v>
                </c:pt>
                <c:pt idx="524">
                  <c:v>243</c:v>
                </c:pt>
                <c:pt idx="525">
                  <c:v>250</c:v>
                </c:pt>
                <c:pt idx="526">
                  <c:v>228</c:v>
                </c:pt>
                <c:pt idx="527">
                  <c:v>236</c:v>
                </c:pt>
                <c:pt idx="528">
                  <c:v>236</c:v>
                </c:pt>
                <c:pt idx="529">
                  <c:v>236</c:v>
                </c:pt>
                <c:pt idx="530">
                  <c:v>231</c:v>
                </c:pt>
                <c:pt idx="531">
                  <c:v>240</c:v>
                </c:pt>
                <c:pt idx="532">
                  <c:v>239</c:v>
                </c:pt>
                <c:pt idx="533">
                  <c:v>240</c:v>
                </c:pt>
                <c:pt idx="534">
                  <c:v>249</c:v>
                </c:pt>
                <c:pt idx="535">
                  <c:v>239</c:v>
                </c:pt>
                <c:pt idx="536">
                  <c:v>237</c:v>
                </c:pt>
                <c:pt idx="537">
                  <c:v>244</c:v>
                </c:pt>
                <c:pt idx="538">
                  <c:v>239</c:v>
                </c:pt>
                <c:pt idx="539">
                  <c:v>236</c:v>
                </c:pt>
                <c:pt idx="540">
                  <c:v>248</c:v>
                </c:pt>
                <c:pt idx="541">
                  <c:v>237</c:v>
                </c:pt>
                <c:pt idx="542">
                  <c:v>235</c:v>
                </c:pt>
                <c:pt idx="543">
                  <c:v>235</c:v>
                </c:pt>
                <c:pt idx="544">
                  <c:v>238</c:v>
                </c:pt>
                <c:pt idx="545">
                  <c:v>244</c:v>
                </c:pt>
                <c:pt idx="546">
                  <c:v>234</c:v>
                </c:pt>
                <c:pt idx="547">
                  <c:v>230</c:v>
                </c:pt>
                <c:pt idx="548">
                  <c:v>243</c:v>
                </c:pt>
                <c:pt idx="549">
                  <c:v>246</c:v>
                </c:pt>
                <c:pt idx="550">
                  <c:v>235</c:v>
                </c:pt>
                <c:pt idx="551">
                  <c:v>238</c:v>
                </c:pt>
                <c:pt idx="552">
                  <c:v>241</c:v>
                </c:pt>
                <c:pt idx="553">
                  <c:v>244</c:v>
                </c:pt>
                <c:pt idx="554">
                  <c:v>244</c:v>
                </c:pt>
                <c:pt idx="555">
                  <c:v>233</c:v>
                </c:pt>
                <c:pt idx="556">
                  <c:v>236</c:v>
                </c:pt>
                <c:pt idx="557">
                  <c:v>243</c:v>
                </c:pt>
                <c:pt idx="558">
                  <c:v>224</c:v>
                </c:pt>
                <c:pt idx="559">
                  <c:v>253</c:v>
                </c:pt>
                <c:pt idx="560">
                  <c:v>248</c:v>
                </c:pt>
                <c:pt idx="561">
                  <c:v>237</c:v>
                </c:pt>
                <c:pt idx="562">
                  <c:v>236</c:v>
                </c:pt>
                <c:pt idx="563">
                  <c:v>254</c:v>
                </c:pt>
                <c:pt idx="564">
                  <c:v>230</c:v>
                </c:pt>
                <c:pt idx="565">
                  <c:v>238</c:v>
                </c:pt>
                <c:pt idx="566">
                  <c:v>240</c:v>
                </c:pt>
                <c:pt idx="567">
                  <c:v>233</c:v>
                </c:pt>
                <c:pt idx="568">
                  <c:v>233</c:v>
                </c:pt>
                <c:pt idx="569">
                  <c:v>241</c:v>
                </c:pt>
                <c:pt idx="570">
                  <c:v>243</c:v>
                </c:pt>
                <c:pt idx="571">
                  <c:v>240</c:v>
                </c:pt>
                <c:pt idx="572">
                  <c:v>236</c:v>
                </c:pt>
                <c:pt idx="573">
                  <c:v>241</c:v>
                </c:pt>
                <c:pt idx="574">
                  <c:v>253</c:v>
                </c:pt>
                <c:pt idx="575">
                  <c:v>241</c:v>
                </c:pt>
                <c:pt idx="576">
                  <c:v>235</c:v>
                </c:pt>
                <c:pt idx="577">
                  <c:v>236</c:v>
                </c:pt>
                <c:pt idx="578">
                  <c:v>237</c:v>
                </c:pt>
                <c:pt idx="579">
                  <c:v>230</c:v>
                </c:pt>
                <c:pt idx="580">
                  <c:v>238</c:v>
                </c:pt>
                <c:pt idx="581">
                  <c:v>238</c:v>
                </c:pt>
                <c:pt idx="582">
                  <c:v>249</c:v>
                </c:pt>
                <c:pt idx="583">
                  <c:v>241</c:v>
                </c:pt>
                <c:pt idx="584">
                  <c:v>240</c:v>
                </c:pt>
                <c:pt idx="585">
                  <c:v>245</c:v>
                </c:pt>
                <c:pt idx="586">
                  <c:v>237</c:v>
                </c:pt>
                <c:pt idx="587">
                  <c:v>238</c:v>
                </c:pt>
                <c:pt idx="588">
                  <c:v>247</c:v>
                </c:pt>
                <c:pt idx="589">
                  <c:v>261</c:v>
                </c:pt>
                <c:pt idx="590">
                  <c:v>250</c:v>
                </c:pt>
                <c:pt idx="591">
                  <c:v>227</c:v>
                </c:pt>
                <c:pt idx="592">
                  <c:v>234</c:v>
                </c:pt>
                <c:pt idx="593">
                  <c:v>242</c:v>
                </c:pt>
                <c:pt idx="594">
                  <c:v>239</c:v>
                </c:pt>
                <c:pt idx="595">
                  <c:v>239</c:v>
                </c:pt>
                <c:pt idx="596">
                  <c:v>247</c:v>
                </c:pt>
                <c:pt idx="597">
                  <c:v>232</c:v>
                </c:pt>
                <c:pt idx="598">
                  <c:v>241</c:v>
                </c:pt>
                <c:pt idx="599">
                  <c:v>240</c:v>
                </c:pt>
                <c:pt idx="600">
                  <c:v>237</c:v>
                </c:pt>
                <c:pt idx="601">
                  <c:v>237</c:v>
                </c:pt>
                <c:pt idx="602">
                  <c:v>232</c:v>
                </c:pt>
                <c:pt idx="603">
                  <c:v>231</c:v>
                </c:pt>
                <c:pt idx="604">
                  <c:v>236</c:v>
                </c:pt>
                <c:pt idx="605">
                  <c:v>244</c:v>
                </c:pt>
                <c:pt idx="606">
                  <c:v>239</c:v>
                </c:pt>
                <c:pt idx="607">
                  <c:v>239</c:v>
                </c:pt>
                <c:pt idx="608">
                  <c:v>240</c:v>
                </c:pt>
                <c:pt idx="609">
                  <c:v>233</c:v>
                </c:pt>
                <c:pt idx="610">
                  <c:v>248</c:v>
                </c:pt>
                <c:pt idx="611">
                  <c:v>237</c:v>
                </c:pt>
                <c:pt idx="612">
                  <c:v>236</c:v>
                </c:pt>
                <c:pt idx="613">
                  <c:v>231</c:v>
                </c:pt>
                <c:pt idx="614">
                  <c:v>247</c:v>
                </c:pt>
                <c:pt idx="615">
                  <c:v>241</c:v>
                </c:pt>
                <c:pt idx="616">
                  <c:v>240</c:v>
                </c:pt>
                <c:pt idx="617">
                  <c:v>245</c:v>
                </c:pt>
                <c:pt idx="618">
                  <c:v>234</c:v>
                </c:pt>
                <c:pt idx="619">
                  <c:v>236</c:v>
                </c:pt>
                <c:pt idx="620">
                  <c:v>241</c:v>
                </c:pt>
                <c:pt idx="621">
                  <c:v>248</c:v>
                </c:pt>
                <c:pt idx="622">
                  <c:v>231</c:v>
                </c:pt>
                <c:pt idx="623">
                  <c:v>247</c:v>
                </c:pt>
                <c:pt idx="624">
                  <c:v>233</c:v>
                </c:pt>
                <c:pt idx="625">
                  <c:v>241</c:v>
                </c:pt>
                <c:pt idx="626">
                  <c:v>250</c:v>
                </c:pt>
                <c:pt idx="627">
                  <c:v>243</c:v>
                </c:pt>
                <c:pt idx="628">
                  <c:v>241</c:v>
                </c:pt>
                <c:pt idx="629">
                  <c:v>233</c:v>
                </c:pt>
                <c:pt idx="630">
                  <c:v>237</c:v>
                </c:pt>
                <c:pt idx="631">
                  <c:v>240</c:v>
                </c:pt>
                <c:pt idx="632">
                  <c:v>229</c:v>
                </c:pt>
                <c:pt idx="633">
                  <c:v>243</c:v>
                </c:pt>
                <c:pt idx="634">
                  <c:v>234</c:v>
                </c:pt>
                <c:pt idx="635">
                  <c:v>242</c:v>
                </c:pt>
                <c:pt idx="636">
                  <c:v>233</c:v>
                </c:pt>
                <c:pt idx="637">
                  <c:v>242</c:v>
                </c:pt>
                <c:pt idx="638">
                  <c:v>242</c:v>
                </c:pt>
                <c:pt idx="639">
                  <c:v>231</c:v>
                </c:pt>
                <c:pt idx="640">
                  <c:v>243</c:v>
                </c:pt>
                <c:pt idx="641">
                  <c:v>239</c:v>
                </c:pt>
                <c:pt idx="642">
                  <c:v>237</c:v>
                </c:pt>
                <c:pt idx="643">
                  <c:v>245</c:v>
                </c:pt>
                <c:pt idx="644">
                  <c:v>236</c:v>
                </c:pt>
                <c:pt idx="645">
                  <c:v>237</c:v>
                </c:pt>
                <c:pt idx="646">
                  <c:v>230</c:v>
                </c:pt>
                <c:pt idx="647">
                  <c:v>240</c:v>
                </c:pt>
                <c:pt idx="648">
                  <c:v>248</c:v>
                </c:pt>
                <c:pt idx="649">
                  <c:v>230</c:v>
                </c:pt>
                <c:pt idx="650">
                  <c:v>246</c:v>
                </c:pt>
                <c:pt idx="651">
                  <c:v>239</c:v>
                </c:pt>
                <c:pt idx="652">
                  <c:v>236</c:v>
                </c:pt>
                <c:pt idx="653">
                  <c:v>233</c:v>
                </c:pt>
                <c:pt idx="654">
                  <c:v>241</c:v>
                </c:pt>
                <c:pt idx="655">
                  <c:v>234</c:v>
                </c:pt>
                <c:pt idx="656">
                  <c:v>240</c:v>
                </c:pt>
                <c:pt idx="657">
                  <c:v>244</c:v>
                </c:pt>
                <c:pt idx="658">
                  <c:v>248</c:v>
                </c:pt>
                <c:pt idx="659">
                  <c:v>242</c:v>
                </c:pt>
                <c:pt idx="660">
                  <c:v>232</c:v>
                </c:pt>
                <c:pt idx="661">
                  <c:v>234</c:v>
                </c:pt>
                <c:pt idx="662">
                  <c:v>239</c:v>
                </c:pt>
                <c:pt idx="663">
                  <c:v>236</c:v>
                </c:pt>
                <c:pt idx="664">
                  <c:v>235</c:v>
                </c:pt>
                <c:pt idx="665">
                  <c:v>244</c:v>
                </c:pt>
                <c:pt idx="666">
                  <c:v>227</c:v>
                </c:pt>
                <c:pt idx="667">
                  <c:v>242</c:v>
                </c:pt>
                <c:pt idx="668">
                  <c:v>232</c:v>
                </c:pt>
                <c:pt idx="669">
                  <c:v>246</c:v>
                </c:pt>
                <c:pt idx="670">
                  <c:v>234</c:v>
                </c:pt>
                <c:pt idx="671">
                  <c:v>230</c:v>
                </c:pt>
                <c:pt idx="672">
                  <c:v>230</c:v>
                </c:pt>
                <c:pt idx="673">
                  <c:v>238</c:v>
                </c:pt>
                <c:pt idx="674">
                  <c:v>245</c:v>
                </c:pt>
                <c:pt idx="675">
                  <c:v>235</c:v>
                </c:pt>
                <c:pt idx="676">
                  <c:v>244</c:v>
                </c:pt>
                <c:pt idx="677">
                  <c:v>234</c:v>
                </c:pt>
                <c:pt idx="678">
                  <c:v>243</c:v>
                </c:pt>
                <c:pt idx="679">
                  <c:v>239</c:v>
                </c:pt>
                <c:pt idx="680">
                  <c:v>238</c:v>
                </c:pt>
                <c:pt idx="681">
                  <c:v>240</c:v>
                </c:pt>
                <c:pt idx="682">
                  <c:v>233</c:v>
                </c:pt>
                <c:pt idx="683">
                  <c:v>230</c:v>
                </c:pt>
                <c:pt idx="684">
                  <c:v>235</c:v>
                </c:pt>
                <c:pt idx="685">
                  <c:v>253</c:v>
                </c:pt>
                <c:pt idx="686">
                  <c:v>237</c:v>
                </c:pt>
                <c:pt idx="687">
                  <c:v>244</c:v>
                </c:pt>
                <c:pt idx="688">
                  <c:v>241</c:v>
                </c:pt>
                <c:pt idx="689">
                  <c:v>235</c:v>
                </c:pt>
                <c:pt idx="690">
                  <c:v>237</c:v>
                </c:pt>
                <c:pt idx="691">
                  <c:v>242</c:v>
                </c:pt>
                <c:pt idx="692">
                  <c:v>232</c:v>
                </c:pt>
                <c:pt idx="693">
                  <c:v>243</c:v>
                </c:pt>
                <c:pt idx="694">
                  <c:v>236</c:v>
                </c:pt>
                <c:pt idx="695">
                  <c:v>251</c:v>
                </c:pt>
                <c:pt idx="696">
                  <c:v>244</c:v>
                </c:pt>
                <c:pt idx="697">
                  <c:v>235</c:v>
                </c:pt>
                <c:pt idx="698">
                  <c:v>231</c:v>
                </c:pt>
                <c:pt idx="699">
                  <c:v>241</c:v>
                </c:pt>
                <c:pt idx="700">
                  <c:v>234</c:v>
                </c:pt>
                <c:pt idx="701">
                  <c:v>236</c:v>
                </c:pt>
                <c:pt idx="702">
                  <c:v>233</c:v>
                </c:pt>
                <c:pt idx="703">
                  <c:v>227</c:v>
                </c:pt>
                <c:pt idx="704">
                  <c:v>247</c:v>
                </c:pt>
                <c:pt idx="705">
                  <c:v>241</c:v>
                </c:pt>
                <c:pt idx="706">
                  <c:v>229</c:v>
                </c:pt>
                <c:pt idx="707">
                  <c:v>244</c:v>
                </c:pt>
                <c:pt idx="708">
                  <c:v>235</c:v>
                </c:pt>
                <c:pt idx="709">
                  <c:v>232</c:v>
                </c:pt>
                <c:pt idx="710">
                  <c:v>238</c:v>
                </c:pt>
                <c:pt idx="711">
                  <c:v>230</c:v>
                </c:pt>
                <c:pt idx="712">
                  <c:v>236</c:v>
                </c:pt>
                <c:pt idx="713">
                  <c:v>233</c:v>
                </c:pt>
                <c:pt idx="714">
                  <c:v>241</c:v>
                </c:pt>
                <c:pt idx="715">
                  <c:v>241</c:v>
                </c:pt>
                <c:pt idx="716">
                  <c:v>240</c:v>
                </c:pt>
                <c:pt idx="717">
                  <c:v>227</c:v>
                </c:pt>
                <c:pt idx="718">
                  <c:v>242</c:v>
                </c:pt>
                <c:pt idx="719">
                  <c:v>233</c:v>
                </c:pt>
                <c:pt idx="720">
                  <c:v>237</c:v>
                </c:pt>
                <c:pt idx="721">
                  <c:v>238</c:v>
                </c:pt>
                <c:pt idx="722">
                  <c:v>229</c:v>
                </c:pt>
                <c:pt idx="723">
                  <c:v>235</c:v>
                </c:pt>
                <c:pt idx="724">
                  <c:v>232</c:v>
                </c:pt>
                <c:pt idx="725">
                  <c:v>229</c:v>
                </c:pt>
                <c:pt idx="726">
                  <c:v>234</c:v>
                </c:pt>
                <c:pt idx="727">
                  <c:v>232</c:v>
                </c:pt>
                <c:pt idx="728">
                  <c:v>246</c:v>
                </c:pt>
                <c:pt idx="729">
                  <c:v>235</c:v>
                </c:pt>
                <c:pt idx="730">
                  <c:v>241</c:v>
                </c:pt>
                <c:pt idx="731">
                  <c:v>236</c:v>
                </c:pt>
                <c:pt idx="732">
                  <c:v>232</c:v>
                </c:pt>
                <c:pt idx="733">
                  <c:v>228</c:v>
                </c:pt>
                <c:pt idx="734">
                  <c:v>228</c:v>
                </c:pt>
                <c:pt idx="735">
                  <c:v>232</c:v>
                </c:pt>
                <c:pt idx="736">
                  <c:v>238</c:v>
                </c:pt>
                <c:pt idx="737">
                  <c:v>237</c:v>
                </c:pt>
                <c:pt idx="738">
                  <c:v>240</c:v>
                </c:pt>
                <c:pt idx="739">
                  <c:v>236</c:v>
                </c:pt>
                <c:pt idx="740">
                  <c:v>223</c:v>
                </c:pt>
                <c:pt idx="741">
                  <c:v>244</c:v>
                </c:pt>
                <c:pt idx="742">
                  <c:v>232</c:v>
                </c:pt>
                <c:pt idx="743">
                  <c:v>236</c:v>
                </c:pt>
                <c:pt idx="744">
                  <c:v>237</c:v>
                </c:pt>
                <c:pt idx="745">
                  <c:v>246</c:v>
                </c:pt>
                <c:pt idx="746">
                  <c:v>254</c:v>
                </c:pt>
                <c:pt idx="747">
                  <c:v>234</c:v>
                </c:pt>
                <c:pt idx="748">
                  <c:v>242</c:v>
                </c:pt>
                <c:pt idx="749">
                  <c:v>234</c:v>
                </c:pt>
                <c:pt idx="750">
                  <c:v>237</c:v>
                </c:pt>
                <c:pt idx="751">
                  <c:v>227</c:v>
                </c:pt>
                <c:pt idx="752">
                  <c:v>241</c:v>
                </c:pt>
                <c:pt idx="753">
                  <c:v>241</c:v>
                </c:pt>
                <c:pt idx="754">
                  <c:v>237</c:v>
                </c:pt>
                <c:pt idx="755">
                  <c:v>230</c:v>
                </c:pt>
                <c:pt idx="756">
                  <c:v>240</c:v>
                </c:pt>
                <c:pt idx="757">
                  <c:v>238</c:v>
                </c:pt>
                <c:pt idx="758">
                  <c:v>230</c:v>
                </c:pt>
                <c:pt idx="759">
                  <c:v>226</c:v>
                </c:pt>
                <c:pt idx="760">
                  <c:v>229</c:v>
                </c:pt>
                <c:pt idx="761">
                  <c:v>237</c:v>
                </c:pt>
                <c:pt idx="762">
                  <c:v>231</c:v>
                </c:pt>
                <c:pt idx="763">
                  <c:v>233</c:v>
                </c:pt>
                <c:pt idx="764">
                  <c:v>238</c:v>
                </c:pt>
                <c:pt idx="765">
                  <c:v>231</c:v>
                </c:pt>
                <c:pt idx="766">
                  <c:v>235</c:v>
                </c:pt>
                <c:pt idx="767">
                  <c:v>233</c:v>
                </c:pt>
                <c:pt idx="768">
                  <c:v>238</c:v>
                </c:pt>
                <c:pt idx="769">
                  <c:v>234</c:v>
                </c:pt>
                <c:pt idx="770">
                  <c:v>234</c:v>
                </c:pt>
                <c:pt idx="771">
                  <c:v>234</c:v>
                </c:pt>
                <c:pt idx="772">
                  <c:v>234</c:v>
                </c:pt>
                <c:pt idx="773">
                  <c:v>238</c:v>
                </c:pt>
                <c:pt idx="774">
                  <c:v>233</c:v>
                </c:pt>
                <c:pt idx="775">
                  <c:v>246</c:v>
                </c:pt>
                <c:pt idx="776">
                  <c:v>252</c:v>
                </c:pt>
                <c:pt idx="777">
                  <c:v>244</c:v>
                </c:pt>
                <c:pt idx="778">
                  <c:v>229</c:v>
                </c:pt>
                <c:pt idx="779">
                  <c:v>236</c:v>
                </c:pt>
                <c:pt idx="780">
                  <c:v>235</c:v>
                </c:pt>
                <c:pt idx="781">
                  <c:v>227</c:v>
                </c:pt>
                <c:pt idx="782">
                  <c:v>236</c:v>
                </c:pt>
                <c:pt idx="783">
                  <c:v>236</c:v>
                </c:pt>
                <c:pt idx="784">
                  <c:v>244</c:v>
                </c:pt>
                <c:pt idx="785">
                  <c:v>245</c:v>
                </c:pt>
                <c:pt idx="786">
                  <c:v>228</c:v>
                </c:pt>
                <c:pt idx="787">
                  <c:v>244</c:v>
                </c:pt>
                <c:pt idx="788">
                  <c:v>235</c:v>
                </c:pt>
                <c:pt idx="789">
                  <c:v>241</c:v>
                </c:pt>
                <c:pt idx="790">
                  <c:v>254</c:v>
                </c:pt>
                <c:pt idx="791">
                  <c:v>240</c:v>
                </c:pt>
                <c:pt idx="792">
                  <c:v>232</c:v>
                </c:pt>
                <c:pt idx="793">
                  <c:v>234</c:v>
                </c:pt>
                <c:pt idx="794">
                  <c:v>231</c:v>
                </c:pt>
                <c:pt idx="795">
                  <c:v>227</c:v>
                </c:pt>
                <c:pt idx="796">
                  <c:v>239</c:v>
                </c:pt>
                <c:pt idx="797">
                  <c:v>238</c:v>
                </c:pt>
                <c:pt idx="798">
                  <c:v>235</c:v>
                </c:pt>
                <c:pt idx="799">
                  <c:v>240</c:v>
                </c:pt>
                <c:pt idx="800">
                  <c:v>242</c:v>
                </c:pt>
                <c:pt idx="801">
                  <c:v>238</c:v>
                </c:pt>
                <c:pt idx="802">
                  <c:v>258</c:v>
                </c:pt>
                <c:pt idx="803">
                  <c:v>229</c:v>
                </c:pt>
                <c:pt idx="804">
                  <c:v>249</c:v>
                </c:pt>
                <c:pt idx="805">
                  <c:v>243</c:v>
                </c:pt>
                <c:pt idx="806">
                  <c:v>240</c:v>
                </c:pt>
                <c:pt idx="807">
                  <c:v>237</c:v>
                </c:pt>
                <c:pt idx="808">
                  <c:v>244</c:v>
                </c:pt>
                <c:pt idx="809">
                  <c:v>234</c:v>
                </c:pt>
                <c:pt idx="810">
                  <c:v>227</c:v>
                </c:pt>
                <c:pt idx="811">
                  <c:v>237</c:v>
                </c:pt>
                <c:pt idx="812">
                  <c:v>238</c:v>
                </c:pt>
                <c:pt idx="813">
                  <c:v>239</c:v>
                </c:pt>
                <c:pt idx="814">
                  <c:v>236</c:v>
                </c:pt>
                <c:pt idx="815">
                  <c:v>240</c:v>
                </c:pt>
                <c:pt idx="816">
                  <c:v>238</c:v>
                </c:pt>
                <c:pt idx="817">
                  <c:v>232</c:v>
                </c:pt>
                <c:pt idx="818">
                  <c:v>234</c:v>
                </c:pt>
                <c:pt idx="819">
                  <c:v>229</c:v>
                </c:pt>
                <c:pt idx="820">
                  <c:v>251</c:v>
                </c:pt>
                <c:pt idx="821">
                  <c:v>231</c:v>
                </c:pt>
                <c:pt idx="822">
                  <c:v>227</c:v>
                </c:pt>
                <c:pt idx="823">
                  <c:v>238</c:v>
                </c:pt>
                <c:pt idx="824">
                  <c:v>232</c:v>
                </c:pt>
                <c:pt idx="825">
                  <c:v>229</c:v>
                </c:pt>
                <c:pt idx="826">
                  <c:v>245</c:v>
                </c:pt>
                <c:pt idx="827">
                  <c:v>229</c:v>
                </c:pt>
                <c:pt idx="828">
                  <c:v>234</c:v>
                </c:pt>
                <c:pt idx="829">
                  <c:v>230</c:v>
                </c:pt>
                <c:pt idx="830">
                  <c:v>233</c:v>
                </c:pt>
                <c:pt idx="831">
                  <c:v>232</c:v>
                </c:pt>
                <c:pt idx="832">
                  <c:v>227</c:v>
                </c:pt>
                <c:pt idx="833">
                  <c:v>238</c:v>
                </c:pt>
                <c:pt idx="834">
                  <c:v>236</c:v>
                </c:pt>
                <c:pt idx="835">
                  <c:v>236</c:v>
                </c:pt>
                <c:pt idx="836">
                  <c:v>241</c:v>
                </c:pt>
                <c:pt idx="837">
                  <c:v>228</c:v>
                </c:pt>
                <c:pt idx="838">
                  <c:v>235</c:v>
                </c:pt>
                <c:pt idx="839">
                  <c:v>231</c:v>
                </c:pt>
                <c:pt idx="840">
                  <c:v>232</c:v>
                </c:pt>
                <c:pt idx="841">
                  <c:v>237</c:v>
                </c:pt>
                <c:pt idx="842">
                  <c:v>230</c:v>
                </c:pt>
                <c:pt idx="843">
                  <c:v>236</c:v>
                </c:pt>
                <c:pt idx="844">
                  <c:v>242</c:v>
                </c:pt>
                <c:pt idx="845">
                  <c:v>236</c:v>
                </c:pt>
                <c:pt idx="846">
                  <c:v>237</c:v>
                </c:pt>
                <c:pt idx="847">
                  <c:v>248</c:v>
                </c:pt>
                <c:pt idx="848">
                  <c:v>241</c:v>
                </c:pt>
                <c:pt idx="849">
                  <c:v>248</c:v>
                </c:pt>
                <c:pt idx="850">
                  <c:v>245</c:v>
                </c:pt>
                <c:pt idx="851">
                  <c:v>241</c:v>
                </c:pt>
                <c:pt idx="852">
                  <c:v>236</c:v>
                </c:pt>
                <c:pt idx="853">
                  <c:v>233</c:v>
                </c:pt>
                <c:pt idx="854">
                  <c:v>239</c:v>
                </c:pt>
                <c:pt idx="855">
                  <c:v>228</c:v>
                </c:pt>
                <c:pt idx="856">
                  <c:v>240</c:v>
                </c:pt>
                <c:pt idx="857">
                  <c:v>239</c:v>
                </c:pt>
                <c:pt idx="858">
                  <c:v>246</c:v>
                </c:pt>
                <c:pt idx="859">
                  <c:v>228</c:v>
                </c:pt>
                <c:pt idx="860">
                  <c:v>232</c:v>
                </c:pt>
                <c:pt idx="861">
                  <c:v>246</c:v>
                </c:pt>
                <c:pt idx="862">
                  <c:v>229</c:v>
                </c:pt>
                <c:pt idx="863">
                  <c:v>240</c:v>
                </c:pt>
                <c:pt idx="864">
                  <c:v>237</c:v>
                </c:pt>
                <c:pt idx="865">
                  <c:v>240</c:v>
                </c:pt>
                <c:pt idx="866">
                  <c:v>240</c:v>
                </c:pt>
                <c:pt idx="867">
                  <c:v>232</c:v>
                </c:pt>
                <c:pt idx="868">
                  <c:v>245</c:v>
                </c:pt>
                <c:pt idx="869">
                  <c:v>242</c:v>
                </c:pt>
                <c:pt idx="870">
                  <c:v>239</c:v>
                </c:pt>
                <c:pt idx="871">
                  <c:v>241</c:v>
                </c:pt>
                <c:pt idx="872">
                  <c:v>240</c:v>
                </c:pt>
                <c:pt idx="873">
                  <c:v>234</c:v>
                </c:pt>
                <c:pt idx="874">
                  <c:v>240</c:v>
                </c:pt>
                <c:pt idx="875">
                  <c:v>241</c:v>
                </c:pt>
                <c:pt idx="876">
                  <c:v>228</c:v>
                </c:pt>
                <c:pt idx="877">
                  <c:v>230</c:v>
                </c:pt>
                <c:pt idx="878">
                  <c:v>244</c:v>
                </c:pt>
                <c:pt idx="879">
                  <c:v>237</c:v>
                </c:pt>
                <c:pt idx="880">
                  <c:v>239</c:v>
                </c:pt>
                <c:pt idx="881">
                  <c:v>234</c:v>
                </c:pt>
                <c:pt idx="882">
                  <c:v>242</c:v>
                </c:pt>
                <c:pt idx="883">
                  <c:v>229</c:v>
                </c:pt>
                <c:pt idx="884">
                  <c:v>248</c:v>
                </c:pt>
                <c:pt idx="885">
                  <c:v>243</c:v>
                </c:pt>
                <c:pt idx="886">
                  <c:v>231</c:v>
                </c:pt>
                <c:pt idx="887">
                  <c:v>240</c:v>
                </c:pt>
                <c:pt idx="888">
                  <c:v>236</c:v>
                </c:pt>
                <c:pt idx="889">
                  <c:v>245</c:v>
                </c:pt>
                <c:pt idx="890">
                  <c:v>246</c:v>
                </c:pt>
                <c:pt idx="891">
                  <c:v>232</c:v>
                </c:pt>
                <c:pt idx="892">
                  <c:v>235</c:v>
                </c:pt>
                <c:pt idx="893">
                  <c:v>241</c:v>
                </c:pt>
                <c:pt idx="894">
                  <c:v>234</c:v>
                </c:pt>
                <c:pt idx="895">
                  <c:v>225</c:v>
                </c:pt>
                <c:pt idx="896">
                  <c:v>228</c:v>
                </c:pt>
                <c:pt idx="897">
                  <c:v>237</c:v>
                </c:pt>
                <c:pt idx="898">
                  <c:v>234</c:v>
                </c:pt>
                <c:pt idx="899">
                  <c:v>243</c:v>
                </c:pt>
                <c:pt idx="900">
                  <c:v>241</c:v>
                </c:pt>
                <c:pt idx="901">
                  <c:v>238</c:v>
                </c:pt>
                <c:pt idx="902">
                  <c:v>236</c:v>
                </c:pt>
                <c:pt idx="903">
                  <c:v>230</c:v>
                </c:pt>
                <c:pt idx="904">
                  <c:v>237</c:v>
                </c:pt>
                <c:pt idx="905">
                  <c:v>243</c:v>
                </c:pt>
                <c:pt idx="906">
                  <c:v>230</c:v>
                </c:pt>
                <c:pt idx="907">
                  <c:v>243</c:v>
                </c:pt>
                <c:pt idx="908">
                  <c:v>238</c:v>
                </c:pt>
                <c:pt idx="909">
                  <c:v>243</c:v>
                </c:pt>
                <c:pt idx="910">
                  <c:v>236</c:v>
                </c:pt>
                <c:pt idx="911">
                  <c:v>235</c:v>
                </c:pt>
                <c:pt idx="912">
                  <c:v>224</c:v>
                </c:pt>
                <c:pt idx="913">
                  <c:v>243</c:v>
                </c:pt>
                <c:pt idx="914">
                  <c:v>250</c:v>
                </c:pt>
                <c:pt idx="915">
                  <c:v>245</c:v>
                </c:pt>
                <c:pt idx="916">
                  <c:v>242</c:v>
                </c:pt>
                <c:pt idx="917">
                  <c:v>237</c:v>
                </c:pt>
                <c:pt idx="918">
                  <c:v>232</c:v>
                </c:pt>
                <c:pt idx="919">
                  <c:v>237</c:v>
                </c:pt>
                <c:pt idx="920">
                  <c:v>244</c:v>
                </c:pt>
                <c:pt idx="921">
                  <c:v>241</c:v>
                </c:pt>
                <c:pt idx="922">
                  <c:v>240</c:v>
                </c:pt>
                <c:pt idx="923">
                  <c:v>233</c:v>
                </c:pt>
                <c:pt idx="924">
                  <c:v>240</c:v>
                </c:pt>
                <c:pt idx="925">
                  <c:v>238</c:v>
                </c:pt>
                <c:pt idx="926">
                  <c:v>233</c:v>
                </c:pt>
                <c:pt idx="927">
                  <c:v>231</c:v>
                </c:pt>
                <c:pt idx="928">
                  <c:v>235</c:v>
                </c:pt>
                <c:pt idx="929">
                  <c:v>250</c:v>
                </c:pt>
                <c:pt idx="930">
                  <c:v>239</c:v>
                </c:pt>
                <c:pt idx="931">
                  <c:v>242</c:v>
                </c:pt>
                <c:pt idx="932">
                  <c:v>233</c:v>
                </c:pt>
                <c:pt idx="933">
                  <c:v>246</c:v>
                </c:pt>
                <c:pt idx="934">
                  <c:v>237</c:v>
                </c:pt>
                <c:pt idx="935">
                  <c:v>241</c:v>
                </c:pt>
                <c:pt idx="936">
                  <c:v>233</c:v>
                </c:pt>
                <c:pt idx="937">
                  <c:v>233</c:v>
                </c:pt>
                <c:pt idx="938">
                  <c:v>241</c:v>
                </c:pt>
                <c:pt idx="939">
                  <c:v>240</c:v>
                </c:pt>
                <c:pt idx="940">
                  <c:v>246</c:v>
                </c:pt>
                <c:pt idx="941">
                  <c:v>245</c:v>
                </c:pt>
                <c:pt idx="942">
                  <c:v>234</c:v>
                </c:pt>
                <c:pt idx="943">
                  <c:v>241</c:v>
                </c:pt>
                <c:pt idx="944">
                  <c:v>229</c:v>
                </c:pt>
                <c:pt idx="945">
                  <c:v>239</c:v>
                </c:pt>
                <c:pt idx="946">
                  <c:v>254</c:v>
                </c:pt>
                <c:pt idx="947">
                  <c:v>241</c:v>
                </c:pt>
                <c:pt idx="948">
                  <c:v>233</c:v>
                </c:pt>
                <c:pt idx="949">
                  <c:v>254</c:v>
                </c:pt>
                <c:pt idx="950">
                  <c:v>243</c:v>
                </c:pt>
                <c:pt idx="951">
                  <c:v>248</c:v>
                </c:pt>
                <c:pt idx="952">
                  <c:v>254</c:v>
                </c:pt>
                <c:pt idx="953">
                  <c:v>240</c:v>
                </c:pt>
                <c:pt idx="954">
                  <c:v>241</c:v>
                </c:pt>
                <c:pt idx="955">
                  <c:v>242</c:v>
                </c:pt>
                <c:pt idx="956">
                  <c:v>238</c:v>
                </c:pt>
                <c:pt idx="957">
                  <c:v>244</c:v>
                </c:pt>
                <c:pt idx="958">
                  <c:v>246</c:v>
                </c:pt>
                <c:pt idx="959">
                  <c:v>236</c:v>
                </c:pt>
                <c:pt idx="960">
                  <c:v>244</c:v>
                </c:pt>
                <c:pt idx="961">
                  <c:v>234</c:v>
                </c:pt>
                <c:pt idx="962">
                  <c:v>242</c:v>
                </c:pt>
                <c:pt idx="963">
                  <c:v>241</c:v>
                </c:pt>
                <c:pt idx="964">
                  <c:v>244</c:v>
                </c:pt>
                <c:pt idx="965">
                  <c:v>256</c:v>
                </c:pt>
                <c:pt idx="966">
                  <c:v>255</c:v>
                </c:pt>
                <c:pt idx="967">
                  <c:v>239</c:v>
                </c:pt>
                <c:pt idx="968">
                  <c:v>249</c:v>
                </c:pt>
                <c:pt idx="969">
                  <c:v>243</c:v>
                </c:pt>
                <c:pt idx="970">
                  <c:v>240</c:v>
                </c:pt>
                <c:pt idx="971">
                  <c:v>252</c:v>
                </c:pt>
                <c:pt idx="972">
                  <c:v>245</c:v>
                </c:pt>
                <c:pt idx="973">
                  <c:v>238</c:v>
                </c:pt>
                <c:pt idx="974">
                  <c:v>239</c:v>
                </c:pt>
                <c:pt idx="975">
                  <c:v>246</c:v>
                </c:pt>
                <c:pt idx="976">
                  <c:v>245</c:v>
                </c:pt>
                <c:pt idx="977">
                  <c:v>242</c:v>
                </c:pt>
                <c:pt idx="978">
                  <c:v>242</c:v>
                </c:pt>
                <c:pt idx="979">
                  <c:v>238</c:v>
                </c:pt>
                <c:pt idx="980">
                  <c:v>234</c:v>
                </c:pt>
                <c:pt idx="981">
                  <c:v>250</c:v>
                </c:pt>
                <c:pt idx="982">
                  <c:v>246</c:v>
                </c:pt>
                <c:pt idx="983">
                  <c:v>238</c:v>
                </c:pt>
                <c:pt idx="984">
                  <c:v>236</c:v>
                </c:pt>
                <c:pt idx="985">
                  <c:v>238</c:v>
                </c:pt>
                <c:pt idx="986">
                  <c:v>256</c:v>
                </c:pt>
                <c:pt idx="987">
                  <c:v>247</c:v>
                </c:pt>
                <c:pt idx="988">
                  <c:v>230</c:v>
                </c:pt>
                <c:pt idx="989">
                  <c:v>239</c:v>
                </c:pt>
                <c:pt idx="990">
                  <c:v>231</c:v>
                </c:pt>
                <c:pt idx="991">
                  <c:v>246</c:v>
                </c:pt>
                <c:pt idx="992">
                  <c:v>259</c:v>
                </c:pt>
                <c:pt idx="993">
                  <c:v>247</c:v>
                </c:pt>
                <c:pt idx="994">
                  <c:v>241</c:v>
                </c:pt>
                <c:pt idx="995">
                  <c:v>241</c:v>
                </c:pt>
                <c:pt idx="996">
                  <c:v>237</c:v>
                </c:pt>
                <c:pt idx="997">
                  <c:v>251</c:v>
                </c:pt>
                <c:pt idx="998">
                  <c:v>235</c:v>
                </c:pt>
                <c:pt idx="999">
                  <c:v>240</c:v>
                </c:pt>
                <c:pt idx="1000">
                  <c:v>237</c:v>
                </c:pt>
                <c:pt idx="1001">
                  <c:v>249</c:v>
                </c:pt>
                <c:pt idx="1002">
                  <c:v>228</c:v>
                </c:pt>
                <c:pt idx="1003">
                  <c:v>252</c:v>
                </c:pt>
                <c:pt idx="1004">
                  <c:v>246</c:v>
                </c:pt>
                <c:pt idx="1005">
                  <c:v>235</c:v>
                </c:pt>
                <c:pt idx="1006">
                  <c:v>240</c:v>
                </c:pt>
                <c:pt idx="1007">
                  <c:v>244</c:v>
                </c:pt>
                <c:pt idx="1008">
                  <c:v>241</c:v>
                </c:pt>
                <c:pt idx="1009">
                  <c:v>246</c:v>
                </c:pt>
                <c:pt idx="1010">
                  <c:v>235</c:v>
                </c:pt>
                <c:pt idx="1011">
                  <c:v>238</c:v>
                </c:pt>
                <c:pt idx="1012">
                  <c:v>248</c:v>
                </c:pt>
                <c:pt idx="1013">
                  <c:v>234</c:v>
                </c:pt>
                <c:pt idx="1014">
                  <c:v>243</c:v>
                </c:pt>
                <c:pt idx="1015">
                  <c:v>242</c:v>
                </c:pt>
                <c:pt idx="1016">
                  <c:v>237</c:v>
                </c:pt>
                <c:pt idx="1017">
                  <c:v>239</c:v>
                </c:pt>
                <c:pt idx="1018">
                  <c:v>243</c:v>
                </c:pt>
                <c:pt idx="1019">
                  <c:v>250</c:v>
                </c:pt>
                <c:pt idx="1020">
                  <c:v>243</c:v>
                </c:pt>
                <c:pt idx="1021">
                  <c:v>246</c:v>
                </c:pt>
                <c:pt idx="1022">
                  <c:v>238</c:v>
                </c:pt>
                <c:pt idx="1023">
                  <c:v>233</c:v>
                </c:pt>
                <c:pt idx="1024">
                  <c:v>233</c:v>
                </c:pt>
                <c:pt idx="1025">
                  <c:v>235</c:v>
                </c:pt>
                <c:pt idx="1026">
                  <c:v>238</c:v>
                </c:pt>
                <c:pt idx="1027">
                  <c:v>238</c:v>
                </c:pt>
                <c:pt idx="1028">
                  <c:v>238</c:v>
                </c:pt>
                <c:pt idx="1029">
                  <c:v>233</c:v>
                </c:pt>
                <c:pt idx="1030">
                  <c:v>234</c:v>
                </c:pt>
                <c:pt idx="1031">
                  <c:v>246</c:v>
                </c:pt>
                <c:pt idx="1032">
                  <c:v>241</c:v>
                </c:pt>
                <c:pt idx="1033">
                  <c:v>250</c:v>
                </c:pt>
                <c:pt idx="1034">
                  <c:v>243</c:v>
                </c:pt>
                <c:pt idx="1035">
                  <c:v>238</c:v>
                </c:pt>
                <c:pt idx="1036">
                  <c:v>243</c:v>
                </c:pt>
                <c:pt idx="1037">
                  <c:v>238</c:v>
                </c:pt>
                <c:pt idx="1038">
                  <c:v>236</c:v>
                </c:pt>
                <c:pt idx="1039">
                  <c:v>234</c:v>
                </c:pt>
                <c:pt idx="1040">
                  <c:v>236</c:v>
                </c:pt>
                <c:pt idx="1041">
                  <c:v>240</c:v>
                </c:pt>
                <c:pt idx="1042">
                  <c:v>247</c:v>
                </c:pt>
                <c:pt idx="1043">
                  <c:v>231</c:v>
                </c:pt>
                <c:pt idx="1044">
                  <c:v>243</c:v>
                </c:pt>
                <c:pt idx="1045">
                  <c:v>239</c:v>
                </c:pt>
                <c:pt idx="1046">
                  <c:v>243</c:v>
                </c:pt>
                <c:pt idx="1047">
                  <c:v>253</c:v>
                </c:pt>
                <c:pt idx="1048">
                  <c:v>246</c:v>
                </c:pt>
                <c:pt idx="1049">
                  <c:v>238</c:v>
                </c:pt>
                <c:pt idx="1050">
                  <c:v>231</c:v>
                </c:pt>
                <c:pt idx="1051">
                  <c:v>244</c:v>
                </c:pt>
                <c:pt idx="1052">
                  <c:v>228</c:v>
                </c:pt>
                <c:pt idx="1053">
                  <c:v>245</c:v>
                </c:pt>
                <c:pt idx="1054">
                  <c:v>238</c:v>
                </c:pt>
                <c:pt idx="1055">
                  <c:v>247</c:v>
                </c:pt>
                <c:pt idx="1056">
                  <c:v>255</c:v>
                </c:pt>
                <c:pt idx="1057">
                  <c:v>236</c:v>
                </c:pt>
                <c:pt idx="1058">
                  <c:v>238</c:v>
                </c:pt>
                <c:pt idx="1059">
                  <c:v>234</c:v>
                </c:pt>
                <c:pt idx="1060">
                  <c:v>242</c:v>
                </c:pt>
                <c:pt idx="1061">
                  <c:v>242</c:v>
                </c:pt>
                <c:pt idx="1062">
                  <c:v>237</c:v>
                </c:pt>
                <c:pt idx="1063">
                  <c:v>250</c:v>
                </c:pt>
                <c:pt idx="1064">
                  <c:v>241</c:v>
                </c:pt>
                <c:pt idx="1065">
                  <c:v>241</c:v>
                </c:pt>
                <c:pt idx="1066">
                  <c:v>255</c:v>
                </c:pt>
                <c:pt idx="1067">
                  <c:v>254</c:v>
                </c:pt>
                <c:pt idx="1068">
                  <c:v>241</c:v>
                </c:pt>
                <c:pt idx="1069">
                  <c:v>249</c:v>
                </c:pt>
                <c:pt idx="1070">
                  <c:v>255</c:v>
                </c:pt>
                <c:pt idx="1071">
                  <c:v>244</c:v>
                </c:pt>
                <c:pt idx="1072">
                  <c:v>246</c:v>
                </c:pt>
                <c:pt idx="1073">
                  <c:v>234</c:v>
                </c:pt>
                <c:pt idx="1074">
                  <c:v>256</c:v>
                </c:pt>
                <c:pt idx="1075">
                  <c:v>236</c:v>
                </c:pt>
                <c:pt idx="1076">
                  <c:v>247</c:v>
                </c:pt>
                <c:pt idx="1077">
                  <c:v>241</c:v>
                </c:pt>
                <c:pt idx="1078">
                  <c:v>248</c:v>
                </c:pt>
                <c:pt idx="1079">
                  <c:v>244</c:v>
                </c:pt>
                <c:pt idx="1080">
                  <c:v>235</c:v>
                </c:pt>
                <c:pt idx="1081">
                  <c:v>244</c:v>
                </c:pt>
                <c:pt idx="1082">
                  <c:v>246</c:v>
                </c:pt>
                <c:pt idx="1083">
                  <c:v>242</c:v>
                </c:pt>
                <c:pt idx="1084">
                  <c:v>245</c:v>
                </c:pt>
                <c:pt idx="1085">
                  <c:v>244</c:v>
                </c:pt>
                <c:pt idx="1086">
                  <c:v>242</c:v>
                </c:pt>
                <c:pt idx="1087">
                  <c:v>252</c:v>
                </c:pt>
                <c:pt idx="1088">
                  <c:v>261</c:v>
                </c:pt>
                <c:pt idx="1089">
                  <c:v>243</c:v>
                </c:pt>
                <c:pt idx="1090">
                  <c:v>253</c:v>
                </c:pt>
                <c:pt idx="1091">
                  <c:v>240</c:v>
                </c:pt>
                <c:pt idx="1092">
                  <c:v>241</c:v>
                </c:pt>
                <c:pt idx="1093">
                  <c:v>256</c:v>
                </c:pt>
                <c:pt idx="1094">
                  <c:v>247</c:v>
                </c:pt>
                <c:pt idx="1095">
                  <c:v>249</c:v>
                </c:pt>
                <c:pt idx="1096">
                  <c:v>242</c:v>
                </c:pt>
                <c:pt idx="1097">
                  <c:v>234</c:v>
                </c:pt>
                <c:pt idx="1098">
                  <c:v>245</c:v>
                </c:pt>
                <c:pt idx="1099">
                  <c:v>255</c:v>
                </c:pt>
                <c:pt idx="1100">
                  <c:v>240</c:v>
                </c:pt>
                <c:pt idx="1101">
                  <c:v>251</c:v>
                </c:pt>
                <c:pt idx="1102">
                  <c:v>248</c:v>
                </c:pt>
                <c:pt idx="1103">
                  <c:v>256</c:v>
                </c:pt>
                <c:pt idx="1104">
                  <c:v>268</c:v>
                </c:pt>
                <c:pt idx="1105">
                  <c:v>247</c:v>
                </c:pt>
                <c:pt idx="1106">
                  <c:v>244</c:v>
                </c:pt>
                <c:pt idx="1107">
                  <c:v>246</c:v>
                </c:pt>
                <c:pt idx="1108">
                  <c:v>258</c:v>
                </c:pt>
                <c:pt idx="1109">
                  <c:v>257</c:v>
                </c:pt>
                <c:pt idx="1110">
                  <c:v>252</c:v>
                </c:pt>
                <c:pt idx="1111">
                  <c:v>251</c:v>
                </c:pt>
                <c:pt idx="1112">
                  <c:v>257</c:v>
                </c:pt>
                <c:pt idx="1113">
                  <c:v>249</c:v>
                </c:pt>
                <c:pt idx="1114">
                  <c:v>246</c:v>
                </c:pt>
                <c:pt idx="1115">
                  <c:v>261</c:v>
                </c:pt>
                <c:pt idx="1116">
                  <c:v>254</c:v>
                </c:pt>
                <c:pt idx="1117">
                  <c:v>242</c:v>
                </c:pt>
                <c:pt idx="1118">
                  <c:v>254</c:v>
                </c:pt>
                <c:pt idx="1119">
                  <c:v>263</c:v>
                </c:pt>
                <c:pt idx="1120">
                  <c:v>261</c:v>
                </c:pt>
                <c:pt idx="1121">
                  <c:v>251</c:v>
                </c:pt>
                <c:pt idx="1122">
                  <c:v>257</c:v>
                </c:pt>
                <c:pt idx="1123">
                  <c:v>258</c:v>
                </c:pt>
                <c:pt idx="1124">
                  <c:v>254</c:v>
                </c:pt>
                <c:pt idx="1125">
                  <c:v>255</c:v>
                </c:pt>
                <c:pt idx="1126">
                  <c:v>264</c:v>
                </c:pt>
                <c:pt idx="1127">
                  <c:v>258</c:v>
                </c:pt>
                <c:pt idx="1128">
                  <c:v>255</c:v>
                </c:pt>
                <c:pt idx="1129">
                  <c:v>254</c:v>
                </c:pt>
                <c:pt idx="1130">
                  <c:v>271</c:v>
                </c:pt>
                <c:pt idx="1131">
                  <c:v>281</c:v>
                </c:pt>
                <c:pt idx="1132">
                  <c:v>259</c:v>
                </c:pt>
                <c:pt idx="1133">
                  <c:v>274</c:v>
                </c:pt>
                <c:pt idx="1134">
                  <c:v>257</c:v>
                </c:pt>
                <c:pt idx="1135">
                  <c:v>258</c:v>
                </c:pt>
                <c:pt idx="1136">
                  <c:v>269</c:v>
                </c:pt>
                <c:pt idx="1137">
                  <c:v>278</c:v>
                </c:pt>
                <c:pt idx="1138">
                  <c:v>275</c:v>
                </c:pt>
                <c:pt idx="1139">
                  <c:v>273</c:v>
                </c:pt>
                <c:pt idx="1140">
                  <c:v>273</c:v>
                </c:pt>
                <c:pt idx="1141">
                  <c:v>279</c:v>
                </c:pt>
                <c:pt idx="1142">
                  <c:v>279</c:v>
                </c:pt>
                <c:pt idx="1143">
                  <c:v>265</c:v>
                </c:pt>
                <c:pt idx="1144">
                  <c:v>276</c:v>
                </c:pt>
                <c:pt idx="1145">
                  <c:v>280</c:v>
                </c:pt>
                <c:pt idx="1146">
                  <c:v>286</c:v>
                </c:pt>
                <c:pt idx="1147">
                  <c:v>277</c:v>
                </c:pt>
                <c:pt idx="1148">
                  <c:v>272</c:v>
                </c:pt>
                <c:pt idx="1149">
                  <c:v>279</c:v>
                </c:pt>
                <c:pt idx="1150">
                  <c:v>268</c:v>
                </c:pt>
                <c:pt idx="1151">
                  <c:v>276</c:v>
                </c:pt>
                <c:pt idx="1152">
                  <c:v>298</c:v>
                </c:pt>
                <c:pt idx="1153">
                  <c:v>271</c:v>
                </c:pt>
                <c:pt idx="1154">
                  <c:v>269</c:v>
                </c:pt>
                <c:pt idx="1155">
                  <c:v>283</c:v>
                </c:pt>
                <c:pt idx="1156">
                  <c:v>302</c:v>
                </c:pt>
                <c:pt idx="1157">
                  <c:v>281</c:v>
                </c:pt>
                <c:pt idx="1158">
                  <c:v>279</c:v>
                </c:pt>
                <c:pt idx="1159">
                  <c:v>307</c:v>
                </c:pt>
                <c:pt idx="1160">
                  <c:v>296</c:v>
                </c:pt>
                <c:pt idx="1161">
                  <c:v>304</c:v>
                </c:pt>
                <c:pt idx="1162">
                  <c:v>290</c:v>
                </c:pt>
                <c:pt idx="1163">
                  <c:v>302</c:v>
                </c:pt>
                <c:pt idx="1164">
                  <c:v>310</c:v>
                </c:pt>
                <c:pt idx="1165">
                  <c:v>316</c:v>
                </c:pt>
                <c:pt idx="1166">
                  <c:v>311</c:v>
                </c:pt>
                <c:pt idx="1167">
                  <c:v>298</c:v>
                </c:pt>
                <c:pt idx="1168">
                  <c:v>321</c:v>
                </c:pt>
                <c:pt idx="1169">
                  <c:v>325</c:v>
                </c:pt>
                <c:pt idx="1170">
                  <c:v>322</c:v>
                </c:pt>
                <c:pt idx="1171">
                  <c:v>319</c:v>
                </c:pt>
                <c:pt idx="1172">
                  <c:v>322</c:v>
                </c:pt>
                <c:pt idx="1173">
                  <c:v>329</c:v>
                </c:pt>
                <c:pt idx="1174">
                  <c:v>346</c:v>
                </c:pt>
                <c:pt idx="1175">
                  <c:v>377</c:v>
                </c:pt>
                <c:pt idx="1176">
                  <c:v>341</c:v>
                </c:pt>
                <c:pt idx="1177">
                  <c:v>358</c:v>
                </c:pt>
                <c:pt idx="1178">
                  <c:v>372</c:v>
                </c:pt>
                <c:pt idx="1179">
                  <c:v>370</c:v>
                </c:pt>
                <c:pt idx="1180">
                  <c:v>396</c:v>
                </c:pt>
                <c:pt idx="1181">
                  <c:v>403</c:v>
                </c:pt>
                <c:pt idx="1182">
                  <c:v>389</c:v>
                </c:pt>
                <c:pt idx="1183">
                  <c:v>403</c:v>
                </c:pt>
                <c:pt idx="1184">
                  <c:v>442</c:v>
                </c:pt>
                <c:pt idx="1185">
                  <c:v>440</c:v>
                </c:pt>
                <c:pt idx="1186">
                  <c:v>431</c:v>
                </c:pt>
                <c:pt idx="1187">
                  <c:v>442</c:v>
                </c:pt>
                <c:pt idx="1188">
                  <c:v>454</c:v>
                </c:pt>
                <c:pt idx="1189">
                  <c:v>480</c:v>
                </c:pt>
                <c:pt idx="1190">
                  <c:v>493</c:v>
                </c:pt>
                <c:pt idx="1191">
                  <c:v>507</c:v>
                </c:pt>
                <c:pt idx="1192">
                  <c:v>543</c:v>
                </c:pt>
                <c:pt idx="1193">
                  <c:v>546</c:v>
                </c:pt>
                <c:pt idx="1194">
                  <c:v>539</c:v>
                </c:pt>
                <c:pt idx="1195">
                  <c:v>613</c:v>
                </c:pt>
                <c:pt idx="1196">
                  <c:v>601</c:v>
                </c:pt>
                <c:pt idx="1197">
                  <c:v>638</c:v>
                </c:pt>
                <c:pt idx="1198">
                  <c:v>655</c:v>
                </c:pt>
                <c:pt idx="1199">
                  <c:v>693</c:v>
                </c:pt>
                <c:pt idx="1200">
                  <c:v>702</c:v>
                </c:pt>
                <c:pt idx="1201">
                  <c:v>750</c:v>
                </c:pt>
                <c:pt idx="1202">
                  <c:v>734</c:v>
                </c:pt>
                <c:pt idx="1203">
                  <c:v>768</c:v>
                </c:pt>
                <c:pt idx="1204">
                  <c:v>785</c:v>
                </c:pt>
                <c:pt idx="1205">
                  <c:v>848</c:v>
                </c:pt>
                <c:pt idx="1206">
                  <c:v>846</c:v>
                </c:pt>
                <c:pt idx="1207">
                  <c:v>899</c:v>
                </c:pt>
                <c:pt idx="1208">
                  <c:v>892</c:v>
                </c:pt>
                <c:pt idx="1209">
                  <c:v>992</c:v>
                </c:pt>
                <c:pt idx="1210">
                  <c:v>997</c:v>
                </c:pt>
                <c:pt idx="1211">
                  <c:v>990</c:v>
                </c:pt>
                <c:pt idx="1212">
                  <c:v>981</c:v>
                </c:pt>
                <c:pt idx="1213">
                  <c:v>1047</c:v>
                </c:pt>
                <c:pt idx="1214">
                  <c:v>1075</c:v>
                </c:pt>
                <c:pt idx="1215">
                  <c:v>1066</c:v>
                </c:pt>
                <c:pt idx="1216">
                  <c:v>1060</c:v>
                </c:pt>
                <c:pt idx="1217">
                  <c:v>1026</c:v>
                </c:pt>
                <c:pt idx="1218">
                  <c:v>1070</c:v>
                </c:pt>
                <c:pt idx="1219">
                  <c:v>1070</c:v>
                </c:pt>
                <c:pt idx="1220">
                  <c:v>1043</c:v>
                </c:pt>
                <c:pt idx="1221">
                  <c:v>1062</c:v>
                </c:pt>
                <c:pt idx="1222">
                  <c:v>1094</c:v>
                </c:pt>
                <c:pt idx="1223">
                  <c:v>1024</c:v>
                </c:pt>
                <c:pt idx="1224">
                  <c:v>1047</c:v>
                </c:pt>
                <c:pt idx="1225">
                  <c:v>998</c:v>
                </c:pt>
                <c:pt idx="1226">
                  <c:v>984</c:v>
                </c:pt>
                <c:pt idx="1227">
                  <c:v>994</c:v>
                </c:pt>
                <c:pt idx="1228">
                  <c:v>949</c:v>
                </c:pt>
                <c:pt idx="1229">
                  <c:v>902</c:v>
                </c:pt>
                <c:pt idx="1230">
                  <c:v>901</c:v>
                </c:pt>
                <c:pt idx="1231">
                  <c:v>907</c:v>
                </c:pt>
                <c:pt idx="1232">
                  <c:v>878</c:v>
                </c:pt>
                <c:pt idx="1233">
                  <c:v>849</c:v>
                </c:pt>
                <c:pt idx="1234">
                  <c:v>815</c:v>
                </c:pt>
                <c:pt idx="1235">
                  <c:v>778</c:v>
                </c:pt>
                <c:pt idx="1236">
                  <c:v>760</c:v>
                </c:pt>
                <c:pt idx="1237">
                  <c:v>737</c:v>
                </c:pt>
                <c:pt idx="1238">
                  <c:v>668</c:v>
                </c:pt>
                <c:pt idx="1239">
                  <c:v>649</c:v>
                </c:pt>
                <c:pt idx="1240">
                  <c:v>647</c:v>
                </c:pt>
                <c:pt idx="1241">
                  <c:v>640</c:v>
                </c:pt>
                <c:pt idx="1242">
                  <c:v>611</c:v>
                </c:pt>
                <c:pt idx="1243">
                  <c:v>550</c:v>
                </c:pt>
                <c:pt idx="1244">
                  <c:v>557</c:v>
                </c:pt>
                <c:pt idx="1245">
                  <c:v>547</c:v>
                </c:pt>
                <c:pt idx="1246">
                  <c:v>542</c:v>
                </c:pt>
                <c:pt idx="1247">
                  <c:v>505</c:v>
                </c:pt>
                <c:pt idx="1248">
                  <c:v>487</c:v>
                </c:pt>
                <c:pt idx="1249">
                  <c:v>466</c:v>
                </c:pt>
                <c:pt idx="1250">
                  <c:v>454</c:v>
                </c:pt>
                <c:pt idx="1251">
                  <c:v>456</c:v>
                </c:pt>
                <c:pt idx="1252">
                  <c:v>440</c:v>
                </c:pt>
                <c:pt idx="1253">
                  <c:v>438</c:v>
                </c:pt>
                <c:pt idx="1254">
                  <c:v>385</c:v>
                </c:pt>
                <c:pt idx="1255">
                  <c:v>392</c:v>
                </c:pt>
                <c:pt idx="1256">
                  <c:v>365</c:v>
                </c:pt>
                <c:pt idx="1257">
                  <c:v>380</c:v>
                </c:pt>
                <c:pt idx="1258">
                  <c:v>387</c:v>
                </c:pt>
                <c:pt idx="1259">
                  <c:v>339</c:v>
                </c:pt>
                <c:pt idx="1260">
                  <c:v>346</c:v>
                </c:pt>
                <c:pt idx="1261">
                  <c:v>359</c:v>
                </c:pt>
                <c:pt idx="1262">
                  <c:v>348</c:v>
                </c:pt>
                <c:pt idx="1263">
                  <c:v>334</c:v>
                </c:pt>
                <c:pt idx="1264">
                  <c:v>327</c:v>
                </c:pt>
                <c:pt idx="1265">
                  <c:v>321</c:v>
                </c:pt>
                <c:pt idx="1266">
                  <c:v>328</c:v>
                </c:pt>
                <c:pt idx="1267">
                  <c:v>309</c:v>
                </c:pt>
                <c:pt idx="1268">
                  <c:v>326</c:v>
                </c:pt>
                <c:pt idx="1269">
                  <c:v>315</c:v>
                </c:pt>
                <c:pt idx="1270">
                  <c:v>333</c:v>
                </c:pt>
                <c:pt idx="1271">
                  <c:v>303</c:v>
                </c:pt>
                <c:pt idx="1272">
                  <c:v>311</c:v>
                </c:pt>
                <c:pt idx="1273">
                  <c:v>293</c:v>
                </c:pt>
                <c:pt idx="1274">
                  <c:v>271</c:v>
                </c:pt>
                <c:pt idx="1275">
                  <c:v>293</c:v>
                </c:pt>
                <c:pt idx="1276">
                  <c:v>271</c:v>
                </c:pt>
                <c:pt idx="1277">
                  <c:v>280</c:v>
                </c:pt>
                <c:pt idx="1278">
                  <c:v>291</c:v>
                </c:pt>
                <c:pt idx="1279">
                  <c:v>294</c:v>
                </c:pt>
                <c:pt idx="1280">
                  <c:v>296</c:v>
                </c:pt>
                <c:pt idx="1281">
                  <c:v>294</c:v>
                </c:pt>
                <c:pt idx="1282">
                  <c:v>285</c:v>
                </c:pt>
                <c:pt idx="1283">
                  <c:v>267</c:v>
                </c:pt>
                <c:pt idx="1284">
                  <c:v>280</c:v>
                </c:pt>
                <c:pt idx="1285">
                  <c:v>264</c:v>
                </c:pt>
                <c:pt idx="1286">
                  <c:v>280</c:v>
                </c:pt>
                <c:pt idx="1287">
                  <c:v>280</c:v>
                </c:pt>
                <c:pt idx="1288">
                  <c:v>276</c:v>
                </c:pt>
                <c:pt idx="1289">
                  <c:v>275</c:v>
                </c:pt>
                <c:pt idx="1290">
                  <c:v>265</c:v>
                </c:pt>
                <c:pt idx="1291">
                  <c:v>278</c:v>
                </c:pt>
                <c:pt idx="1292">
                  <c:v>270</c:v>
                </c:pt>
                <c:pt idx="1293">
                  <c:v>263</c:v>
                </c:pt>
                <c:pt idx="1294">
                  <c:v>283</c:v>
                </c:pt>
                <c:pt idx="1295">
                  <c:v>251</c:v>
                </c:pt>
                <c:pt idx="1296">
                  <c:v>262</c:v>
                </c:pt>
                <c:pt idx="1297">
                  <c:v>237</c:v>
                </c:pt>
                <c:pt idx="1298">
                  <c:v>267</c:v>
                </c:pt>
                <c:pt idx="1299">
                  <c:v>266</c:v>
                </c:pt>
                <c:pt idx="1300">
                  <c:v>264</c:v>
                </c:pt>
                <c:pt idx="1301">
                  <c:v>269</c:v>
                </c:pt>
                <c:pt idx="1302">
                  <c:v>244</c:v>
                </c:pt>
                <c:pt idx="1303">
                  <c:v>264</c:v>
                </c:pt>
                <c:pt idx="1304">
                  <c:v>258</c:v>
                </c:pt>
                <c:pt idx="1305">
                  <c:v>260</c:v>
                </c:pt>
                <c:pt idx="1306">
                  <c:v>251</c:v>
                </c:pt>
                <c:pt idx="1307">
                  <c:v>253</c:v>
                </c:pt>
                <c:pt idx="1308">
                  <c:v>251</c:v>
                </c:pt>
                <c:pt idx="1309">
                  <c:v>267</c:v>
                </c:pt>
                <c:pt idx="1310">
                  <c:v>268</c:v>
                </c:pt>
                <c:pt idx="1311">
                  <c:v>251</c:v>
                </c:pt>
                <c:pt idx="1312">
                  <c:v>258</c:v>
                </c:pt>
                <c:pt idx="1313">
                  <c:v>251</c:v>
                </c:pt>
                <c:pt idx="1314">
                  <c:v>251</c:v>
                </c:pt>
                <c:pt idx="1315">
                  <c:v>247</c:v>
                </c:pt>
                <c:pt idx="1316">
                  <c:v>243</c:v>
                </c:pt>
                <c:pt idx="1317">
                  <c:v>250</c:v>
                </c:pt>
                <c:pt idx="1318">
                  <c:v>247</c:v>
                </c:pt>
                <c:pt idx="1319">
                  <c:v>266</c:v>
                </c:pt>
                <c:pt idx="1320">
                  <c:v>256</c:v>
                </c:pt>
                <c:pt idx="1321">
                  <c:v>243</c:v>
                </c:pt>
                <c:pt idx="1322">
                  <c:v>244</c:v>
                </c:pt>
                <c:pt idx="1323">
                  <c:v>248</c:v>
                </c:pt>
                <c:pt idx="1324">
                  <c:v>254</c:v>
                </c:pt>
                <c:pt idx="1325">
                  <c:v>243</c:v>
                </c:pt>
                <c:pt idx="1326">
                  <c:v>255</c:v>
                </c:pt>
                <c:pt idx="1327">
                  <c:v>251</c:v>
                </c:pt>
                <c:pt idx="1328">
                  <c:v>251</c:v>
                </c:pt>
                <c:pt idx="1329">
                  <c:v>256</c:v>
                </c:pt>
                <c:pt idx="1330">
                  <c:v>258</c:v>
                </c:pt>
                <c:pt idx="1331">
                  <c:v>242</c:v>
                </c:pt>
                <c:pt idx="1332">
                  <c:v>244</c:v>
                </c:pt>
                <c:pt idx="1333">
                  <c:v>248</c:v>
                </c:pt>
                <c:pt idx="1334">
                  <c:v>233</c:v>
                </c:pt>
                <c:pt idx="1335">
                  <c:v>259</c:v>
                </c:pt>
                <c:pt idx="1336">
                  <c:v>261</c:v>
                </c:pt>
                <c:pt idx="1337">
                  <c:v>243</c:v>
                </c:pt>
                <c:pt idx="1338">
                  <c:v>252</c:v>
                </c:pt>
                <c:pt idx="1339">
                  <c:v>248</c:v>
                </c:pt>
                <c:pt idx="1340">
                  <c:v>259</c:v>
                </c:pt>
                <c:pt idx="1341">
                  <c:v>247</c:v>
                </c:pt>
                <c:pt idx="1342">
                  <c:v>239</c:v>
                </c:pt>
                <c:pt idx="1343">
                  <c:v>235</c:v>
                </c:pt>
                <c:pt idx="1344">
                  <c:v>242</c:v>
                </c:pt>
                <c:pt idx="1345">
                  <c:v>244</c:v>
                </c:pt>
                <c:pt idx="1346">
                  <c:v>248</c:v>
                </c:pt>
                <c:pt idx="1347">
                  <c:v>245</c:v>
                </c:pt>
                <c:pt idx="1348">
                  <c:v>238</c:v>
                </c:pt>
                <c:pt idx="1349">
                  <c:v>244</c:v>
                </c:pt>
                <c:pt idx="1350">
                  <c:v>243</c:v>
                </c:pt>
                <c:pt idx="1351">
                  <c:v>254</c:v>
                </c:pt>
                <c:pt idx="1352">
                  <c:v>241</c:v>
                </c:pt>
                <c:pt idx="1353">
                  <c:v>255</c:v>
                </c:pt>
                <c:pt idx="1354">
                  <c:v>245</c:v>
                </c:pt>
                <c:pt idx="1355">
                  <c:v>254</c:v>
                </c:pt>
                <c:pt idx="1356">
                  <c:v>254</c:v>
                </c:pt>
                <c:pt idx="1357">
                  <c:v>238</c:v>
                </c:pt>
                <c:pt idx="1358">
                  <c:v>241</c:v>
                </c:pt>
                <c:pt idx="1359">
                  <c:v>274</c:v>
                </c:pt>
                <c:pt idx="1360">
                  <c:v>245</c:v>
                </c:pt>
                <c:pt idx="1361">
                  <c:v>253</c:v>
                </c:pt>
                <c:pt idx="1362">
                  <c:v>251</c:v>
                </c:pt>
                <c:pt idx="1363">
                  <c:v>246</c:v>
                </c:pt>
                <c:pt idx="1364">
                  <c:v>239</c:v>
                </c:pt>
                <c:pt idx="1365">
                  <c:v>232</c:v>
                </c:pt>
                <c:pt idx="1366">
                  <c:v>238</c:v>
                </c:pt>
                <c:pt idx="1367">
                  <c:v>251</c:v>
                </c:pt>
                <c:pt idx="1368">
                  <c:v>259</c:v>
                </c:pt>
                <c:pt idx="1369">
                  <c:v>253</c:v>
                </c:pt>
                <c:pt idx="1370">
                  <c:v>248</c:v>
                </c:pt>
                <c:pt idx="1371">
                  <c:v>253</c:v>
                </c:pt>
                <c:pt idx="1372">
                  <c:v>249</c:v>
                </c:pt>
                <c:pt idx="1373">
                  <c:v>246</c:v>
                </c:pt>
                <c:pt idx="1374">
                  <c:v>239</c:v>
                </c:pt>
                <c:pt idx="1375">
                  <c:v>245</c:v>
                </c:pt>
                <c:pt idx="1376">
                  <c:v>265</c:v>
                </c:pt>
                <c:pt idx="1377">
                  <c:v>245</c:v>
                </c:pt>
                <c:pt idx="1378">
                  <c:v>235</c:v>
                </c:pt>
                <c:pt idx="1379">
                  <c:v>248</c:v>
                </c:pt>
                <c:pt idx="1380">
                  <c:v>248</c:v>
                </c:pt>
                <c:pt idx="1381">
                  <c:v>251</c:v>
                </c:pt>
                <c:pt idx="1382">
                  <c:v>243</c:v>
                </c:pt>
                <c:pt idx="1383">
                  <c:v>257</c:v>
                </c:pt>
                <c:pt idx="1384">
                  <c:v>252</c:v>
                </c:pt>
                <c:pt idx="1385">
                  <c:v>251</c:v>
                </c:pt>
                <c:pt idx="1386">
                  <c:v>246</c:v>
                </c:pt>
                <c:pt idx="1387">
                  <c:v>243</c:v>
                </c:pt>
                <c:pt idx="1388">
                  <c:v>259</c:v>
                </c:pt>
                <c:pt idx="1389">
                  <c:v>256</c:v>
                </c:pt>
                <c:pt idx="1390">
                  <c:v>261</c:v>
                </c:pt>
                <c:pt idx="1391">
                  <c:v>258</c:v>
                </c:pt>
                <c:pt idx="1392">
                  <c:v>256</c:v>
                </c:pt>
                <c:pt idx="1393">
                  <c:v>247</c:v>
                </c:pt>
                <c:pt idx="1394">
                  <c:v>255</c:v>
                </c:pt>
                <c:pt idx="1395">
                  <c:v>249</c:v>
                </c:pt>
                <c:pt idx="1396">
                  <c:v>257</c:v>
                </c:pt>
                <c:pt idx="1397">
                  <c:v>248</c:v>
                </c:pt>
                <c:pt idx="1398">
                  <c:v>263</c:v>
                </c:pt>
                <c:pt idx="1399">
                  <c:v>249</c:v>
                </c:pt>
                <c:pt idx="1400">
                  <c:v>245</c:v>
                </c:pt>
                <c:pt idx="1401">
                  <c:v>258</c:v>
                </c:pt>
                <c:pt idx="1402">
                  <c:v>272</c:v>
                </c:pt>
                <c:pt idx="1403">
                  <c:v>261</c:v>
                </c:pt>
                <c:pt idx="1404">
                  <c:v>274</c:v>
                </c:pt>
                <c:pt idx="1405">
                  <c:v>250</c:v>
                </c:pt>
                <c:pt idx="1406">
                  <c:v>270</c:v>
                </c:pt>
                <c:pt idx="1407">
                  <c:v>253</c:v>
                </c:pt>
                <c:pt idx="1408">
                  <c:v>255</c:v>
                </c:pt>
                <c:pt idx="1409">
                  <c:v>266</c:v>
                </c:pt>
                <c:pt idx="1410">
                  <c:v>270</c:v>
                </c:pt>
                <c:pt idx="1411">
                  <c:v>279</c:v>
                </c:pt>
                <c:pt idx="1412">
                  <c:v>272</c:v>
                </c:pt>
                <c:pt idx="1413">
                  <c:v>280</c:v>
                </c:pt>
                <c:pt idx="1414">
                  <c:v>278</c:v>
                </c:pt>
                <c:pt idx="1415">
                  <c:v>292</c:v>
                </c:pt>
                <c:pt idx="1416">
                  <c:v>268</c:v>
                </c:pt>
                <c:pt idx="1417">
                  <c:v>265</c:v>
                </c:pt>
                <c:pt idx="1418">
                  <c:v>284</c:v>
                </c:pt>
                <c:pt idx="1419">
                  <c:v>289</c:v>
                </c:pt>
                <c:pt idx="1420">
                  <c:v>292</c:v>
                </c:pt>
                <c:pt idx="1421">
                  <c:v>278</c:v>
                </c:pt>
                <c:pt idx="1422">
                  <c:v>307</c:v>
                </c:pt>
                <c:pt idx="1423">
                  <c:v>321</c:v>
                </c:pt>
                <c:pt idx="1424">
                  <c:v>308</c:v>
                </c:pt>
                <c:pt idx="1425">
                  <c:v>300</c:v>
                </c:pt>
                <c:pt idx="1426">
                  <c:v>305</c:v>
                </c:pt>
                <c:pt idx="1427">
                  <c:v>314</c:v>
                </c:pt>
                <c:pt idx="1428">
                  <c:v>330</c:v>
                </c:pt>
                <c:pt idx="1429">
                  <c:v>322</c:v>
                </c:pt>
                <c:pt idx="1430">
                  <c:v>335</c:v>
                </c:pt>
                <c:pt idx="1431">
                  <c:v>316</c:v>
                </c:pt>
                <c:pt idx="1432">
                  <c:v>332</c:v>
                </c:pt>
                <c:pt idx="1433">
                  <c:v>353</c:v>
                </c:pt>
                <c:pt idx="1434">
                  <c:v>354</c:v>
                </c:pt>
                <c:pt idx="1435">
                  <c:v>365</c:v>
                </c:pt>
                <c:pt idx="1436">
                  <c:v>349</c:v>
                </c:pt>
                <c:pt idx="1437">
                  <c:v>370</c:v>
                </c:pt>
                <c:pt idx="1438">
                  <c:v>368</c:v>
                </c:pt>
                <c:pt idx="1439">
                  <c:v>376</c:v>
                </c:pt>
                <c:pt idx="1440">
                  <c:v>400</c:v>
                </c:pt>
                <c:pt idx="1441">
                  <c:v>412</c:v>
                </c:pt>
                <c:pt idx="1442">
                  <c:v>388</c:v>
                </c:pt>
                <c:pt idx="1443">
                  <c:v>421</c:v>
                </c:pt>
                <c:pt idx="1444">
                  <c:v>442</c:v>
                </c:pt>
                <c:pt idx="1445">
                  <c:v>428</c:v>
                </c:pt>
                <c:pt idx="1446">
                  <c:v>399</c:v>
                </c:pt>
                <c:pt idx="1447">
                  <c:v>411</c:v>
                </c:pt>
                <c:pt idx="1448">
                  <c:v>429</c:v>
                </c:pt>
                <c:pt idx="1449">
                  <c:v>436</c:v>
                </c:pt>
                <c:pt idx="1450">
                  <c:v>417</c:v>
                </c:pt>
                <c:pt idx="1451">
                  <c:v>419</c:v>
                </c:pt>
                <c:pt idx="1452">
                  <c:v>415</c:v>
                </c:pt>
                <c:pt idx="1453">
                  <c:v>429</c:v>
                </c:pt>
                <c:pt idx="1454">
                  <c:v>429</c:v>
                </c:pt>
                <c:pt idx="1455">
                  <c:v>430</c:v>
                </c:pt>
                <c:pt idx="1456">
                  <c:v>416</c:v>
                </c:pt>
                <c:pt idx="1457">
                  <c:v>403</c:v>
                </c:pt>
                <c:pt idx="1458">
                  <c:v>416</c:v>
                </c:pt>
                <c:pt idx="1459">
                  <c:v>417</c:v>
                </c:pt>
                <c:pt idx="1460">
                  <c:v>403</c:v>
                </c:pt>
                <c:pt idx="1461">
                  <c:v>397</c:v>
                </c:pt>
                <c:pt idx="1462">
                  <c:v>392</c:v>
                </c:pt>
                <c:pt idx="1463">
                  <c:v>402</c:v>
                </c:pt>
                <c:pt idx="1464">
                  <c:v>369</c:v>
                </c:pt>
                <c:pt idx="1465">
                  <c:v>379</c:v>
                </c:pt>
                <c:pt idx="1466">
                  <c:v>383</c:v>
                </c:pt>
                <c:pt idx="1467">
                  <c:v>393</c:v>
                </c:pt>
                <c:pt idx="1468">
                  <c:v>358</c:v>
                </c:pt>
                <c:pt idx="1469">
                  <c:v>345</c:v>
                </c:pt>
                <c:pt idx="1470">
                  <c:v>357</c:v>
                </c:pt>
                <c:pt idx="1471">
                  <c:v>338</c:v>
                </c:pt>
                <c:pt idx="1472">
                  <c:v>359</c:v>
                </c:pt>
                <c:pt idx="1473">
                  <c:v>342</c:v>
                </c:pt>
                <c:pt idx="1474">
                  <c:v>333</c:v>
                </c:pt>
                <c:pt idx="1475">
                  <c:v>307</c:v>
                </c:pt>
                <c:pt idx="1476">
                  <c:v>301</c:v>
                </c:pt>
                <c:pt idx="1477">
                  <c:v>326</c:v>
                </c:pt>
                <c:pt idx="1478">
                  <c:v>321</c:v>
                </c:pt>
                <c:pt idx="1479">
                  <c:v>297</c:v>
                </c:pt>
                <c:pt idx="1480">
                  <c:v>301</c:v>
                </c:pt>
                <c:pt idx="1481">
                  <c:v>280</c:v>
                </c:pt>
                <c:pt idx="1482">
                  <c:v>297</c:v>
                </c:pt>
                <c:pt idx="1483">
                  <c:v>296</c:v>
                </c:pt>
                <c:pt idx="1484">
                  <c:v>279</c:v>
                </c:pt>
                <c:pt idx="1485">
                  <c:v>285</c:v>
                </c:pt>
                <c:pt idx="1486">
                  <c:v>291</c:v>
                </c:pt>
                <c:pt idx="1487">
                  <c:v>273</c:v>
                </c:pt>
                <c:pt idx="1488">
                  <c:v>274</c:v>
                </c:pt>
                <c:pt idx="1489">
                  <c:v>259</c:v>
                </c:pt>
                <c:pt idx="1490">
                  <c:v>269</c:v>
                </c:pt>
                <c:pt idx="1491">
                  <c:v>265</c:v>
                </c:pt>
                <c:pt idx="1492">
                  <c:v>260</c:v>
                </c:pt>
                <c:pt idx="1493">
                  <c:v>266</c:v>
                </c:pt>
                <c:pt idx="1494">
                  <c:v>261</c:v>
                </c:pt>
                <c:pt idx="1495">
                  <c:v>272</c:v>
                </c:pt>
                <c:pt idx="1496">
                  <c:v>272</c:v>
                </c:pt>
                <c:pt idx="1497">
                  <c:v>247</c:v>
                </c:pt>
                <c:pt idx="1498">
                  <c:v>257</c:v>
                </c:pt>
                <c:pt idx="1499">
                  <c:v>261</c:v>
                </c:pt>
                <c:pt idx="1500">
                  <c:v>251</c:v>
                </c:pt>
                <c:pt idx="1501">
                  <c:v>240</c:v>
                </c:pt>
                <c:pt idx="1502">
                  <c:v>256</c:v>
                </c:pt>
                <c:pt idx="1503">
                  <c:v>257</c:v>
                </c:pt>
                <c:pt idx="1504">
                  <c:v>250</c:v>
                </c:pt>
                <c:pt idx="1505">
                  <c:v>249</c:v>
                </c:pt>
                <c:pt idx="1506">
                  <c:v>250</c:v>
                </c:pt>
                <c:pt idx="1507">
                  <c:v>256</c:v>
                </c:pt>
                <c:pt idx="1508">
                  <c:v>248</c:v>
                </c:pt>
                <c:pt idx="1509">
                  <c:v>251</c:v>
                </c:pt>
                <c:pt idx="1510">
                  <c:v>245</c:v>
                </c:pt>
                <c:pt idx="1511">
                  <c:v>253</c:v>
                </c:pt>
                <c:pt idx="1512">
                  <c:v>261</c:v>
                </c:pt>
                <c:pt idx="1513">
                  <c:v>239</c:v>
                </c:pt>
                <c:pt idx="1514">
                  <c:v>255</c:v>
                </c:pt>
                <c:pt idx="1515">
                  <c:v>246</c:v>
                </c:pt>
                <c:pt idx="1516">
                  <c:v>245</c:v>
                </c:pt>
                <c:pt idx="1517">
                  <c:v>235</c:v>
                </c:pt>
                <c:pt idx="1518">
                  <c:v>243</c:v>
                </c:pt>
                <c:pt idx="1519">
                  <c:v>245</c:v>
                </c:pt>
                <c:pt idx="1520">
                  <c:v>240</c:v>
                </c:pt>
                <c:pt idx="1521">
                  <c:v>235</c:v>
                </c:pt>
                <c:pt idx="1522">
                  <c:v>245</c:v>
                </c:pt>
                <c:pt idx="1523">
                  <c:v>237</c:v>
                </c:pt>
                <c:pt idx="1524">
                  <c:v>248</c:v>
                </c:pt>
                <c:pt idx="1525">
                  <c:v>233</c:v>
                </c:pt>
                <c:pt idx="1526">
                  <c:v>240</c:v>
                </c:pt>
                <c:pt idx="1527">
                  <c:v>234</c:v>
                </c:pt>
                <c:pt idx="1528">
                  <c:v>252</c:v>
                </c:pt>
                <c:pt idx="1529">
                  <c:v>233</c:v>
                </c:pt>
                <c:pt idx="1530">
                  <c:v>230</c:v>
                </c:pt>
                <c:pt idx="1531">
                  <c:v>241</c:v>
                </c:pt>
                <c:pt idx="1532">
                  <c:v>235</c:v>
                </c:pt>
                <c:pt idx="1533">
                  <c:v>257</c:v>
                </c:pt>
                <c:pt idx="1534">
                  <c:v>235</c:v>
                </c:pt>
                <c:pt idx="1535">
                  <c:v>233</c:v>
                </c:pt>
                <c:pt idx="1536">
                  <c:v>243</c:v>
                </c:pt>
                <c:pt idx="1537">
                  <c:v>241</c:v>
                </c:pt>
                <c:pt idx="1538">
                  <c:v>238</c:v>
                </c:pt>
                <c:pt idx="1539">
                  <c:v>237</c:v>
                </c:pt>
                <c:pt idx="1540">
                  <c:v>235</c:v>
                </c:pt>
                <c:pt idx="1541">
                  <c:v>235</c:v>
                </c:pt>
                <c:pt idx="1542">
                  <c:v>242</c:v>
                </c:pt>
                <c:pt idx="1543">
                  <c:v>240</c:v>
                </c:pt>
                <c:pt idx="1544">
                  <c:v>232</c:v>
                </c:pt>
                <c:pt idx="1545">
                  <c:v>240</c:v>
                </c:pt>
                <c:pt idx="1546">
                  <c:v>229</c:v>
                </c:pt>
                <c:pt idx="1547">
                  <c:v>238</c:v>
                </c:pt>
                <c:pt idx="1548">
                  <c:v>232</c:v>
                </c:pt>
                <c:pt idx="1549">
                  <c:v>238</c:v>
                </c:pt>
                <c:pt idx="1550">
                  <c:v>236</c:v>
                </c:pt>
                <c:pt idx="1551">
                  <c:v>229</c:v>
                </c:pt>
                <c:pt idx="1552">
                  <c:v>239</c:v>
                </c:pt>
                <c:pt idx="1553">
                  <c:v>227</c:v>
                </c:pt>
                <c:pt idx="1554">
                  <c:v>231</c:v>
                </c:pt>
                <c:pt idx="1555">
                  <c:v>225</c:v>
                </c:pt>
                <c:pt idx="1556">
                  <c:v>240</c:v>
                </c:pt>
                <c:pt idx="1557">
                  <c:v>240</c:v>
                </c:pt>
                <c:pt idx="1558">
                  <c:v>234</c:v>
                </c:pt>
                <c:pt idx="1559">
                  <c:v>242</c:v>
                </c:pt>
                <c:pt idx="1560">
                  <c:v>220</c:v>
                </c:pt>
                <c:pt idx="1561">
                  <c:v>230</c:v>
                </c:pt>
                <c:pt idx="1562">
                  <c:v>251</c:v>
                </c:pt>
                <c:pt idx="1563">
                  <c:v>243</c:v>
                </c:pt>
                <c:pt idx="1564">
                  <c:v>233</c:v>
                </c:pt>
                <c:pt idx="1565">
                  <c:v>237</c:v>
                </c:pt>
                <c:pt idx="1566">
                  <c:v>239</c:v>
                </c:pt>
                <c:pt idx="1567">
                  <c:v>238</c:v>
                </c:pt>
                <c:pt idx="1568">
                  <c:v>240</c:v>
                </c:pt>
                <c:pt idx="1569">
                  <c:v>235</c:v>
                </c:pt>
                <c:pt idx="1570">
                  <c:v>238</c:v>
                </c:pt>
                <c:pt idx="1571">
                  <c:v>236</c:v>
                </c:pt>
                <c:pt idx="1572">
                  <c:v>227</c:v>
                </c:pt>
                <c:pt idx="1573">
                  <c:v>239</c:v>
                </c:pt>
                <c:pt idx="1574">
                  <c:v>238</c:v>
                </c:pt>
                <c:pt idx="1575">
                  <c:v>240</c:v>
                </c:pt>
                <c:pt idx="1576">
                  <c:v>226</c:v>
                </c:pt>
                <c:pt idx="1577">
                  <c:v>236</c:v>
                </c:pt>
                <c:pt idx="1578">
                  <c:v>227</c:v>
                </c:pt>
                <c:pt idx="1579">
                  <c:v>250</c:v>
                </c:pt>
                <c:pt idx="1580">
                  <c:v>239</c:v>
                </c:pt>
                <c:pt idx="1581">
                  <c:v>243</c:v>
                </c:pt>
                <c:pt idx="1582">
                  <c:v>229</c:v>
                </c:pt>
                <c:pt idx="1583">
                  <c:v>238</c:v>
                </c:pt>
                <c:pt idx="1584">
                  <c:v>224</c:v>
                </c:pt>
                <c:pt idx="1585">
                  <c:v>236</c:v>
                </c:pt>
                <c:pt idx="1586">
                  <c:v>245</c:v>
                </c:pt>
                <c:pt idx="1587">
                  <c:v>239</c:v>
                </c:pt>
                <c:pt idx="1588">
                  <c:v>236</c:v>
                </c:pt>
                <c:pt idx="1589">
                  <c:v>228</c:v>
                </c:pt>
                <c:pt idx="1590">
                  <c:v>226</c:v>
                </c:pt>
                <c:pt idx="1591">
                  <c:v>236</c:v>
                </c:pt>
                <c:pt idx="1592">
                  <c:v>230</c:v>
                </c:pt>
                <c:pt idx="1593">
                  <c:v>234</c:v>
                </c:pt>
                <c:pt idx="1594">
                  <c:v>231</c:v>
                </c:pt>
                <c:pt idx="1595">
                  <c:v>225</c:v>
                </c:pt>
                <c:pt idx="1596">
                  <c:v>236</c:v>
                </c:pt>
                <c:pt idx="1597">
                  <c:v>229</c:v>
                </c:pt>
                <c:pt idx="1598">
                  <c:v>238</c:v>
                </c:pt>
                <c:pt idx="1599">
                  <c:v>234</c:v>
                </c:pt>
                <c:pt idx="1600">
                  <c:v>236</c:v>
                </c:pt>
                <c:pt idx="1601">
                  <c:v>237</c:v>
                </c:pt>
                <c:pt idx="1602">
                  <c:v>235</c:v>
                </c:pt>
                <c:pt idx="1603">
                  <c:v>222</c:v>
                </c:pt>
                <c:pt idx="1604">
                  <c:v>233</c:v>
                </c:pt>
                <c:pt idx="1605">
                  <c:v>230</c:v>
                </c:pt>
                <c:pt idx="1606">
                  <c:v>236</c:v>
                </c:pt>
                <c:pt idx="1607">
                  <c:v>228</c:v>
                </c:pt>
                <c:pt idx="1608">
                  <c:v>225</c:v>
                </c:pt>
                <c:pt idx="1609">
                  <c:v>227</c:v>
                </c:pt>
                <c:pt idx="1610">
                  <c:v>226</c:v>
                </c:pt>
                <c:pt idx="1611">
                  <c:v>237</c:v>
                </c:pt>
                <c:pt idx="1612">
                  <c:v>231</c:v>
                </c:pt>
                <c:pt idx="1613">
                  <c:v>236</c:v>
                </c:pt>
                <c:pt idx="1614">
                  <c:v>234</c:v>
                </c:pt>
                <c:pt idx="1615">
                  <c:v>228</c:v>
                </c:pt>
                <c:pt idx="1616">
                  <c:v>241</c:v>
                </c:pt>
                <c:pt idx="1617">
                  <c:v>237</c:v>
                </c:pt>
                <c:pt idx="1618">
                  <c:v>232</c:v>
                </c:pt>
                <c:pt idx="1619">
                  <c:v>229</c:v>
                </c:pt>
                <c:pt idx="1620">
                  <c:v>243</c:v>
                </c:pt>
                <c:pt idx="1621">
                  <c:v>238</c:v>
                </c:pt>
                <c:pt idx="1622">
                  <c:v>240</c:v>
                </c:pt>
                <c:pt idx="1623">
                  <c:v>238</c:v>
                </c:pt>
                <c:pt idx="1624">
                  <c:v>223</c:v>
                </c:pt>
                <c:pt idx="1625">
                  <c:v>240</c:v>
                </c:pt>
                <c:pt idx="1626">
                  <c:v>222</c:v>
                </c:pt>
                <c:pt idx="1627">
                  <c:v>230</c:v>
                </c:pt>
                <c:pt idx="1628">
                  <c:v>230</c:v>
                </c:pt>
                <c:pt idx="1629">
                  <c:v>229</c:v>
                </c:pt>
                <c:pt idx="1630">
                  <c:v>231</c:v>
                </c:pt>
                <c:pt idx="1631">
                  <c:v>237</c:v>
                </c:pt>
                <c:pt idx="1632">
                  <c:v>229</c:v>
                </c:pt>
                <c:pt idx="1633">
                  <c:v>247</c:v>
                </c:pt>
                <c:pt idx="1634">
                  <c:v>231</c:v>
                </c:pt>
                <c:pt idx="1635">
                  <c:v>240</c:v>
                </c:pt>
                <c:pt idx="1636">
                  <c:v>230</c:v>
                </c:pt>
                <c:pt idx="1637">
                  <c:v>235</c:v>
                </c:pt>
                <c:pt idx="1638">
                  <c:v>235</c:v>
                </c:pt>
                <c:pt idx="1639">
                  <c:v>242</c:v>
                </c:pt>
                <c:pt idx="1640">
                  <c:v>231</c:v>
                </c:pt>
                <c:pt idx="1641">
                  <c:v>229</c:v>
                </c:pt>
                <c:pt idx="1642">
                  <c:v>237</c:v>
                </c:pt>
                <c:pt idx="1643">
                  <c:v>241</c:v>
                </c:pt>
                <c:pt idx="1644">
                  <c:v>232</c:v>
                </c:pt>
                <c:pt idx="1645">
                  <c:v>237</c:v>
                </c:pt>
                <c:pt idx="1646">
                  <c:v>245</c:v>
                </c:pt>
                <c:pt idx="1647">
                  <c:v>239</c:v>
                </c:pt>
                <c:pt idx="1648">
                  <c:v>229</c:v>
                </c:pt>
                <c:pt idx="1649">
                  <c:v>229</c:v>
                </c:pt>
                <c:pt idx="1650">
                  <c:v>239</c:v>
                </c:pt>
                <c:pt idx="1651">
                  <c:v>231</c:v>
                </c:pt>
                <c:pt idx="1652">
                  <c:v>237</c:v>
                </c:pt>
                <c:pt idx="1653">
                  <c:v>245</c:v>
                </c:pt>
                <c:pt idx="1654">
                  <c:v>238</c:v>
                </c:pt>
                <c:pt idx="1655">
                  <c:v>231</c:v>
                </c:pt>
                <c:pt idx="1656">
                  <c:v>235</c:v>
                </c:pt>
                <c:pt idx="1657">
                  <c:v>237</c:v>
                </c:pt>
                <c:pt idx="1658">
                  <c:v>235</c:v>
                </c:pt>
                <c:pt idx="1659">
                  <c:v>230</c:v>
                </c:pt>
                <c:pt idx="1660">
                  <c:v>234</c:v>
                </c:pt>
                <c:pt idx="1661">
                  <c:v>241</c:v>
                </c:pt>
                <c:pt idx="1662">
                  <c:v>243</c:v>
                </c:pt>
                <c:pt idx="1663">
                  <c:v>220</c:v>
                </c:pt>
                <c:pt idx="1664">
                  <c:v>238</c:v>
                </c:pt>
                <c:pt idx="1665">
                  <c:v>246</c:v>
                </c:pt>
                <c:pt idx="1666">
                  <c:v>229</c:v>
                </c:pt>
                <c:pt idx="1667">
                  <c:v>243</c:v>
                </c:pt>
                <c:pt idx="1668">
                  <c:v>238</c:v>
                </c:pt>
                <c:pt idx="1669">
                  <c:v>237</c:v>
                </c:pt>
                <c:pt idx="1670">
                  <c:v>238</c:v>
                </c:pt>
                <c:pt idx="1671">
                  <c:v>229</c:v>
                </c:pt>
                <c:pt idx="1672">
                  <c:v>236</c:v>
                </c:pt>
                <c:pt idx="1673">
                  <c:v>233</c:v>
                </c:pt>
                <c:pt idx="1674">
                  <c:v>235</c:v>
                </c:pt>
                <c:pt idx="1675">
                  <c:v>238</c:v>
                </c:pt>
                <c:pt idx="1676">
                  <c:v>234</c:v>
                </c:pt>
                <c:pt idx="1677">
                  <c:v>239</c:v>
                </c:pt>
                <c:pt idx="1678">
                  <c:v>237</c:v>
                </c:pt>
                <c:pt idx="1679">
                  <c:v>242</c:v>
                </c:pt>
                <c:pt idx="1680">
                  <c:v>225</c:v>
                </c:pt>
                <c:pt idx="1681">
                  <c:v>229</c:v>
                </c:pt>
                <c:pt idx="1682">
                  <c:v>233</c:v>
                </c:pt>
                <c:pt idx="1683">
                  <c:v>246</c:v>
                </c:pt>
                <c:pt idx="1684">
                  <c:v>239</c:v>
                </c:pt>
                <c:pt idx="1685">
                  <c:v>236</c:v>
                </c:pt>
                <c:pt idx="1686">
                  <c:v>235</c:v>
                </c:pt>
                <c:pt idx="1687">
                  <c:v>236</c:v>
                </c:pt>
                <c:pt idx="1688">
                  <c:v>235</c:v>
                </c:pt>
                <c:pt idx="1689">
                  <c:v>235</c:v>
                </c:pt>
                <c:pt idx="1690">
                  <c:v>226</c:v>
                </c:pt>
                <c:pt idx="1691">
                  <c:v>238</c:v>
                </c:pt>
                <c:pt idx="1692">
                  <c:v>235</c:v>
                </c:pt>
                <c:pt idx="1693">
                  <c:v>236</c:v>
                </c:pt>
                <c:pt idx="1694">
                  <c:v>237</c:v>
                </c:pt>
                <c:pt idx="1695">
                  <c:v>237</c:v>
                </c:pt>
                <c:pt idx="1696">
                  <c:v>245</c:v>
                </c:pt>
                <c:pt idx="1697">
                  <c:v>230</c:v>
                </c:pt>
                <c:pt idx="1698">
                  <c:v>240</c:v>
                </c:pt>
                <c:pt idx="1699">
                  <c:v>231</c:v>
                </c:pt>
                <c:pt idx="1700">
                  <c:v>233</c:v>
                </c:pt>
                <c:pt idx="1701">
                  <c:v>229</c:v>
                </c:pt>
                <c:pt idx="1702">
                  <c:v>233</c:v>
                </c:pt>
                <c:pt idx="1703">
                  <c:v>234</c:v>
                </c:pt>
                <c:pt idx="1704">
                  <c:v>232</c:v>
                </c:pt>
                <c:pt idx="1705">
                  <c:v>240</c:v>
                </c:pt>
                <c:pt idx="1706">
                  <c:v>235</c:v>
                </c:pt>
                <c:pt idx="1707">
                  <c:v>234</c:v>
                </c:pt>
                <c:pt idx="1708">
                  <c:v>235</c:v>
                </c:pt>
                <c:pt idx="1709">
                  <c:v>225</c:v>
                </c:pt>
                <c:pt idx="1710">
                  <c:v>245</c:v>
                </c:pt>
                <c:pt idx="1711">
                  <c:v>228</c:v>
                </c:pt>
                <c:pt idx="1712">
                  <c:v>238</c:v>
                </c:pt>
                <c:pt idx="1713">
                  <c:v>239</c:v>
                </c:pt>
                <c:pt idx="1714">
                  <c:v>230</c:v>
                </c:pt>
                <c:pt idx="1715">
                  <c:v>233</c:v>
                </c:pt>
                <c:pt idx="1716">
                  <c:v>232</c:v>
                </c:pt>
                <c:pt idx="1717">
                  <c:v>232</c:v>
                </c:pt>
                <c:pt idx="1718">
                  <c:v>237</c:v>
                </c:pt>
                <c:pt idx="1719">
                  <c:v>243</c:v>
                </c:pt>
                <c:pt idx="1720">
                  <c:v>230</c:v>
                </c:pt>
                <c:pt idx="1721">
                  <c:v>224</c:v>
                </c:pt>
                <c:pt idx="1722">
                  <c:v>235</c:v>
                </c:pt>
                <c:pt idx="1723">
                  <c:v>237</c:v>
                </c:pt>
                <c:pt idx="1724">
                  <c:v>221</c:v>
                </c:pt>
                <c:pt idx="1725">
                  <c:v>237</c:v>
                </c:pt>
                <c:pt idx="1726">
                  <c:v>225</c:v>
                </c:pt>
                <c:pt idx="1727">
                  <c:v>235</c:v>
                </c:pt>
                <c:pt idx="1728">
                  <c:v>241</c:v>
                </c:pt>
                <c:pt idx="1729">
                  <c:v>238</c:v>
                </c:pt>
                <c:pt idx="1730">
                  <c:v>229</c:v>
                </c:pt>
                <c:pt idx="1731">
                  <c:v>224</c:v>
                </c:pt>
                <c:pt idx="1732">
                  <c:v>238</c:v>
                </c:pt>
                <c:pt idx="1733">
                  <c:v>239</c:v>
                </c:pt>
                <c:pt idx="1734">
                  <c:v>236</c:v>
                </c:pt>
                <c:pt idx="1735">
                  <c:v>237</c:v>
                </c:pt>
                <c:pt idx="1736">
                  <c:v>228</c:v>
                </c:pt>
                <c:pt idx="1737">
                  <c:v>233</c:v>
                </c:pt>
                <c:pt idx="1738">
                  <c:v>238</c:v>
                </c:pt>
                <c:pt idx="1739">
                  <c:v>237</c:v>
                </c:pt>
                <c:pt idx="1740">
                  <c:v>229</c:v>
                </c:pt>
                <c:pt idx="1741">
                  <c:v>237</c:v>
                </c:pt>
                <c:pt idx="1742">
                  <c:v>235</c:v>
                </c:pt>
                <c:pt idx="1743">
                  <c:v>233</c:v>
                </c:pt>
                <c:pt idx="1744">
                  <c:v>233</c:v>
                </c:pt>
                <c:pt idx="1745">
                  <c:v>227</c:v>
                </c:pt>
                <c:pt idx="1746">
                  <c:v>238</c:v>
                </c:pt>
                <c:pt idx="1747">
                  <c:v>229</c:v>
                </c:pt>
                <c:pt idx="1748">
                  <c:v>235</c:v>
                </c:pt>
                <c:pt idx="1749">
                  <c:v>236</c:v>
                </c:pt>
                <c:pt idx="1750">
                  <c:v>236</c:v>
                </c:pt>
                <c:pt idx="1751">
                  <c:v>237</c:v>
                </c:pt>
                <c:pt idx="1752">
                  <c:v>233</c:v>
                </c:pt>
                <c:pt idx="1753">
                  <c:v>230</c:v>
                </c:pt>
                <c:pt idx="1754">
                  <c:v>233</c:v>
                </c:pt>
                <c:pt idx="1755">
                  <c:v>232</c:v>
                </c:pt>
                <c:pt idx="1756">
                  <c:v>234</c:v>
                </c:pt>
                <c:pt idx="1757">
                  <c:v>239</c:v>
                </c:pt>
                <c:pt idx="1758">
                  <c:v>235</c:v>
                </c:pt>
                <c:pt idx="1759">
                  <c:v>226</c:v>
                </c:pt>
                <c:pt idx="1760">
                  <c:v>248</c:v>
                </c:pt>
                <c:pt idx="1761">
                  <c:v>235</c:v>
                </c:pt>
                <c:pt idx="1762">
                  <c:v>232</c:v>
                </c:pt>
                <c:pt idx="1763">
                  <c:v>225</c:v>
                </c:pt>
                <c:pt idx="1764">
                  <c:v>237</c:v>
                </c:pt>
                <c:pt idx="1765">
                  <c:v>226</c:v>
                </c:pt>
                <c:pt idx="1766">
                  <c:v>227</c:v>
                </c:pt>
                <c:pt idx="1767">
                  <c:v>237</c:v>
                </c:pt>
                <c:pt idx="1768">
                  <c:v>229</c:v>
                </c:pt>
                <c:pt idx="1769">
                  <c:v>229</c:v>
                </c:pt>
                <c:pt idx="1770">
                  <c:v>232</c:v>
                </c:pt>
                <c:pt idx="1771">
                  <c:v>239</c:v>
                </c:pt>
                <c:pt idx="1772">
                  <c:v>241</c:v>
                </c:pt>
                <c:pt idx="1773">
                  <c:v>229</c:v>
                </c:pt>
                <c:pt idx="1774">
                  <c:v>241</c:v>
                </c:pt>
                <c:pt idx="1775">
                  <c:v>236</c:v>
                </c:pt>
                <c:pt idx="1776">
                  <c:v>231</c:v>
                </c:pt>
                <c:pt idx="1777">
                  <c:v>223</c:v>
                </c:pt>
                <c:pt idx="1778">
                  <c:v>242</c:v>
                </c:pt>
                <c:pt idx="1779">
                  <c:v>227</c:v>
                </c:pt>
                <c:pt idx="1780">
                  <c:v>237</c:v>
                </c:pt>
                <c:pt idx="1781">
                  <c:v>233</c:v>
                </c:pt>
                <c:pt idx="1782">
                  <c:v>238</c:v>
                </c:pt>
                <c:pt idx="1783">
                  <c:v>233</c:v>
                </c:pt>
                <c:pt idx="1784">
                  <c:v>235</c:v>
                </c:pt>
                <c:pt idx="1785">
                  <c:v>243</c:v>
                </c:pt>
                <c:pt idx="1786">
                  <c:v>230</c:v>
                </c:pt>
                <c:pt idx="1787">
                  <c:v>241</c:v>
                </c:pt>
                <c:pt idx="1788">
                  <c:v>235</c:v>
                </c:pt>
                <c:pt idx="1789">
                  <c:v>231</c:v>
                </c:pt>
                <c:pt idx="1790">
                  <c:v>235</c:v>
                </c:pt>
                <c:pt idx="1791">
                  <c:v>227</c:v>
                </c:pt>
                <c:pt idx="1792">
                  <c:v>234</c:v>
                </c:pt>
                <c:pt idx="1793">
                  <c:v>251</c:v>
                </c:pt>
                <c:pt idx="1794">
                  <c:v>228</c:v>
                </c:pt>
                <c:pt idx="1795">
                  <c:v>240</c:v>
                </c:pt>
                <c:pt idx="1796">
                  <c:v>239</c:v>
                </c:pt>
                <c:pt idx="1797">
                  <c:v>233</c:v>
                </c:pt>
                <c:pt idx="1798">
                  <c:v>228</c:v>
                </c:pt>
                <c:pt idx="1799">
                  <c:v>242</c:v>
                </c:pt>
                <c:pt idx="1800">
                  <c:v>235</c:v>
                </c:pt>
                <c:pt idx="1801">
                  <c:v>238</c:v>
                </c:pt>
                <c:pt idx="1802">
                  <c:v>241</c:v>
                </c:pt>
                <c:pt idx="1803">
                  <c:v>228</c:v>
                </c:pt>
                <c:pt idx="1804">
                  <c:v>232</c:v>
                </c:pt>
                <c:pt idx="1805">
                  <c:v>229</c:v>
                </c:pt>
                <c:pt idx="1806">
                  <c:v>235</c:v>
                </c:pt>
                <c:pt idx="1807">
                  <c:v>231</c:v>
                </c:pt>
                <c:pt idx="1808">
                  <c:v>228</c:v>
                </c:pt>
                <c:pt idx="1809">
                  <c:v>234</c:v>
                </c:pt>
                <c:pt idx="1810">
                  <c:v>240</c:v>
                </c:pt>
                <c:pt idx="1811">
                  <c:v>236</c:v>
                </c:pt>
                <c:pt idx="1812">
                  <c:v>237</c:v>
                </c:pt>
                <c:pt idx="1813">
                  <c:v>228</c:v>
                </c:pt>
                <c:pt idx="1814">
                  <c:v>240</c:v>
                </c:pt>
                <c:pt idx="1815">
                  <c:v>234</c:v>
                </c:pt>
                <c:pt idx="1816">
                  <c:v>233</c:v>
                </c:pt>
                <c:pt idx="1817">
                  <c:v>226</c:v>
                </c:pt>
                <c:pt idx="1818">
                  <c:v>241</c:v>
                </c:pt>
                <c:pt idx="1819">
                  <c:v>226</c:v>
                </c:pt>
                <c:pt idx="1820">
                  <c:v>230</c:v>
                </c:pt>
                <c:pt idx="1821">
                  <c:v>232</c:v>
                </c:pt>
                <c:pt idx="1822">
                  <c:v>232</c:v>
                </c:pt>
                <c:pt idx="1823">
                  <c:v>233</c:v>
                </c:pt>
                <c:pt idx="1824">
                  <c:v>237</c:v>
                </c:pt>
                <c:pt idx="1825">
                  <c:v>241</c:v>
                </c:pt>
                <c:pt idx="1826">
                  <c:v>233</c:v>
                </c:pt>
                <c:pt idx="1827">
                  <c:v>239</c:v>
                </c:pt>
                <c:pt idx="1828">
                  <c:v>243</c:v>
                </c:pt>
                <c:pt idx="1829">
                  <c:v>240</c:v>
                </c:pt>
                <c:pt idx="1830">
                  <c:v>237</c:v>
                </c:pt>
                <c:pt idx="1831">
                  <c:v>236</c:v>
                </c:pt>
                <c:pt idx="1832">
                  <c:v>240</c:v>
                </c:pt>
                <c:pt idx="1833">
                  <c:v>227</c:v>
                </c:pt>
                <c:pt idx="1834">
                  <c:v>239</c:v>
                </c:pt>
                <c:pt idx="1835">
                  <c:v>229</c:v>
                </c:pt>
                <c:pt idx="1836">
                  <c:v>236</c:v>
                </c:pt>
                <c:pt idx="1837">
                  <c:v>246</c:v>
                </c:pt>
                <c:pt idx="1838">
                  <c:v>228</c:v>
                </c:pt>
                <c:pt idx="1839">
                  <c:v>239</c:v>
                </c:pt>
                <c:pt idx="1840">
                  <c:v>237</c:v>
                </c:pt>
                <c:pt idx="1841">
                  <c:v>229</c:v>
                </c:pt>
                <c:pt idx="1842">
                  <c:v>232</c:v>
                </c:pt>
                <c:pt idx="1843">
                  <c:v>240</c:v>
                </c:pt>
                <c:pt idx="1844">
                  <c:v>239</c:v>
                </c:pt>
                <c:pt idx="1845">
                  <c:v>244</c:v>
                </c:pt>
                <c:pt idx="1846">
                  <c:v>239</c:v>
                </c:pt>
                <c:pt idx="1847">
                  <c:v>242</c:v>
                </c:pt>
                <c:pt idx="1848">
                  <c:v>251</c:v>
                </c:pt>
                <c:pt idx="1849">
                  <c:v>236</c:v>
                </c:pt>
                <c:pt idx="1850">
                  <c:v>227</c:v>
                </c:pt>
                <c:pt idx="1851">
                  <c:v>241</c:v>
                </c:pt>
                <c:pt idx="1852">
                  <c:v>230</c:v>
                </c:pt>
                <c:pt idx="1853">
                  <c:v>238</c:v>
                </c:pt>
                <c:pt idx="1854">
                  <c:v>242</c:v>
                </c:pt>
                <c:pt idx="1855">
                  <c:v>237</c:v>
                </c:pt>
                <c:pt idx="1856">
                  <c:v>248</c:v>
                </c:pt>
                <c:pt idx="1857">
                  <c:v>234</c:v>
                </c:pt>
                <c:pt idx="1858">
                  <c:v>236</c:v>
                </c:pt>
                <c:pt idx="1859">
                  <c:v>229</c:v>
                </c:pt>
                <c:pt idx="1860">
                  <c:v>235</c:v>
                </c:pt>
                <c:pt idx="1861">
                  <c:v>231</c:v>
                </c:pt>
                <c:pt idx="1862">
                  <c:v>232</c:v>
                </c:pt>
                <c:pt idx="1863">
                  <c:v>229</c:v>
                </c:pt>
                <c:pt idx="1864">
                  <c:v>241</c:v>
                </c:pt>
                <c:pt idx="1865">
                  <c:v>233</c:v>
                </c:pt>
                <c:pt idx="1866">
                  <c:v>230</c:v>
                </c:pt>
                <c:pt idx="1867">
                  <c:v>239</c:v>
                </c:pt>
                <c:pt idx="1868">
                  <c:v>229</c:v>
                </c:pt>
                <c:pt idx="1869">
                  <c:v>238</c:v>
                </c:pt>
                <c:pt idx="1870">
                  <c:v>239</c:v>
                </c:pt>
                <c:pt idx="1871">
                  <c:v>230</c:v>
                </c:pt>
                <c:pt idx="1872">
                  <c:v>235</c:v>
                </c:pt>
                <c:pt idx="1873">
                  <c:v>228</c:v>
                </c:pt>
                <c:pt idx="1874">
                  <c:v>236</c:v>
                </c:pt>
                <c:pt idx="1875">
                  <c:v>237</c:v>
                </c:pt>
                <c:pt idx="1876">
                  <c:v>237</c:v>
                </c:pt>
                <c:pt idx="1877">
                  <c:v>234</c:v>
                </c:pt>
                <c:pt idx="1878">
                  <c:v>236</c:v>
                </c:pt>
                <c:pt idx="1879">
                  <c:v>240</c:v>
                </c:pt>
                <c:pt idx="1880">
                  <c:v>231</c:v>
                </c:pt>
                <c:pt idx="1881">
                  <c:v>242</c:v>
                </c:pt>
                <c:pt idx="1882">
                  <c:v>233</c:v>
                </c:pt>
                <c:pt idx="1883">
                  <c:v>243</c:v>
                </c:pt>
                <c:pt idx="1884">
                  <c:v>233</c:v>
                </c:pt>
                <c:pt idx="1885">
                  <c:v>235</c:v>
                </c:pt>
                <c:pt idx="1886">
                  <c:v>237</c:v>
                </c:pt>
                <c:pt idx="1887">
                  <c:v>237</c:v>
                </c:pt>
                <c:pt idx="1888">
                  <c:v>236</c:v>
                </c:pt>
                <c:pt idx="1889">
                  <c:v>228</c:v>
                </c:pt>
                <c:pt idx="1890">
                  <c:v>235</c:v>
                </c:pt>
                <c:pt idx="1891">
                  <c:v>237</c:v>
                </c:pt>
                <c:pt idx="1892">
                  <c:v>245</c:v>
                </c:pt>
                <c:pt idx="1893">
                  <c:v>240</c:v>
                </c:pt>
                <c:pt idx="1894">
                  <c:v>236</c:v>
                </c:pt>
                <c:pt idx="1895">
                  <c:v>232</c:v>
                </c:pt>
                <c:pt idx="1896">
                  <c:v>238</c:v>
                </c:pt>
                <c:pt idx="1897">
                  <c:v>236</c:v>
                </c:pt>
                <c:pt idx="1898">
                  <c:v>228</c:v>
                </c:pt>
                <c:pt idx="1899">
                  <c:v>232</c:v>
                </c:pt>
                <c:pt idx="1900">
                  <c:v>240</c:v>
                </c:pt>
                <c:pt idx="1901">
                  <c:v>238</c:v>
                </c:pt>
                <c:pt idx="1902">
                  <c:v>241</c:v>
                </c:pt>
                <c:pt idx="1903">
                  <c:v>238</c:v>
                </c:pt>
                <c:pt idx="1904">
                  <c:v>242</c:v>
                </c:pt>
                <c:pt idx="1905">
                  <c:v>241</c:v>
                </c:pt>
                <c:pt idx="1906">
                  <c:v>239</c:v>
                </c:pt>
                <c:pt idx="1907">
                  <c:v>235</c:v>
                </c:pt>
                <c:pt idx="1908">
                  <c:v>229</c:v>
                </c:pt>
                <c:pt idx="1909">
                  <c:v>243</c:v>
                </c:pt>
                <c:pt idx="1910">
                  <c:v>227</c:v>
                </c:pt>
                <c:pt idx="1911">
                  <c:v>242</c:v>
                </c:pt>
                <c:pt idx="1912">
                  <c:v>236</c:v>
                </c:pt>
                <c:pt idx="1913">
                  <c:v>234</c:v>
                </c:pt>
                <c:pt idx="1914">
                  <c:v>237</c:v>
                </c:pt>
                <c:pt idx="1915">
                  <c:v>232</c:v>
                </c:pt>
                <c:pt idx="1916">
                  <c:v>241</c:v>
                </c:pt>
                <c:pt idx="1917">
                  <c:v>237</c:v>
                </c:pt>
                <c:pt idx="1918">
                  <c:v>224</c:v>
                </c:pt>
                <c:pt idx="1919">
                  <c:v>230</c:v>
                </c:pt>
                <c:pt idx="1920">
                  <c:v>228</c:v>
                </c:pt>
                <c:pt idx="1921">
                  <c:v>230</c:v>
                </c:pt>
                <c:pt idx="1922">
                  <c:v>240</c:v>
                </c:pt>
                <c:pt idx="1923">
                  <c:v>234</c:v>
                </c:pt>
                <c:pt idx="1924">
                  <c:v>229</c:v>
                </c:pt>
                <c:pt idx="1925">
                  <c:v>231</c:v>
                </c:pt>
                <c:pt idx="1926">
                  <c:v>232</c:v>
                </c:pt>
                <c:pt idx="1927">
                  <c:v>236</c:v>
                </c:pt>
                <c:pt idx="1928">
                  <c:v>241</c:v>
                </c:pt>
                <c:pt idx="1929">
                  <c:v>225</c:v>
                </c:pt>
                <c:pt idx="1930">
                  <c:v>240</c:v>
                </c:pt>
                <c:pt idx="1931">
                  <c:v>231</c:v>
                </c:pt>
                <c:pt idx="1932">
                  <c:v>231</c:v>
                </c:pt>
                <c:pt idx="1933">
                  <c:v>238</c:v>
                </c:pt>
                <c:pt idx="1934">
                  <c:v>234</c:v>
                </c:pt>
                <c:pt idx="1935">
                  <c:v>232</c:v>
                </c:pt>
                <c:pt idx="1936">
                  <c:v>235</c:v>
                </c:pt>
                <c:pt idx="1937">
                  <c:v>243</c:v>
                </c:pt>
                <c:pt idx="1938">
                  <c:v>239</c:v>
                </c:pt>
                <c:pt idx="1939">
                  <c:v>233</c:v>
                </c:pt>
                <c:pt idx="1940">
                  <c:v>226</c:v>
                </c:pt>
                <c:pt idx="1941">
                  <c:v>238</c:v>
                </c:pt>
                <c:pt idx="1942">
                  <c:v>225</c:v>
                </c:pt>
                <c:pt idx="1943">
                  <c:v>238</c:v>
                </c:pt>
                <c:pt idx="1944">
                  <c:v>233</c:v>
                </c:pt>
                <c:pt idx="1945">
                  <c:v>232</c:v>
                </c:pt>
                <c:pt idx="1946">
                  <c:v>240</c:v>
                </c:pt>
                <c:pt idx="1947">
                  <c:v>237</c:v>
                </c:pt>
                <c:pt idx="1948">
                  <c:v>231</c:v>
                </c:pt>
                <c:pt idx="1949">
                  <c:v>234</c:v>
                </c:pt>
                <c:pt idx="1950">
                  <c:v>229</c:v>
                </c:pt>
                <c:pt idx="1951">
                  <c:v>240</c:v>
                </c:pt>
                <c:pt idx="1952">
                  <c:v>244</c:v>
                </c:pt>
                <c:pt idx="1953">
                  <c:v>236</c:v>
                </c:pt>
                <c:pt idx="1954">
                  <c:v>237</c:v>
                </c:pt>
                <c:pt idx="1955">
                  <c:v>243</c:v>
                </c:pt>
                <c:pt idx="1956">
                  <c:v>238</c:v>
                </c:pt>
                <c:pt idx="1957">
                  <c:v>235</c:v>
                </c:pt>
                <c:pt idx="1958">
                  <c:v>239</c:v>
                </c:pt>
                <c:pt idx="1959">
                  <c:v>244</c:v>
                </c:pt>
                <c:pt idx="1960">
                  <c:v>233</c:v>
                </c:pt>
                <c:pt idx="1961">
                  <c:v>236</c:v>
                </c:pt>
                <c:pt idx="1962">
                  <c:v>228</c:v>
                </c:pt>
                <c:pt idx="1963">
                  <c:v>232</c:v>
                </c:pt>
                <c:pt idx="1964">
                  <c:v>239</c:v>
                </c:pt>
                <c:pt idx="1965">
                  <c:v>236</c:v>
                </c:pt>
                <c:pt idx="1966">
                  <c:v>239</c:v>
                </c:pt>
                <c:pt idx="1967">
                  <c:v>228</c:v>
                </c:pt>
                <c:pt idx="1968">
                  <c:v>230</c:v>
                </c:pt>
                <c:pt idx="1969">
                  <c:v>236</c:v>
                </c:pt>
                <c:pt idx="1970">
                  <c:v>235</c:v>
                </c:pt>
                <c:pt idx="1971">
                  <c:v>234</c:v>
                </c:pt>
                <c:pt idx="1972">
                  <c:v>229</c:v>
                </c:pt>
                <c:pt idx="1973">
                  <c:v>234</c:v>
                </c:pt>
                <c:pt idx="1974">
                  <c:v>247</c:v>
                </c:pt>
                <c:pt idx="1975">
                  <c:v>229</c:v>
                </c:pt>
                <c:pt idx="1976">
                  <c:v>238</c:v>
                </c:pt>
                <c:pt idx="1977">
                  <c:v>240</c:v>
                </c:pt>
                <c:pt idx="1978">
                  <c:v>239</c:v>
                </c:pt>
                <c:pt idx="1979">
                  <c:v>230</c:v>
                </c:pt>
                <c:pt idx="1980">
                  <c:v>231</c:v>
                </c:pt>
                <c:pt idx="1981">
                  <c:v>240</c:v>
                </c:pt>
                <c:pt idx="1982">
                  <c:v>236</c:v>
                </c:pt>
                <c:pt idx="1983">
                  <c:v>236</c:v>
                </c:pt>
                <c:pt idx="1984">
                  <c:v>239</c:v>
                </c:pt>
                <c:pt idx="1985">
                  <c:v>239</c:v>
                </c:pt>
                <c:pt idx="1986">
                  <c:v>223</c:v>
                </c:pt>
                <c:pt idx="1987">
                  <c:v>225</c:v>
                </c:pt>
                <c:pt idx="1988">
                  <c:v>238</c:v>
                </c:pt>
                <c:pt idx="1989">
                  <c:v>235</c:v>
                </c:pt>
                <c:pt idx="1990">
                  <c:v>239</c:v>
                </c:pt>
                <c:pt idx="1991">
                  <c:v>238</c:v>
                </c:pt>
                <c:pt idx="1992">
                  <c:v>235</c:v>
                </c:pt>
                <c:pt idx="1993">
                  <c:v>231</c:v>
                </c:pt>
                <c:pt idx="1994">
                  <c:v>232</c:v>
                </c:pt>
                <c:pt idx="1995">
                  <c:v>236</c:v>
                </c:pt>
                <c:pt idx="1996">
                  <c:v>230</c:v>
                </c:pt>
                <c:pt idx="1997">
                  <c:v>227</c:v>
                </c:pt>
                <c:pt idx="1998">
                  <c:v>242</c:v>
                </c:pt>
                <c:pt idx="1999">
                  <c:v>238</c:v>
                </c:pt>
                <c:pt idx="2000">
                  <c:v>231</c:v>
                </c:pt>
                <c:pt idx="2001">
                  <c:v>249</c:v>
                </c:pt>
                <c:pt idx="2002">
                  <c:v>227</c:v>
                </c:pt>
                <c:pt idx="2003">
                  <c:v>232</c:v>
                </c:pt>
                <c:pt idx="2004">
                  <c:v>239</c:v>
                </c:pt>
                <c:pt idx="2005">
                  <c:v>248</c:v>
                </c:pt>
                <c:pt idx="2006">
                  <c:v>245</c:v>
                </c:pt>
                <c:pt idx="2007">
                  <c:v>229</c:v>
                </c:pt>
                <c:pt idx="2008">
                  <c:v>236</c:v>
                </c:pt>
                <c:pt idx="2009">
                  <c:v>231</c:v>
                </c:pt>
                <c:pt idx="2010">
                  <c:v>238</c:v>
                </c:pt>
                <c:pt idx="2011">
                  <c:v>231</c:v>
                </c:pt>
                <c:pt idx="2012">
                  <c:v>235</c:v>
                </c:pt>
                <c:pt idx="2013">
                  <c:v>235</c:v>
                </c:pt>
                <c:pt idx="2014">
                  <c:v>227</c:v>
                </c:pt>
                <c:pt idx="2015">
                  <c:v>242</c:v>
                </c:pt>
                <c:pt idx="2016">
                  <c:v>234</c:v>
                </c:pt>
                <c:pt idx="2017">
                  <c:v>245</c:v>
                </c:pt>
                <c:pt idx="2018">
                  <c:v>247</c:v>
                </c:pt>
                <c:pt idx="2019">
                  <c:v>233</c:v>
                </c:pt>
                <c:pt idx="2020">
                  <c:v>224</c:v>
                </c:pt>
                <c:pt idx="2021">
                  <c:v>238</c:v>
                </c:pt>
                <c:pt idx="2022">
                  <c:v>238</c:v>
                </c:pt>
                <c:pt idx="2023">
                  <c:v>251</c:v>
                </c:pt>
                <c:pt idx="2024">
                  <c:v>236</c:v>
                </c:pt>
                <c:pt idx="2025">
                  <c:v>233</c:v>
                </c:pt>
                <c:pt idx="2026">
                  <c:v>243</c:v>
                </c:pt>
                <c:pt idx="2027">
                  <c:v>242</c:v>
                </c:pt>
                <c:pt idx="2028">
                  <c:v>238</c:v>
                </c:pt>
                <c:pt idx="2029">
                  <c:v>234</c:v>
                </c:pt>
                <c:pt idx="2030">
                  <c:v>240</c:v>
                </c:pt>
                <c:pt idx="2031">
                  <c:v>247</c:v>
                </c:pt>
                <c:pt idx="2032">
                  <c:v>234</c:v>
                </c:pt>
                <c:pt idx="2033">
                  <c:v>232</c:v>
                </c:pt>
                <c:pt idx="2034">
                  <c:v>243</c:v>
                </c:pt>
                <c:pt idx="2035">
                  <c:v>241</c:v>
                </c:pt>
                <c:pt idx="2036">
                  <c:v>231</c:v>
                </c:pt>
                <c:pt idx="2037">
                  <c:v>236</c:v>
                </c:pt>
                <c:pt idx="2038">
                  <c:v>249</c:v>
                </c:pt>
                <c:pt idx="2039">
                  <c:v>236</c:v>
                </c:pt>
                <c:pt idx="2040">
                  <c:v>234</c:v>
                </c:pt>
                <c:pt idx="2041">
                  <c:v>244</c:v>
                </c:pt>
                <c:pt idx="2042">
                  <c:v>239</c:v>
                </c:pt>
                <c:pt idx="2043">
                  <c:v>234</c:v>
                </c:pt>
                <c:pt idx="2044">
                  <c:v>240</c:v>
                </c:pt>
                <c:pt idx="2045">
                  <c:v>248</c:v>
                </c:pt>
                <c:pt idx="2046">
                  <c:v>241</c:v>
                </c:pt>
                <c:pt idx="2047">
                  <c:v>237</c:v>
                </c:pt>
                <c:pt idx="2048">
                  <c:v>230</c:v>
                </c:pt>
                <c:pt idx="2049">
                  <c:v>238</c:v>
                </c:pt>
                <c:pt idx="2050">
                  <c:v>244</c:v>
                </c:pt>
                <c:pt idx="2051">
                  <c:v>241</c:v>
                </c:pt>
                <c:pt idx="2052">
                  <c:v>234</c:v>
                </c:pt>
                <c:pt idx="2053">
                  <c:v>250</c:v>
                </c:pt>
                <c:pt idx="2054">
                  <c:v>239</c:v>
                </c:pt>
                <c:pt idx="2055">
                  <c:v>236</c:v>
                </c:pt>
                <c:pt idx="2056">
                  <c:v>244</c:v>
                </c:pt>
                <c:pt idx="2057">
                  <c:v>246</c:v>
                </c:pt>
                <c:pt idx="2058">
                  <c:v>243</c:v>
                </c:pt>
                <c:pt idx="2059">
                  <c:v>245</c:v>
                </c:pt>
                <c:pt idx="2060">
                  <c:v>237</c:v>
                </c:pt>
                <c:pt idx="2061">
                  <c:v>239</c:v>
                </c:pt>
                <c:pt idx="2062">
                  <c:v>238</c:v>
                </c:pt>
                <c:pt idx="2063">
                  <c:v>259</c:v>
                </c:pt>
                <c:pt idx="2064">
                  <c:v>233</c:v>
                </c:pt>
                <c:pt idx="2065">
                  <c:v>241</c:v>
                </c:pt>
                <c:pt idx="2066">
                  <c:v>237</c:v>
                </c:pt>
                <c:pt idx="2067">
                  <c:v>236</c:v>
                </c:pt>
                <c:pt idx="2068">
                  <c:v>238</c:v>
                </c:pt>
                <c:pt idx="2069">
                  <c:v>241</c:v>
                </c:pt>
                <c:pt idx="2070">
                  <c:v>242</c:v>
                </c:pt>
                <c:pt idx="2071">
                  <c:v>237</c:v>
                </c:pt>
                <c:pt idx="2072">
                  <c:v>242</c:v>
                </c:pt>
                <c:pt idx="2073">
                  <c:v>228</c:v>
                </c:pt>
                <c:pt idx="2074">
                  <c:v>243</c:v>
                </c:pt>
                <c:pt idx="2075">
                  <c:v>241</c:v>
                </c:pt>
                <c:pt idx="2076">
                  <c:v>234</c:v>
                </c:pt>
                <c:pt idx="2077">
                  <c:v>243</c:v>
                </c:pt>
                <c:pt idx="2078">
                  <c:v>264</c:v>
                </c:pt>
                <c:pt idx="2079">
                  <c:v>235</c:v>
                </c:pt>
                <c:pt idx="2080">
                  <c:v>241</c:v>
                </c:pt>
                <c:pt idx="2081">
                  <c:v>244</c:v>
                </c:pt>
                <c:pt idx="2082">
                  <c:v>244</c:v>
                </c:pt>
                <c:pt idx="2083">
                  <c:v>243</c:v>
                </c:pt>
                <c:pt idx="2084">
                  <c:v>248</c:v>
                </c:pt>
                <c:pt idx="2085">
                  <c:v>256</c:v>
                </c:pt>
                <c:pt idx="2086">
                  <c:v>238</c:v>
                </c:pt>
                <c:pt idx="2087">
                  <c:v>238</c:v>
                </c:pt>
                <c:pt idx="2088">
                  <c:v>240</c:v>
                </c:pt>
                <c:pt idx="2089">
                  <c:v>237</c:v>
                </c:pt>
                <c:pt idx="2090">
                  <c:v>253</c:v>
                </c:pt>
                <c:pt idx="2091">
                  <c:v>246</c:v>
                </c:pt>
                <c:pt idx="2092">
                  <c:v>240</c:v>
                </c:pt>
                <c:pt idx="2093">
                  <c:v>244</c:v>
                </c:pt>
                <c:pt idx="2094">
                  <c:v>248</c:v>
                </c:pt>
                <c:pt idx="2095">
                  <c:v>256</c:v>
                </c:pt>
                <c:pt idx="2096">
                  <c:v>254</c:v>
                </c:pt>
                <c:pt idx="2097">
                  <c:v>243</c:v>
                </c:pt>
                <c:pt idx="2098">
                  <c:v>248</c:v>
                </c:pt>
                <c:pt idx="2099">
                  <c:v>245</c:v>
                </c:pt>
                <c:pt idx="2100">
                  <c:v>253</c:v>
                </c:pt>
                <c:pt idx="2101">
                  <c:v>243</c:v>
                </c:pt>
                <c:pt idx="2102">
                  <c:v>244</c:v>
                </c:pt>
                <c:pt idx="2103">
                  <c:v>253</c:v>
                </c:pt>
                <c:pt idx="2104">
                  <c:v>252</c:v>
                </c:pt>
                <c:pt idx="2105">
                  <c:v>252</c:v>
                </c:pt>
                <c:pt idx="2106">
                  <c:v>258</c:v>
                </c:pt>
                <c:pt idx="2107">
                  <c:v>249</c:v>
                </c:pt>
                <c:pt idx="2108">
                  <c:v>242</c:v>
                </c:pt>
                <c:pt idx="2109">
                  <c:v>247</c:v>
                </c:pt>
                <c:pt idx="2110">
                  <c:v>259</c:v>
                </c:pt>
                <c:pt idx="2111">
                  <c:v>261</c:v>
                </c:pt>
                <c:pt idx="2112">
                  <c:v>243</c:v>
                </c:pt>
                <c:pt idx="2113">
                  <c:v>253</c:v>
                </c:pt>
                <c:pt idx="2114">
                  <c:v>254</c:v>
                </c:pt>
                <c:pt idx="2115">
                  <c:v>251</c:v>
                </c:pt>
                <c:pt idx="2116">
                  <c:v>238</c:v>
                </c:pt>
                <c:pt idx="2117">
                  <c:v>248</c:v>
                </c:pt>
                <c:pt idx="2118">
                  <c:v>248</c:v>
                </c:pt>
                <c:pt idx="2119">
                  <c:v>254</c:v>
                </c:pt>
                <c:pt idx="2120">
                  <c:v>250</c:v>
                </c:pt>
                <c:pt idx="2121">
                  <c:v>254</c:v>
                </c:pt>
                <c:pt idx="2122">
                  <c:v>253</c:v>
                </c:pt>
                <c:pt idx="2123">
                  <c:v>253</c:v>
                </c:pt>
                <c:pt idx="2124">
                  <c:v>265</c:v>
                </c:pt>
                <c:pt idx="2125">
                  <c:v>253</c:v>
                </c:pt>
                <c:pt idx="2126">
                  <c:v>267</c:v>
                </c:pt>
                <c:pt idx="2127">
                  <c:v>256</c:v>
                </c:pt>
                <c:pt idx="2128">
                  <c:v>252</c:v>
                </c:pt>
                <c:pt idx="2129">
                  <c:v>269</c:v>
                </c:pt>
                <c:pt idx="2130">
                  <c:v>258</c:v>
                </c:pt>
                <c:pt idx="2131">
                  <c:v>262</c:v>
                </c:pt>
                <c:pt idx="2132">
                  <c:v>260</c:v>
                </c:pt>
                <c:pt idx="2133">
                  <c:v>264</c:v>
                </c:pt>
                <c:pt idx="2134">
                  <c:v>261</c:v>
                </c:pt>
                <c:pt idx="2135">
                  <c:v>275</c:v>
                </c:pt>
                <c:pt idx="2136">
                  <c:v>263</c:v>
                </c:pt>
                <c:pt idx="2137">
                  <c:v>283</c:v>
                </c:pt>
                <c:pt idx="2138">
                  <c:v>260</c:v>
                </c:pt>
                <c:pt idx="2139">
                  <c:v>270</c:v>
                </c:pt>
                <c:pt idx="2140">
                  <c:v>270</c:v>
                </c:pt>
                <c:pt idx="2141">
                  <c:v>275</c:v>
                </c:pt>
                <c:pt idx="2142">
                  <c:v>284</c:v>
                </c:pt>
                <c:pt idx="2143">
                  <c:v>281</c:v>
                </c:pt>
                <c:pt idx="2144">
                  <c:v>283</c:v>
                </c:pt>
                <c:pt idx="2145">
                  <c:v>273</c:v>
                </c:pt>
                <c:pt idx="2146">
                  <c:v>276</c:v>
                </c:pt>
                <c:pt idx="2147">
                  <c:v>269</c:v>
                </c:pt>
                <c:pt idx="2148">
                  <c:v>273</c:v>
                </c:pt>
                <c:pt idx="2149">
                  <c:v>291</c:v>
                </c:pt>
                <c:pt idx="2150">
                  <c:v>290</c:v>
                </c:pt>
                <c:pt idx="2151">
                  <c:v>297</c:v>
                </c:pt>
                <c:pt idx="2152">
                  <c:v>292</c:v>
                </c:pt>
                <c:pt idx="2153">
                  <c:v>307</c:v>
                </c:pt>
                <c:pt idx="2154">
                  <c:v>287</c:v>
                </c:pt>
                <c:pt idx="2155">
                  <c:v>306</c:v>
                </c:pt>
                <c:pt idx="2156">
                  <c:v>333</c:v>
                </c:pt>
                <c:pt idx="2157">
                  <c:v>306</c:v>
                </c:pt>
                <c:pt idx="2158">
                  <c:v>314</c:v>
                </c:pt>
                <c:pt idx="2159">
                  <c:v>294</c:v>
                </c:pt>
                <c:pt idx="2160">
                  <c:v>332</c:v>
                </c:pt>
                <c:pt idx="2161">
                  <c:v>320</c:v>
                </c:pt>
                <c:pt idx="2162">
                  <c:v>323</c:v>
                </c:pt>
                <c:pt idx="2163">
                  <c:v>338</c:v>
                </c:pt>
                <c:pt idx="2164">
                  <c:v>341</c:v>
                </c:pt>
                <c:pt idx="2165">
                  <c:v>340</c:v>
                </c:pt>
                <c:pt idx="2166">
                  <c:v>365</c:v>
                </c:pt>
                <c:pt idx="2167">
                  <c:v>376</c:v>
                </c:pt>
                <c:pt idx="2168">
                  <c:v>371</c:v>
                </c:pt>
                <c:pt idx="2169">
                  <c:v>359</c:v>
                </c:pt>
                <c:pt idx="2170">
                  <c:v>389</c:v>
                </c:pt>
                <c:pt idx="2171">
                  <c:v>391</c:v>
                </c:pt>
                <c:pt idx="2172">
                  <c:v>385</c:v>
                </c:pt>
                <c:pt idx="2173">
                  <c:v>430</c:v>
                </c:pt>
                <c:pt idx="2174">
                  <c:v>437</c:v>
                </c:pt>
                <c:pt idx="2175">
                  <c:v>417</c:v>
                </c:pt>
                <c:pt idx="2176">
                  <c:v>417</c:v>
                </c:pt>
                <c:pt idx="2177">
                  <c:v>427</c:v>
                </c:pt>
                <c:pt idx="2178">
                  <c:v>425</c:v>
                </c:pt>
                <c:pt idx="2179">
                  <c:v>461</c:v>
                </c:pt>
                <c:pt idx="2180">
                  <c:v>462</c:v>
                </c:pt>
                <c:pt idx="2181">
                  <c:v>475</c:v>
                </c:pt>
                <c:pt idx="2182">
                  <c:v>490</c:v>
                </c:pt>
                <c:pt idx="2183">
                  <c:v>506</c:v>
                </c:pt>
                <c:pt idx="2184">
                  <c:v>485</c:v>
                </c:pt>
                <c:pt idx="2185">
                  <c:v>512</c:v>
                </c:pt>
                <c:pt idx="2186">
                  <c:v>524</c:v>
                </c:pt>
                <c:pt idx="2187">
                  <c:v>525</c:v>
                </c:pt>
                <c:pt idx="2188">
                  <c:v>551</c:v>
                </c:pt>
                <c:pt idx="2189">
                  <c:v>552</c:v>
                </c:pt>
                <c:pt idx="2190">
                  <c:v>563</c:v>
                </c:pt>
                <c:pt idx="2191">
                  <c:v>557</c:v>
                </c:pt>
                <c:pt idx="2192">
                  <c:v>569</c:v>
                </c:pt>
                <c:pt idx="2193">
                  <c:v>575</c:v>
                </c:pt>
                <c:pt idx="2194">
                  <c:v>569</c:v>
                </c:pt>
                <c:pt idx="2195">
                  <c:v>566</c:v>
                </c:pt>
                <c:pt idx="2196">
                  <c:v>548</c:v>
                </c:pt>
                <c:pt idx="2197">
                  <c:v>575</c:v>
                </c:pt>
                <c:pt idx="2198">
                  <c:v>555</c:v>
                </c:pt>
                <c:pt idx="2199">
                  <c:v>575</c:v>
                </c:pt>
                <c:pt idx="2200">
                  <c:v>566</c:v>
                </c:pt>
                <c:pt idx="2201">
                  <c:v>576</c:v>
                </c:pt>
                <c:pt idx="2202">
                  <c:v>586</c:v>
                </c:pt>
                <c:pt idx="2203">
                  <c:v>609</c:v>
                </c:pt>
                <c:pt idx="2204">
                  <c:v>563</c:v>
                </c:pt>
                <c:pt idx="2205">
                  <c:v>550</c:v>
                </c:pt>
                <c:pt idx="2206">
                  <c:v>554</c:v>
                </c:pt>
                <c:pt idx="2207">
                  <c:v>574</c:v>
                </c:pt>
                <c:pt idx="2208">
                  <c:v>519</c:v>
                </c:pt>
                <c:pt idx="2209">
                  <c:v>532</c:v>
                </c:pt>
                <c:pt idx="2210">
                  <c:v>557</c:v>
                </c:pt>
                <c:pt idx="2211">
                  <c:v>499</c:v>
                </c:pt>
                <c:pt idx="2212">
                  <c:v>516</c:v>
                </c:pt>
                <c:pt idx="2213">
                  <c:v>480</c:v>
                </c:pt>
                <c:pt idx="2214">
                  <c:v>487</c:v>
                </c:pt>
                <c:pt idx="2215">
                  <c:v>482</c:v>
                </c:pt>
                <c:pt idx="2216">
                  <c:v>517</c:v>
                </c:pt>
                <c:pt idx="2217">
                  <c:v>468</c:v>
                </c:pt>
                <c:pt idx="2218">
                  <c:v>452</c:v>
                </c:pt>
                <c:pt idx="2219">
                  <c:v>439</c:v>
                </c:pt>
                <c:pt idx="2220">
                  <c:v>444</c:v>
                </c:pt>
                <c:pt idx="2221">
                  <c:v>436</c:v>
                </c:pt>
                <c:pt idx="2222">
                  <c:v>433</c:v>
                </c:pt>
                <c:pt idx="2223">
                  <c:v>403</c:v>
                </c:pt>
                <c:pt idx="2224">
                  <c:v>388</c:v>
                </c:pt>
                <c:pt idx="2225">
                  <c:v>407</c:v>
                </c:pt>
                <c:pt idx="2226">
                  <c:v>372</c:v>
                </c:pt>
                <c:pt idx="2227">
                  <c:v>368</c:v>
                </c:pt>
                <c:pt idx="2228">
                  <c:v>363</c:v>
                </c:pt>
                <c:pt idx="2229">
                  <c:v>351</c:v>
                </c:pt>
                <c:pt idx="2230">
                  <c:v>374</c:v>
                </c:pt>
                <c:pt idx="2231">
                  <c:v>363</c:v>
                </c:pt>
                <c:pt idx="2232">
                  <c:v>364</c:v>
                </c:pt>
                <c:pt idx="2233">
                  <c:v>341</c:v>
                </c:pt>
                <c:pt idx="2234">
                  <c:v>329</c:v>
                </c:pt>
                <c:pt idx="2235">
                  <c:v>350</c:v>
                </c:pt>
                <c:pt idx="2236">
                  <c:v>332</c:v>
                </c:pt>
                <c:pt idx="2237">
                  <c:v>326</c:v>
                </c:pt>
                <c:pt idx="2238">
                  <c:v>314</c:v>
                </c:pt>
                <c:pt idx="2239">
                  <c:v>328</c:v>
                </c:pt>
                <c:pt idx="2240">
                  <c:v>308</c:v>
                </c:pt>
                <c:pt idx="2241">
                  <c:v>312</c:v>
                </c:pt>
                <c:pt idx="2242">
                  <c:v>302</c:v>
                </c:pt>
                <c:pt idx="2243">
                  <c:v>297</c:v>
                </c:pt>
                <c:pt idx="2244">
                  <c:v>303</c:v>
                </c:pt>
                <c:pt idx="2245">
                  <c:v>298</c:v>
                </c:pt>
                <c:pt idx="2246">
                  <c:v>300</c:v>
                </c:pt>
                <c:pt idx="2247">
                  <c:v>293</c:v>
                </c:pt>
                <c:pt idx="2248">
                  <c:v>295</c:v>
                </c:pt>
                <c:pt idx="2249">
                  <c:v>304</c:v>
                </c:pt>
                <c:pt idx="2250">
                  <c:v>291</c:v>
                </c:pt>
                <c:pt idx="2251">
                  <c:v>275</c:v>
                </c:pt>
                <c:pt idx="2252">
                  <c:v>278</c:v>
                </c:pt>
                <c:pt idx="2253">
                  <c:v>279</c:v>
                </c:pt>
                <c:pt idx="2254">
                  <c:v>276</c:v>
                </c:pt>
                <c:pt idx="2255">
                  <c:v>269</c:v>
                </c:pt>
                <c:pt idx="2256">
                  <c:v>277</c:v>
                </c:pt>
                <c:pt idx="2257">
                  <c:v>282</c:v>
                </c:pt>
                <c:pt idx="2258">
                  <c:v>258</c:v>
                </c:pt>
                <c:pt idx="2259">
                  <c:v>277</c:v>
                </c:pt>
                <c:pt idx="2260">
                  <c:v>261</c:v>
                </c:pt>
                <c:pt idx="2261">
                  <c:v>280</c:v>
                </c:pt>
                <c:pt idx="2262">
                  <c:v>270</c:v>
                </c:pt>
                <c:pt idx="2263">
                  <c:v>271</c:v>
                </c:pt>
                <c:pt idx="2264">
                  <c:v>265</c:v>
                </c:pt>
                <c:pt idx="2265">
                  <c:v>260</c:v>
                </c:pt>
                <c:pt idx="2266">
                  <c:v>252</c:v>
                </c:pt>
                <c:pt idx="2267">
                  <c:v>264</c:v>
                </c:pt>
                <c:pt idx="2268">
                  <c:v>261</c:v>
                </c:pt>
                <c:pt idx="2269">
                  <c:v>273</c:v>
                </c:pt>
                <c:pt idx="2270">
                  <c:v>263</c:v>
                </c:pt>
                <c:pt idx="2271">
                  <c:v>260</c:v>
                </c:pt>
                <c:pt idx="2272">
                  <c:v>266</c:v>
                </c:pt>
                <c:pt idx="2273">
                  <c:v>244</c:v>
                </c:pt>
                <c:pt idx="2274">
                  <c:v>247</c:v>
                </c:pt>
                <c:pt idx="2275">
                  <c:v>256</c:v>
                </c:pt>
                <c:pt idx="2276">
                  <c:v>241</c:v>
                </c:pt>
                <c:pt idx="2277">
                  <c:v>249</c:v>
                </c:pt>
                <c:pt idx="2278">
                  <c:v>255</c:v>
                </c:pt>
                <c:pt idx="2279">
                  <c:v>250</c:v>
                </c:pt>
                <c:pt idx="2280">
                  <c:v>262</c:v>
                </c:pt>
                <c:pt idx="2281">
                  <c:v>255</c:v>
                </c:pt>
                <c:pt idx="2282">
                  <c:v>251</c:v>
                </c:pt>
                <c:pt idx="2283">
                  <c:v>250</c:v>
                </c:pt>
                <c:pt idx="2284">
                  <c:v>249</c:v>
                </c:pt>
                <c:pt idx="2285">
                  <c:v>242</c:v>
                </c:pt>
                <c:pt idx="2286">
                  <c:v>237</c:v>
                </c:pt>
                <c:pt idx="2287">
                  <c:v>257</c:v>
                </c:pt>
                <c:pt idx="2288">
                  <c:v>251</c:v>
                </c:pt>
                <c:pt idx="2289">
                  <c:v>250</c:v>
                </c:pt>
                <c:pt idx="2290">
                  <c:v>258</c:v>
                </c:pt>
                <c:pt idx="2291">
                  <c:v>251</c:v>
                </c:pt>
                <c:pt idx="2292">
                  <c:v>241</c:v>
                </c:pt>
                <c:pt idx="2293">
                  <c:v>248</c:v>
                </c:pt>
                <c:pt idx="2294">
                  <c:v>252</c:v>
                </c:pt>
                <c:pt idx="2295">
                  <c:v>244</c:v>
                </c:pt>
                <c:pt idx="2296">
                  <c:v>240</c:v>
                </c:pt>
                <c:pt idx="2297">
                  <c:v>249</c:v>
                </c:pt>
                <c:pt idx="2298">
                  <c:v>233</c:v>
                </c:pt>
                <c:pt idx="2299">
                  <c:v>239</c:v>
                </c:pt>
                <c:pt idx="2300">
                  <c:v>250</c:v>
                </c:pt>
                <c:pt idx="2301">
                  <c:v>243</c:v>
                </c:pt>
                <c:pt idx="2302">
                  <c:v>249</c:v>
                </c:pt>
                <c:pt idx="2303">
                  <c:v>240</c:v>
                </c:pt>
                <c:pt idx="2304">
                  <c:v>237</c:v>
                </c:pt>
                <c:pt idx="2305">
                  <c:v>244</c:v>
                </c:pt>
                <c:pt idx="2306">
                  <c:v>248</c:v>
                </c:pt>
                <c:pt idx="2307">
                  <c:v>247</c:v>
                </c:pt>
                <c:pt idx="2308">
                  <c:v>255</c:v>
                </c:pt>
                <c:pt idx="2309">
                  <c:v>243</c:v>
                </c:pt>
                <c:pt idx="2310">
                  <c:v>245</c:v>
                </c:pt>
                <c:pt idx="2311">
                  <c:v>244</c:v>
                </c:pt>
                <c:pt idx="2312">
                  <c:v>250</c:v>
                </c:pt>
                <c:pt idx="2313">
                  <c:v>233</c:v>
                </c:pt>
                <c:pt idx="2314">
                  <c:v>234</c:v>
                </c:pt>
                <c:pt idx="2315">
                  <c:v>246</c:v>
                </c:pt>
                <c:pt idx="2316">
                  <c:v>245</c:v>
                </c:pt>
                <c:pt idx="2317">
                  <c:v>246</c:v>
                </c:pt>
                <c:pt idx="2318">
                  <c:v>238</c:v>
                </c:pt>
                <c:pt idx="2319">
                  <c:v>239</c:v>
                </c:pt>
                <c:pt idx="2320">
                  <c:v>233</c:v>
                </c:pt>
                <c:pt idx="2321">
                  <c:v>250</c:v>
                </c:pt>
                <c:pt idx="2322">
                  <c:v>244</c:v>
                </c:pt>
                <c:pt idx="2323">
                  <c:v>237</c:v>
                </c:pt>
                <c:pt idx="2324">
                  <c:v>238</c:v>
                </c:pt>
                <c:pt idx="2325">
                  <c:v>244</c:v>
                </c:pt>
                <c:pt idx="2326">
                  <c:v>242</c:v>
                </c:pt>
                <c:pt idx="2327">
                  <c:v>234</c:v>
                </c:pt>
                <c:pt idx="2328">
                  <c:v>230</c:v>
                </c:pt>
                <c:pt idx="2329">
                  <c:v>234</c:v>
                </c:pt>
                <c:pt idx="2330">
                  <c:v>238</c:v>
                </c:pt>
                <c:pt idx="2331">
                  <c:v>243</c:v>
                </c:pt>
                <c:pt idx="2332">
                  <c:v>245</c:v>
                </c:pt>
                <c:pt idx="2333">
                  <c:v>238</c:v>
                </c:pt>
                <c:pt idx="2334">
                  <c:v>238</c:v>
                </c:pt>
                <c:pt idx="2335">
                  <c:v>238</c:v>
                </c:pt>
                <c:pt idx="2336">
                  <c:v>237</c:v>
                </c:pt>
                <c:pt idx="2337">
                  <c:v>234</c:v>
                </c:pt>
                <c:pt idx="2338">
                  <c:v>244</c:v>
                </c:pt>
                <c:pt idx="2339">
                  <c:v>243</c:v>
                </c:pt>
                <c:pt idx="2340">
                  <c:v>236</c:v>
                </c:pt>
                <c:pt idx="2341">
                  <c:v>244</c:v>
                </c:pt>
                <c:pt idx="2342">
                  <c:v>247</c:v>
                </c:pt>
                <c:pt idx="2343">
                  <c:v>234</c:v>
                </c:pt>
                <c:pt idx="2344">
                  <c:v>228</c:v>
                </c:pt>
                <c:pt idx="2345">
                  <c:v>246</c:v>
                </c:pt>
                <c:pt idx="2346">
                  <c:v>234</c:v>
                </c:pt>
                <c:pt idx="2347">
                  <c:v>234</c:v>
                </c:pt>
                <c:pt idx="2348">
                  <c:v>231</c:v>
                </c:pt>
                <c:pt idx="2349">
                  <c:v>245</c:v>
                </c:pt>
                <c:pt idx="2350">
                  <c:v>246</c:v>
                </c:pt>
                <c:pt idx="2351">
                  <c:v>235</c:v>
                </c:pt>
                <c:pt idx="2352">
                  <c:v>236</c:v>
                </c:pt>
                <c:pt idx="2353">
                  <c:v>234</c:v>
                </c:pt>
                <c:pt idx="2354">
                  <c:v>251</c:v>
                </c:pt>
                <c:pt idx="2355">
                  <c:v>237</c:v>
                </c:pt>
                <c:pt idx="2356">
                  <c:v>230</c:v>
                </c:pt>
                <c:pt idx="2357">
                  <c:v>241</c:v>
                </c:pt>
                <c:pt idx="2358">
                  <c:v>245</c:v>
                </c:pt>
                <c:pt idx="2359">
                  <c:v>237</c:v>
                </c:pt>
                <c:pt idx="2360">
                  <c:v>233</c:v>
                </c:pt>
                <c:pt idx="2361">
                  <c:v>243</c:v>
                </c:pt>
                <c:pt idx="2362">
                  <c:v>239</c:v>
                </c:pt>
                <c:pt idx="2363">
                  <c:v>235</c:v>
                </c:pt>
                <c:pt idx="2364">
                  <c:v>243</c:v>
                </c:pt>
                <c:pt idx="2365">
                  <c:v>226</c:v>
                </c:pt>
                <c:pt idx="2366">
                  <c:v>246</c:v>
                </c:pt>
                <c:pt idx="2367">
                  <c:v>231</c:v>
                </c:pt>
                <c:pt idx="2368">
                  <c:v>230</c:v>
                </c:pt>
                <c:pt idx="2369">
                  <c:v>234</c:v>
                </c:pt>
                <c:pt idx="2370">
                  <c:v>228</c:v>
                </c:pt>
                <c:pt idx="2371">
                  <c:v>237</c:v>
                </c:pt>
                <c:pt idx="2372">
                  <c:v>233</c:v>
                </c:pt>
                <c:pt idx="2373">
                  <c:v>242</c:v>
                </c:pt>
                <c:pt idx="2374">
                  <c:v>229</c:v>
                </c:pt>
                <c:pt idx="2375">
                  <c:v>241</c:v>
                </c:pt>
                <c:pt idx="2376">
                  <c:v>230</c:v>
                </c:pt>
                <c:pt idx="2377">
                  <c:v>237</c:v>
                </c:pt>
                <c:pt idx="2378">
                  <c:v>239</c:v>
                </c:pt>
                <c:pt idx="2379">
                  <c:v>238</c:v>
                </c:pt>
                <c:pt idx="2380">
                  <c:v>238</c:v>
                </c:pt>
                <c:pt idx="2381">
                  <c:v>239</c:v>
                </c:pt>
                <c:pt idx="2382">
                  <c:v>239</c:v>
                </c:pt>
                <c:pt idx="2383">
                  <c:v>233</c:v>
                </c:pt>
                <c:pt idx="2384">
                  <c:v>238</c:v>
                </c:pt>
                <c:pt idx="2385">
                  <c:v>236</c:v>
                </c:pt>
                <c:pt idx="2386">
                  <c:v>227</c:v>
                </c:pt>
                <c:pt idx="2387">
                  <c:v>242</c:v>
                </c:pt>
                <c:pt idx="2388">
                  <c:v>231</c:v>
                </c:pt>
                <c:pt idx="2389">
                  <c:v>230</c:v>
                </c:pt>
                <c:pt idx="2390">
                  <c:v>229</c:v>
                </c:pt>
                <c:pt idx="2391">
                  <c:v>234</c:v>
                </c:pt>
                <c:pt idx="2392">
                  <c:v>239</c:v>
                </c:pt>
                <c:pt idx="2393">
                  <c:v>237</c:v>
                </c:pt>
                <c:pt idx="2394">
                  <c:v>234</c:v>
                </c:pt>
                <c:pt idx="2395">
                  <c:v>243</c:v>
                </c:pt>
                <c:pt idx="2396">
                  <c:v>226</c:v>
                </c:pt>
                <c:pt idx="2397">
                  <c:v>228</c:v>
                </c:pt>
                <c:pt idx="2398">
                  <c:v>234</c:v>
                </c:pt>
                <c:pt idx="2399">
                  <c:v>232</c:v>
                </c:pt>
                <c:pt idx="2400">
                  <c:v>238</c:v>
                </c:pt>
                <c:pt idx="2401">
                  <c:v>236</c:v>
                </c:pt>
                <c:pt idx="2402">
                  <c:v>229</c:v>
                </c:pt>
                <c:pt idx="2403">
                  <c:v>236</c:v>
                </c:pt>
                <c:pt idx="2404">
                  <c:v>236</c:v>
                </c:pt>
                <c:pt idx="2405">
                  <c:v>229</c:v>
                </c:pt>
                <c:pt idx="2406">
                  <c:v>240</c:v>
                </c:pt>
                <c:pt idx="2407">
                  <c:v>229</c:v>
                </c:pt>
                <c:pt idx="2408">
                  <c:v>243</c:v>
                </c:pt>
                <c:pt idx="2409">
                  <c:v>234</c:v>
                </c:pt>
                <c:pt idx="2410">
                  <c:v>233</c:v>
                </c:pt>
                <c:pt idx="2411">
                  <c:v>223</c:v>
                </c:pt>
                <c:pt idx="2412">
                  <c:v>246</c:v>
                </c:pt>
                <c:pt idx="2413">
                  <c:v>243</c:v>
                </c:pt>
                <c:pt idx="2414">
                  <c:v>226</c:v>
                </c:pt>
                <c:pt idx="2415">
                  <c:v>228</c:v>
                </c:pt>
                <c:pt idx="2416">
                  <c:v>244</c:v>
                </c:pt>
                <c:pt idx="2417">
                  <c:v>232</c:v>
                </c:pt>
                <c:pt idx="2418">
                  <c:v>240</c:v>
                </c:pt>
                <c:pt idx="2419">
                  <c:v>242</c:v>
                </c:pt>
                <c:pt idx="2420">
                  <c:v>232</c:v>
                </c:pt>
                <c:pt idx="2421">
                  <c:v>237</c:v>
                </c:pt>
                <c:pt idx="2422">
                  <c:v>240</c:v>
                </c:pt>
                <c:pt idx="2423">
                  <c:v>245</c:v>
                </c:pt>
                <c:pt idx="2424">
                  <c:v>232</c:v>
                </c:pt>
                <c:pt idx="2425">
                  <c:v>233</c:v>
                </c:pt>
                <c:pt idx="2426">
                  <c:v>233</c:v>
                </c:pt>
                <c:pt idx="2427">
                  <c:v>228</c:v>
                </c:pt>
                <c:pt idx="2428">
                  <c:v>243</c:v>
                </c:pt>
                <c:pt idx="2429">
                  <c:v>238</c:v>
                </c:pt>
                <c:pt idx="2430">
                  <c:v>229</c:v>
                </c:pt>
                <c:pt idx="2431">
                  <c:v>226</c:v>
                </c:pt>
                <c:pt idx="2432">
                  <c:v>240</c:v>
                </c:pt>
                <c:pt idx="2433">
                  <c:v>243</c:v>
                </c:pt>
                <c:pt idx="2434">
                  <c:v>228</c:v>
                </c:pt>
                <c:pt idx="2435">
                  <c:v>237</c:v>
                </c:pt>
                <c:pt idx="2436">
                  <c:v>236</c:v>
                </c:pt>
                <c:pt idx="2437">
                  <c:v>234</c:v>
                </c:pt>
                <c:pt idx="2438">
                  <c:v>240</c:v>
                </c:pt>
                <c:pt idx="2439">
                  <c:v>231</c:v>
                </c:pt>
                <c:pt idx="2440">
                  <c:v>230</c:v>
                </c:pt>
                <c:pt idx="2441">
                  <c:v>250</c:v>
                </c:pt>
                <c:pt idx="2442">
                  <c:v>232</c:v>
                </c:pt>
                <c:pt idx="2443">
                  <c:v>230</c:v>
                </c:pt>
                <c:pt idx="2444">
                  <c:v>234</c:v>
                </c:pt>
                <c:pt idx="2445">
                  <c:v>232</c:v>
                </c:pt>
                <c:pt idx="2446">
                  <c:v>229</c:v>
                </c:pt>
                <c:pt idx="2447">
                  <c:v>231</c:v>
                </c:pt>
                <c:pt idx="2448">
                  <c:v>247</c:v>
                </c:pt>
                <c:pt idx="2449">
                  <c:v>231</c:v>
                </c:pt>
                <c:pt idx="2450">
                  <c:v>240</c:v>
                </c:pt>
                <c:pt idx="2451">
                  <c:v>227</c:v>
                </c:pt>
                <c:pt idx="2452">
                  <c:v>229</c:v>
                </c:pt>
                <c:pt idx="2453">
                  <c:v>236</c:v>
                </c:pt>
                <c:pt idx="2454">
                  <c:v>245</c:v>
                </c:pt>
                <c:pt idx="2455">
                  <c:v>239</c:v>
                </c:pt>
                <c:pt idx="2456">
                  <c:v>234</c:v>
                </c:pt>
                <c:pt idx="2457">
                  <c:v>244</c:v>
                </c:pt>
                <c:pt idx="2458">
                  <c:v>227</c:v>
                </c:pt>
                <c:pt idx="2459">
                  <c:v>233</c:v>
                </c:pt>
                <c:pt idx="2460">
                  <c:v>234</c:v>
                </c:pt>
                <c:pt idx="2461">
                  <c:v>232</c:v>
                </c:pt>
                <c:pt idx="2462">
                  <c:v>234</c:v>
                </c:pt>
                <c:pt idx="2463">
                  <c:v>240</c:v>
                </c:pt>
                <c:pt idx="2464">
                  <c:v>236</c:v>
                </c:pt>
                <c:pt idx="2465">
                  <c:v>238</c:v>
                </c:pt>
                <c:pt idx="2466">
                  <c:v>236</c:v>
                </c:pt>
                <c:pt idx="2467">
                  <c:v>245</c:v>
                </c:pt>
                <c:pt idx="2468">
                  <c:v>234</c:v>
                </c:pt>
                <c:pt idx="2469">
                  <c:v>241</c:v>
                </c:pt>
                <c:pt idx="2470">
                  <c:v>234</c:v>
                </c:pt>
                <c:pt idx="2471">
                  <c:v>236</c:v>
                </c:pt>
                <c:pt idx="2472">
                  <c:v>236</c:v>
                </c:pt>
                <c:pt idx="2473">
                  <c:v>250</c:v>
                </c:pt>
                <c:pt idx="2474">
                  <c:v>235</c:v>
                </c:pt>
                <c:pt idx="2475">
                  <c:v>234</c:v>
                </c:pt>
                <c:pt idx="2476">
                  <c:v>232</c:v>
                </c:pt>
                <c:pt idx="2477">
                  <c:v>235</c:v>
                </c:pt>
                <c:pt idx="2478">
                  <c:v>238</c:v>
                </c:pt>
                <c:pt idx="2479">
                  <c:v>239</c:v>
                </c:pt>
                <c:pt idx="2480">
                  <c:v>232</c:v>
                </c:pt>
                <c:pt idx="2481">
                  <c:v>242</c:v>
                </c:pt>
                <c:pt idx="2482">
                  <c:v>242</c:v>
                </c:pt>
                <c:pt idx="2483">
                  <c:v>235</c:v>
                </c:pt>
                <c:pt idx="2484">
                  <c:v>240</c:v>
                </c:pt>
                <c:pt idx="2485">
                  <c:v>239</c:v>
                </c:pt>
                <c:pt idx="2486">
                  <c:v>231</c:v>
                </c:pt>
                <c:pt idx="2487">
                  <c:v>238</c:v>
                </c:pt>
                <c:pt idx="2488">
                  <c:v>231</c:v>
                </c:pt>
                <c:pt idx="2489">
                  <c:v>234</c:v>
                </c:pt>
                <c:pt idx="2490">
                  <c:v>246</c:v>
                </c:pt>
                <c:pt idx="2491">
                  <c:v>241</c:v>
                </c:pt>
                <c:pt idx="2492">
                  <c:v>242</c:v>
                </c:pt>
                <c:pt idx="2493">
                  <c:v>235</c:v>
                </c:pt>
                <c:pt idx="2494">
                  <c:v>247</c:v>
                </c:pt>
                <c:pt idx="2495">
                  <c:v>233</c:v>
                </c:pt>
                <c:pt idx="2496">
                  <c:v>233</c:v>
                </c:pt>
                <c:pt idx="2497">
                  <c:v>235</c:v>
                </c:pt>
                <c:pt idx="2498">
                  <c:v>248</c:v>
                </c:pt>
                <c:pt idx="2499">
                  <c:v>234</c:v>
                </c:pt>
                <c:pt idx="2500">
                  <c:v>245</c:v>
                </c:pt>
                <c:pt idx="2501">
                  <c:v>239</c:v>
                </c:pt>
                <c:pt idx="2502">
                  <c:v>225</c:v>
                </c:pt>
                <c:pt idx="2503">
                  <c:v>237</c:v>
                </c:pt>
                <c:pt idx="2504">
                  <c:v>238</c:v>
                </c:pt>
                <c:pt idx="2505">
                  <c:v>234</c:v>
                </c:pt>
                <c:pt idx="2506">
                  <c:v>248</c:v>
                </c:pt>
                <c:pt idx="2507">
                  <c:v>223</c:v>
                </c:pt>
                <c:pt idx="2508">
                  <c:v>235</c:v>
                </c:pt>
                <c:pt idx="2509">
                  <c:v>255</c:v>
                </c:pt>
                <c:pt idx="2510">
                  <c:v>244</c:v>
                </c:pt>
                <c:pt idx="2511">
                  <c:v>243</c:v>
                </c:pt>
                <c:pt idx="2512">
                  <c:v>243</c:v>
                </c:pt>
                <c:pt idx="2513">
                  <c:v>243</c:v>
                </c:pt>
                <c:pt idx="2514">
                  <c:v>227</c:v>
                </c:pt>
                <c:pt idx="2515">
                  <c:v>245</c:v>
                </c:pt>
                <c:pt idx="2516">
                  <c:v>246</c:v>
                </c:pt>
                <c:pt idx="2517">
                  <c:v>231</c:v>
                </c:pt>
                <c:pt idx="2518">
                  <c:v>237</c:v>
                </c:pt>
                <c:pt idx="2519">
                  <c:v>237</c:v>
                </c:pt>
                <c:pt idx="2520">
                  <c:v>231</c:v>
                </c:pt>
                <c:pt idx="2521">
                  <c:v>239</c:v>
                </c:pt>
                <c:pt idx="2522">
                  <c:v>235</c:v>
                </c:pt>
                <c:pt idx="2523">
                  <c:v>244</c:v>
                </c:pt>
                <c:pt idx="2524">
                  <c:v>234</c:v>
                </c:pt>
                <c:pt idx="2525">
                  <c:v>246</c:v>
                </c:pt>
                <c:pt idx="2526">
                  <c:v>243</c:v>
                </c:pt>
                <c:pt idx="2527">
                  <c:v>250</c:v>
                </c:pt>
                <c:pt idx="2528">
                  <c:v>239</c:v>
                </c:pt>
                <c:pt idx="2529">
                  <c:v>234</c:v>
                </c:pt>
                <c:pt idx="2530">
                  <c:v>232</c:v>
                </c:pt>
                <c:pt idx="2531">
                  <c:v>240</c:v>
                </c:pt>
                <c:pt idx="2532">
                  <c:v>226</c:v>
                </c:pt>
                <c:pt idx="2533">
                  <c:v>240</c:v>
                </c:pt>
                <c:pt idx="2534">
                  <c:v>249</c:v>
                </c:pt>
                <c:pt idx="2535">
                  <c:v>236</c:v>
                </c:pt>
                <c:pt idx="2536">
                  <c:v>254</c:v>
                </c:pt>
                <c:pt idx="2537">
                  <c:v>235</c:v>
                </c:pt>
                <c:pt idx="2538">
                  <c:v>241</c:v>
                </c:pt>
                <c:pt idx="2539">
                  <c:v>240</c:v>
                </c:pt>
                <c:pt idx="2540">
                  <c:v>236</c:v>
                </c:pt>
                <c:pt idx="2541">
                  <c:v>247</c:v>
                </c:pt>
                <c:pt idx="2542">
                  <c:v>231</c:v>
                </c:pt>
                <c:pt idx="2543">
                  <c:v>241</c:v>
                </c:pt>
                <c:pt idx="2544">
                  <c:v>238</c:v>
                </c:pt>
                <c:pt idx="2545">
                  <c:v>242</c:v>
                </c:pt>
                <c:pt idx="2546">
                  <c:v>241</c:v>
                </c:pt>
                <c:pt idx="2547">
                  <c:v>248</c:v>
                </c:pt>
                <c:pt idx="2548">
                  <c:v>255</c:v>
                </c:pt>
                <c:pt idx="2549">
                  <c:v>253</c:v>
                </c:pt>
                <c:pt idx="2550">
                  <c:v>238</c:v>
                </c:pt>
                <c:pt idx="2551">
                  <c:v>254</c:v>
                </c:pt>
                <c:pt idx="2552">
                  <c:v>246</c:v>
                </c:pt>
                <c:pt idx="2553">
                  <c:v>251</c:v>
                </c:pt>
                <c:pt idx="2554">
                  <c:v>243</c:v>
                </c:pt>
                <c:pt idx="2555">
                  <c:v>240</c:v>
                </c:pt>
                <c:pt idx="2556">
                  <c:v>241</c:v>
                </c:pt>
                <c:pt idx="2557">
                  <c:v>260</c:v>
                </c:pt>
                <c:pt idx="2558">
                  <c:v>259</c:v>
                </c:pt>
                <c:pt idx="2559">
                  <c:v>255</c:v>
                </c:pt>
                <c:pt idx="2560">
                  <c:v>256</c:v>
                </c:pt>
                <c:pt idx="2561">
                  <c:v>258</c:v>
                </c:pt>
                <c:pt idx="2562">
                  <c:v>249</c:v>
                </c:pt>
                <c:pt idx="2563">
                  <c:v>248</c:v>
                </c:pt>
                <c:pt idx="2564">
                  <c:v>249</c:v>
                </c:pt>
                <c:pt idx="2565">
                  <c:v>247</c:v>
                </c:pt>
                <c:pt idx="2566">
                  <c:v>246</c:v>
                </c:pt>
                <c:pt idx="2567">
                  <c:v>249</c:v>
                </c:pt>
                <c:pt idx="2568">
                  <c:v>241</c:v>
                </c:pt>
                <c:pt idx="2569">
                  <c:v>247</c:v>
                </c:pt>
                <c:pt idx="2570">
                  <c:v>261</c:v>
                </c:pt>
                <c:pt idx="2571">
                  <c:v>247</c:v>
                </c:pt>
                <c:pt idx="2572">
                  <c:v>265</c:v>
                </c:pt>
                <c:pt idx="2573">
                  <c:v>245</c:v>
                </c:pt>
                <c:pt idx="2574">
                  <c:v>250</c:v>
                </c:pt>
                <c:pt idx="2575">
                  <c:v>261</c:v>
                </c:pt>
                <c:pt idx="2576">
                  <c:v>248</c:v>
                </c:pt>
                <c:pt idx="2577">
                  <c:v>261</c:v>
                </c:pt>
                <c:pt idx="2578">
                  <c:v>247</c:v>
                </c:pt>
                <c:pt idx="2579">
                  <c:v>247</c:v>
                </c:pt>
                <c:pt idx="2580">
                  <c:v>243</c:v>
                </c:pt>
                <c:pt idx="2581">
                  <c:v>267</c:v>
                </c:pt>
                <c:pt idx="2582">
                  <c:v>257</c:v>
                </c:pt>
                <c:pt idx="2583">
                  <c:v>265</c:v>
                </c:pt>
                <c:pt idx="2584">
                  <c:v>252</c:v>
                </c:pt>
                <c:pt idx="2585">
                  <c:v>247</c:v>
                </c:pt>
                <c:pt idx="2586">
                  <c:v>275</c:v>
                </c:pt>
                <c:pt idx="2587">
                  <c:v>259</c:v>
                </c:pt>
                <c:pt idx="2588">
                  <c:v>246</c:v>
                </c:pt>
                <c:pt idx="2589">
                  <c:v>259</c:v>
                </c:pt>
                <c:pt idx="2590">
                  <c:v>268</c:v>
                </c:pt>
                <c:pt idx="2591">
                  <c:v>255</c:v>
                </c:pt>
                <c:pt idx="2592">
                  <c:v>269</c:v>
                </c:pt>
                <c:pt idx="2593">
                  <c:v>250</c:v>
                </c:pt>
                <c:pt idx="2594">
                  <c:v>270</c:v>
                </c:pt>
                <c:pt idx="2595">
                  <c:v>262</c:v>
                </c:pt>
                <c:pt idx="2596">
                  <c:v>248</c:v>
                </c:pt>
                <c:pt idx="2597">
                  <c:v>276</c:v>
                </c:pt>
                <c:pt idx="2598">
                  <c:v>254</c:v>
                </c:pt>
                <c:pt idx="2599">
                  <c:v>284</c:v>
                </c:pt>
                <c:pt idx="2600">
                  <c:v>267</c:v>
                </c:pt>
                <c:pt idx="2601">
                  <c:v>272</c:v>
                </c:pt>
                <c:pt idx="2602">
                  <c:v>278</c:v>
                </c:pt>
                <c:pt idx="2603">
                  <c:v>255</c:v>
                </c:pt>
                <c:pt idx="2604">
                  <c:v>265</c:v>
                </c:pt>
                <c:pt idx="2605">
                  <c:v>257</c:v>
                </c:pt>
                <c:pt idx="2606">
                  <c:v>272</c:v>
                </c:pt>
                <c:pt idx="2607">
                  <c:v>278</c:v>
                </c:pt>
                <c:pt idx="2608">
                  <c:v>275</c:v>
                </c:pt>
                <c:pt idx="2609">
                  <c:v>272</c:v>
                </c:pt>
                <c:pt idx="2610">
                  <c:v>290</c:v>
                </c:pt>
                <c:pt idx="2611">
                  <c:v>291</c:v>
                </c:pt>
                <c:pt idx="2612">
                  <c:v>290</c:v>
                </c:pt>
                <c:pt idx="2613">
                  <c:v>306</c:v>
                </c:pt>
                <c:pt idx="2614">
                  <c:v>271</c:v>
                </c:pt>
                <c:pt idx="2615">
                  <c:v>296</c:v>
                </c:pt>
                <c:pt idx="2616">
                  <c:v>293</c:v>
                </c:pt>
                <c:pt idx="2617">
                  <c:v>313</c:v>
                </c:pt>
                <c:pt idx="2618">
                  <c:v>324</c:v>
                </c:pt>
                <c:pt idx="2619">
                  <c:v>319</c:v>
                </c:pt>
                <c:pt idx="2620">
                  <c:v>317</c:v>
                </c:pt>
                <c:pt idx="2621">
                  <c:v>300</c:v>
                </c:pt>
                <c:pt idx="2622">
                  <c:v>340</c:v>
                </c:pt>
                <c:pt idx="2623">
                  <c:v>304</c:v>
                </c:pt>
                <c:pt idx="2624">
                  <c:v>324</c:v>
                </c:pt>
                <c:pt idx="2625">
                  <c:v>338</c:v>
                </c:pt>
                <c:pt idx="2626">
                  <c:v>313</c:v>
                </c:pt>
                <c:pt idx="2627">
                  <c:v>352</c:v>
                </c:pt>
                <c:pt idx="2628">
                  <c:v>341</c:v>
                </c:pt>
                <c:pt idx="2629">
                  <c:v>352</c:v>
                </c:pt>
                <c:pt idx="2630">
                  <c:v>366</c:v>
                </c:pt>
                <c:pt idx="2631">
                  <c:v>346</c:v>
                </c:pt>
                <c:pt idx="2632">
                  <c:v>373</c:v>
                </c:pt>
                <c:pt idx="2633">
                  <c:v>360</c:v>
                </c:pt>
                <c:pt idx="2634">
                  <c:v>378</c:v>
                </c:pt>
                <c:pt idx="2635">
                  <c:v>387</c:v>
                </c:pt>
                <c:pt idx="2636">
                  <c:v>399</c:v>
                </c:pt>
                <c:pt idx="2637">
                  <c:v>348</c:v>
                </c:pt>
                <c:pt idx="2638">
                  <c:v>435</c:v>
                </c:pt>
                <c:pt idx="2639">
                  <c:v>396</c:v>
                </c:pt>
                <c:pt idx="2640">
                  <c:v>423</c:v>
                </c:pt>
                <c:pt idx="2641">
                  <c:v>412</c:v>
                </c:pt>
                <c:pt idx="2642">
                  <c:v>420</c:v>
                </c:pt>
                <c:pt idx="2643">
                  <c:v>451</c:v>
                </c:pt>
                <c:pt idx="2644">
                  <c:v>438</c:v>
                </c:pt>
                <c:pt idx="2645">
                  <c:v>446</c:v>
                </c:pt>
                <c:pt idx="2646">
                  <c:v>429</c:v>
                </c:pt>
                <c:pt idx="2647">
                  <c:v>427</c:v>
                </c:pt>
                <c:pt idx="2648">
                  <c:v>433</c:v>
                </c:pt>
                <c:pt idx="2649">
                  <c:v>451</c:v>
                </c:pt>
                <c:pt idx="2650">
                  <c:v>475</c:v>
                </c:pt>
                <c:pt idx="2651">
                  <c:v>442</c:v>
                </c:pt>
                <c:pt idx="2652">
                  <c:v>462</c:v>
                </c:pt>
                <c:pt idx="2653">
                  <c:v>490</c:v>
                </c:pt>
                <c:pt idx="2654">
                  <c:v>457</c:v>
                </c:pt>
                <c:pt idx="2655">
                  <c:v>425</c:v>
                </c:pt>
                <c:pt idx="2656">
                  <c:v>456</c:v>
                </c:pt>
                <c:pt idx="2657">
                  <c:v>469</c:v>
                </c:pt>
                <c:pt idx="2658">
                  <c:v>435</c:v>
                </c:pt>
                <c:pt idx="2659">
                  <c:v>462</c:v>
                </c:pt>
                <c:pt idx="2660">
                  <c:v>449</c:v>
                </c:pt>
                <c:pt idx="2661">
                  <c:v>468</c:v>
                </c:pt>
                <c:pt idx="2662">
                  <c:v>473</c:v>
                </c:pt>
                <c:pt idx="2663">
                  <c:v>445</c:v>
                </c:pt>
                <c:pt idx="2664">
                  <c:v>444</c:v>
                </c:pt>
                <c:pt idx="2665">
                  <c:v>420</c:v>
                </c:pt>
                <c:pt idx="2666">
                  <c:v>432</c:v>
                </c:pt>
                <c:pt idx="2667">
                  <c:v>436</c:v>
                </c:pt>
                <c:pt idx="2668">
                  <c:v>458</c:v>
                </c:pt>
                <c:pt idx="2669">
                  <c:v>458</c:v>
                </c:pt>
                <c:pt idx="2670">
                  <c:v>415</c:v>
                </c:pt>
                <c:pt idx="2671">
                  <c:v>440</c:v>
                </c:pt>
                <c:pt idx="2672">
                  <c:v>443</c:v>
                </c:pt>
                <c:pt idx="2673">
                  <c:v>411</c:v>
                </c:pt>
                <c:pt idx="2674">
                  <c:v>416</c:v>
                </c:pt>
                <c:pt idx="2675">
                  <c:v>392</c:v>
                </c:pt>
                <c:pt idx="2676">
                  <c:v>400</c:v>
                </c:pt>
                <c:pt idx="2677">
                  <c:v>360</c:v>
                </c:pt>
                <c:pt idx="2678">
                  <c:v>410</c:v>
                </c:pt>
                <c:pt idx="2679">
                  <c:v>375</c:v>
                </c:pt>
                <c:pt idx="2680">
                  <c:v>375</c:v>
                </c:pt>
                <c:pt idx="2681">
                  <c:v>369</c:v>
                </c:pt>
                <c:pt idx="2682">
                  <c:v>344</c:v>
                </c:pt>
                <c:pt idx="2683">
                  <c:v>351</c:v>
                </c:pt>
                <c:pt idx="2684">
                  <c:v>352</c:v>
                </c:pt>
                <c:pt idx="2685">
                  <c:v>322</c:v>
                </c:pt>
                <c:pt idx="2686">
                  <c:v>342</c:v>
                </c:pt>
                <c:pt idx="2687">
                  <c:v>337</c:v>
                </c:pt>
                <c:pt idx="2688">
                  <c:v>334</c:v>
                </c:pt>
                <c:pt idx="2689">
                  <c:v>351</c:v>
                </c:pt>
                <c:pt idx="2690">
                  <c:v>338</c:v>
                </c:pt>
                <c:pt idx="2691">
                  <c:v>321</c:v>
                </c:pt>
                <c:pt idx="2692">
                  <c:v>325</c:v>
                </c:pt>
                <c:pt idx="2693">
                  <c:v>321</c:v>
                </c:pt>
                <c:pt idx="2694">
                  <c:v>304</c:v>
                </c:pt>
                <c:pt idx="2695">
                  <c:v>309</c:v>
                </c:pt>
                <c:pt idx="2696">
                  <c:v>304</c:v>
                </c:pt>
                <c:pt idx="2697">
                  <c:v>306</c:v>
                </c:pt>
                <c:pt idx="2698">
                  <c:v>291</c:v>
                </c:pt>
                <c:pt idx="2699">
                  <c:v>289</c:v>
                </c:pt>
                <c:pt idx="2700">
                  <c:v>306</c:v>
                </c:pt>
                <c:pt idx="2701">
                  <c:v>305</c:v>
                </c:pt>
                <c:pt idx="2702">
                  <c:v>278</c:v>
                </c:pt>
                <c:pt idx="2703">
                  <c:v>282</c:v>
                </c:pt>
                <c:pt idx="2704">
                  <c:v>287</c:v>
                </c:pt>
                <c:pt idx="2705">
                  <c:v>292</c:v>
                </c:pt>
                <c:pt idx="2706">
                  <c:v>291</c:v>
                </c:pt>
                <c:pt idx="2707">
                  <c:v>276</c:v>
                </c:pt>
                <c:pt idx="2708">
                  <c:v>272</c:v>
                </c:pt>
                <c:pt idx="2709">
                  <c:v>279</c:v>
                </c:pt>
                <c:pt idx="2710">
                  <c:v>268</c:v>
                </c:pt>
                <c:pt idx="2711">
                  <c:v>276</c:v>
                </c:pt>
                <c:pt idx="2712">
                  <c:v>265</c:v>
                </c:pt>
                <c:pt idx="2713">
                  <c:v>269</c:v>
                </c:pt>
                <c:pt idx="2714">
                  <c:v>263</c:v>
                </c:pt>
                <c:pt idx="2715">
                  <c:v>270</c:v>
                </c:pt>
                <c:pt idx="2716">
                  <c:v>269</c:v>
                </c:pt>
                <c:pt idx="2717">
                  <c:v>260</c:v>
                </c:pt>
                <c:pt idx="2718">
                  <c:v>267</c:v>
                </c:pt>
                <c:pt idx="2719">
                  <c:v>261</c:v>
                </c:pt>
                <c:pt idx="2720">
                  <c:v>265</c:v>
                </c:pt>
                <c:pt idx="2721">
                  <c:v>258</c:v>
                </c:pt>
                <c:pt idx="2722">
                  <c:v>267</c:v>
                </c:pt>
                <c:pt idx="2723">
                  <c:v>277</c:v>
                </c:pt>
                <c:pt idx="2724">
                  <c:v>253</c:v>
                </c:pt>
                <c:pt idx="2725">
                  <c:v>266</c:v>
                </c:pt>
                <c:pt idx="2726">
                  <c:v>255</c:v>
                </c:pt>
                <c:pt idx="2727">
                  <c:v>259</c:v>
                </c:pt>
                <c:pt idx="2728">
                  <c:v>257</c:v>
                </c:pt>
                <c:pt idx="2729">
                  <c:v>263</c:v>
                </c:pt>
                <c:pt idx="2730">
                  <c:v>261</c:v>
                </c:pt>
                <c:pt idx="2731">
                  <c:v>267</c:v>
                </c:pt>
                <c:pt idx="2732">
                  <c:v>273</c:v>
                </c:pt>
                <c:pt idx="2733">
                  <c:v>252</c:v>
                </c:pt>
                <c:pt idx="2734">
                  <c:v>247</c:v>
                </c:pt>
                <c:pt idx="2735">
                  <c:v>255</c:v>
                </c:pt>
                <c:pt idx="2736">
                  <c:v>282</c:v>
                </c:pt>
                <c:pt idx="2737">
                  <c:v>242</c:v>
                </c:pt>
                <c:pt idx="2738">
                  <c:v>258</c:v>
                </c:pt>
                <c:pt idx="2739">
                  <c:v>253</c:v>
                </c:pt>
                <c:pt idx="2740">
                  <c:v>244</c:v>
                </c:pt>
                <c:pt idx="2741">
                  <c:v>249</c:v>
                </c:pt>
                <c:pt idx="2742">
                  <c:v>257</c:v>
                </c:pt>
                <c:pt idx="2743">
                  <c:v>255</c:v>
                </c:pt>
                <c:pt idx="2744">
                  <c:v>258</c:v>
                </c:pt>
                <c:pt idx="2745">
                  <c:v>262</c:v>
                </c:pt>
                <c:pt idx="2746">
                  <c:v>265</c:v>
                </c:pt>
                <c:pt idx="2747">
                  <c:v>267</c:v>
                </c:pt>
                <c:pt idx="2748">
                  <c:v>252</c:v>
                </c:pt>
                <c:pt idx="2749">
                  <c:v>260</c:v>
                </c:pt>
                <c:pt idx="2750">
                  <c:v>240</c:v>
                </c:pt>
                <c:pt idx="2751">
                  <c:v>246</c:v>
                </c:pt>
                <c:pt idx="2752">
                  <c:v>248</c:v>
                </c:pt>
                <c:pt idx="2753">
                  <c:v>266</c:v>
                </c:pt>
                <c:pt idx="2754">
                  <c:v>253</c:v>
                </c:pt>
                <c:pt idx="2755">
                  <c:v>260</c:v>
                </c:pt>
                <c:pt idx="2756">
                  <c:v>248</c:v>
                </c:pt>
                <c:pt idx="2757">
                  <c:v>264</c:v>
                </c:pt>
                <c:pt idx="2758">
                  <c:v>254</c:v>
                </c:pt>
                <c:pt idx="2759">
                  <c:v>254</c:v>
                </c:pt>
                <c:pt idx="2760">
                  <c:v>253</c:v>
                </c:pt>
                <c:pt idx="2761">
                  <c:v>251</c:v>
                </c:pt>
                <c:pt idx="2762">
                  <c:v>262</c:v>
                </c:pt>
                <c:pt idx="2763">
                  <c:v>261</c:v>
                </c:pt>
                <c:pt idx="2764">
                  <c:v>252</c:v>
                </c:pt>
                <c:pt idx="2765">
                  <c:v>261</c:v>
                </c:pt>
                <c:pt idx="2766">
                  <c:v>254</c:v>
                </c:pt>
                <c:pt idx="2767">
                  <c:v>250</c:v>
                </c:pt>
                <c:pt idx="2768">
                  <c:v>270</c:v>
                </c:pt>
                <c:pt idx="2769">
                  <c:v>248</c:v>
                </c:pt>
                <c:pt idx="2770">
                  <c:v>267</c:v>
                </c:pt>
                <c:pt idx="2771">
                  <c:v>261</c:v>
                </c:pt>
                <c:pt idx="2772">
                  <c:v>258</c:v>
                </c:pt>
                <c:pt idx="2773">
                  <c:v>258</c:v>
                </c:pt>
                <c:pt idx="2774">
                  <c:v>264</c:v>
                </c:pt>
                <c:pt idx="2775">
                  <c:v>260</c:v>
                </c:pt>
                <c:pt idx="2776">
                  <c:v>255</c:v>
                </c:pt>
                <c:pt idx="2777">
                  <c:v>260</c:v>
                </c:pt>
                <c:pt idx="2778">
                  <c:v>277</c:v>
                </c:pt>
                <c:pt idx="2779">
                  <c:v>270</c:v>
                </c:pt>
                <c:pt idx="2780">
                  <c:v>258</c:v>
                </c:pt>
                <c:pt idx="2781">
                  <c:v>252</c:v>
                </c:pt>
                <c:pt idx="2782">
                  <c:v>266</c:v>
                </c:pt>
                <c:pt idx="2783">
                  <c:v>283</c:v>
                </c:pt>
                <c:pt idx="2784">
                  <c:v>280</c:v>
                </c:pt>
                <c:pt idx="2785">
                  <c:v>276</c:v>
                </c:pt>
                <c:pt idx="2786">
                  <c:v>283</c:v>
                </c:pt>
                <c:pt idx="2787">
                  <c:v>273</c:v>
                </c:pt>
                <c:pt idx="2788">
                  <c:v>277</c:v>
                </c:pt>
                <c:pt idx="2789">
                  <c:v>259</c:v>
                </c:pt>
                <c:pt idx="2790">
                  <c:v>280</c:v>
                </c:pt>
                <c:pt idx="2791">
                  <c:v>275</c:v>
                </c:pt>
                <c:pt idx="2792">
                  <c:v>279</c:v>
                </c:pt>
                <c:pt idx="2793">
                  <c:v>284</c:v>
                </c:pt>
                <c:pt idx="2794">
                  <c:v>267</c:v>
                </c:pt>
                <c:pt idx="2795">
                  <c:v>263</c:v>
                </c:pt>
                <c:pt idx="2796">
                  <c:v>285</c:v>
                </c:pt>
                <c:pt idx="2797">
                  <c:v>278</c:v>
                </c:pt>
                <c:pt idx="2798">
                  <c:v>273</c:v>
                </c:pt>
                <c:pt idx="2799">
                  <c:v>264</c:v>
                </c:pt>
                <c:pt idx="2800">
                  <c:v>275</c:v>
                </c:pt>
                <c:pt idx="2801">
                  <c:v>268</c:v>
                </c:pt>
                <c:pt idx="2802">
                  <c:v>287</c:v>
                </c:pt>
                <c:pt idx="2803">
                  <c:v>269</c:v>
                </c:pt>
                <c:pt idx="2804">
                  <c:v>255</c:v>
                </c:pt>
                <c:pt idx="2805">
                  <c:v>270</c:v>
                </c:pt>
                <c:pt idx="2806">
                  <c:v>279</c:v>
                </c:pt>
                <c:pt idx="2807">
                  <c:v>289</c:v>
                </c:pt>
                <c:pt idx="2808">
                  <c:v>278</c:v>
                </c:pt>
                <c:pt idx="2809">
                  <c:v>273</c:v>
                </c:pt>
                <c:pt idx="2810">
                  <c:v>285</c:v>
                </c:pt>
                <c:pt idx="2811">
                  <c:v>283</c:v>
                </c:pt>
                <c:pt idx="2812">
                  <c:v>273</c:v>
                </c:pt>
                <c:pt idx="2813">
                  <c:v>264</c:v>
                </c:pt>
                <c:pt idx="2814">
                  <c:v>273</c:v>
                </c:pt>
                <c:pt idx="2815">
                  <c:v>262</c:v>
                </c:pt>
                <c:pt idx="2816">
                  <c:v>263</c:v>
                </c:pt>
                <c:pt idx="2817">
                  <c:v>264</c:v>
                </c:pt>
                <c:pt idx="2818">
                  <c:v>266</c:v>
                </c:pt>
                <c:pt idx="2819">
                  <c:v>256</c:v>
                </c:pt>
                <c:pt idx="2820">
                  <c:v>250</c:v>
                </c:pt>
                <c:pt idx="2821">
                  <c:v>270</c:v>
                </c:pt>
                <c:pt idx="2822">
                  <c:v>252</c:v>
                </c:pt>
                <c:pt idx="2823">
                  <c:v>279</c:v>
                </c:pt>
                <c:pt idx="2824">
                  <c:v>257</c:v>
                </c:pt>
                <c:pt idx="2825">
                  <c:v>257</c:v>
                </c:pt>
                <c:pt idx="2826">
                  <c:v>259</c:v>
                </c:pt>
                <c:pt idx="2827">
                  <c:v>246</c:v>
                </c:pt>
                <c:pt idx="2828">
                  <c:v>238</c:v>
                </c:pt>
                <c:pt idx="2829">
                  <c:v>249</c:v>
                </c:pt>
                <c:pt idx="2830">
                  <c:v>243</c:v>
                </c:pt>
                <c:pt idx="2831">
                  <c:v>255</c:v>
                </c:pt>
                <c:pt idx="2832">
                  <c:v>250</c:v>
                </c:pt>
                <c:pt idx="2833">
                  <c:v>253</c:v>
                </c:pt>
                <c:pt idx="2834">
                  <c:v>251</c:v>
                </c:pt>
                <c:pt idx="2835">
                  <c:v>245</c:v>
                </c:pt>
                <c:pt idx="2836">
                  <c:v>248</c:v>
                </c:pt>
                <c:pt idx="2837">
                  <c:v>256</c:v>
                </c:pt>
                <c:pt idx="2838">
                  <c:v>247</c:v>
                </c:pt>
                <c:pt idx="2839">
                  <c:v>249</c:v>
                </c:pt>
                <c:pt idx="2840">
                  <c:v>245</c:v>
                </c:pt>
                <c:pt idx="2841">
                  <c:v>253</c:v>
                </c:pt>
                <c:pt idx="2842">
                  <c:v>246</c:v>
                </c:pt>
                <c:pt idx="2843">
                  <c:v>243</c:v>
                </c:pt>
                <c:pt idx="2844">
                  <c:v>237</c:v>
                </c:pt>
                <c:pt idx="2845">
                  <c:v>235</c:v>
                </c:pt>
                <c:pt idx="2846">
                  <c:v>238</c:v>
                </c:pt>
                <c:pt idx="2847">
                  <c:v>238</c:v>
                </c:pt>
                <c:pt idx="2848">
                  <c:v>244</c:v>
                </c:pt>
                <c:pt idx="2849">
                  <c:v>247</c:v>
                </c:pt>
                <c:pt idx="2850">
                  <c:v>242</c:v>
                </c:pt>
                <c:pt idx="2851">
                  <c:v>232</c:v>
                </c:pt>
                <c:pt idx="2852">
                  <c:v>237</c:v>
                </c:pt>
                <c:pt idx="2853">
                  <c:v>228</c:v>
                </c:pt>
                <c:pt idx="2854">
                  <c:v>231</c:v>
                </c:pt>
                <c:pt idx="2855">
                  <c:v>235</c:v>
                </c:pt>
                <c:pt idx="2856">
                  <c:v>247</c:v>
                </c:pt>
                <c:pt idx="2857">
                  <c:v>238</c:v>
                </c:pt>
                <c:pt idx="2858">
                  <c:v>232</c:v>
                </c:pt>
                <c:pt idx="2859">
                  <c:v>234</c:v>
                </c:pt>
                <c:pt idx="2860">
                  <c:v>233</c:v>
                </c:pt>
                <c:pt idx="2861">
                  <c:v>238</c:v>
                </c:pt>
                <c:pt idx="2862">
                  <c:v>237</c:v>
                </c:pt>
                <c:pt idx="2863">
                  <c:v>221</c:v>
                </c:pt>
                <c:pt idx="2864">
                  <c:v>239</c:v>
                </c:pt>
                <c:pt idx="2865">
                  <c:v>232</c:v>
                </c:pt>
                <c:pt idx="2866">
                  <c:v>227</c:v>
                </c:pt>
                <c:pt idx="2867">
                  <c:v>231</c:v>
                </c:pt>
                <c:pt idx="2868">
                  <c:v>229</c:v>
                </c:pt>
                <c:pt idx="2869">
                  <c:v>231</c:v>
                </c:pt>
                <c:pt idx="2870">
                  <c:v>236</c:v>
                </c:pt>
                <c:pt idx="2871">
                  <c:v>231</c:v>
                </c:pt>
                <c:pt idx="2872">
                  <c:v>234</c:v>
                </c:pt>
                <c:pt idx="2873">
                  <c:v>233</c:v>
                </c:pt>
                <c:pt idx="2874">
                  <c:v>228</c:v>
                </c:pt>
                <c:pt idx="2875">
                  <c:v>240</c:v>
                </c:pt>
                <c:pt idx="2876">
                  <c:v>235</c:v>
                </c:pt>
                <c:pt idx="2877">
                  <c:v>232</c:v>
                </c:pt>
                <c:pt idx="2878">
                  <c:v>231</c:v>
                </c:pt>
                <c:pt idx="2879">
                  <c:v>229</c:v>
                </c:pt>
                <c:pt idx="2880">
                  <c:v>235</c:v>
                </c:pt>
                <c:pt idx="2881">
                  <c:v>237</c:v>
                </c:pt>
                <c:pt idx="2882">
                  <c:v>228</c:v>
                </c:pt>
                <c:pt idx="2883">
                  <c:v>242</c:v>
                </c:pt>
                <c:pt idx="2884">
                  <c:v>243</c:v>
                </c:pt>
                <c:pt idx="2885">
                  <c:v>238</c:v>
                </c:pt>
                <c:pt idx="2886">
                  <c:v>229</c:v>
                </c:pt>
                <c:pt idx="2887">
                  <c:v>234</c:v>
                </c:pt>
                <c:pt idx="2888">
                  <c:v>229</c:v>
                </c:pt>
                <c:pt idx="2889">
                  <c:v>227</c:v>
                </c:pt>
                <c:pt idx="2890">
                  <c:v>235</c:v>
                </c:pt>
                <c:pt idx="2891">
                  <c:v>234</c:v>
                </c:pt>
                <c:pt idx="2892">
                  <c:v>228</c:v>
                </c:pt>
                <c:pt idx="2893">
                  <c:v>224</c:v>
                </c:pt>
                <c:pt idx="2894">
                  <c:v>229</c:v>
                </c:pt>
                <c:pt idx="2895">
                  <c:v>237</c:v>
                </c:pt>
                <c:pt idx="2896">
                  <c:v>225</c:v>
                </c:pt>
                <c:pt idx="2897">
                  <c:v>231</c:v>
                </c:pt>
                <c:pt idx="2898">
                  <c:v>231</c:v>
                </c:pt>
                <c:pt idx="2899">
                  <c:v>233</c:v>
                </c:pt>
                <c:pt idx="2900">
                  <c:v>242</c:v>
                </c:pt>
                <c:pt idx="2901">
                  <c:v>237</c:v>
                </c:pt>
                <c:pt idx="2902">
                  <c:v>232</c:v>
                </c:pt>
                <c:pt idx="2903">
                  <c:v>242</c:v>
                </c:pt>
                <c:pt idx="2904">
                  <c:v>239</c:v>
                </c:pt>
                <c:pt idx="2905">
                  <c:v>228</c:v>
                </c:pt>
                <c:pt idx="2906">
                  <c:v>221</c:v>
                </c:pt>
                <c:pt idx="2907">
                  <c:v>222</c:v>
                </c:pt>
                <c:pt idx="2908">
                  <c:v>229</c:v>
                </c:pt>
                <c:pt idx="2909">
                  <c:v>225</c:v>
                </c:pt>
                <c:pt idx="2910">
                  <c:v>229</c:v>
                </c:pt>
                <c:pt idx="2911">
                  <c:v>242</c:v>
                </c:pt>
                <c:pt idx="2912">
                  <c:v>233</c:v>
                </c:pt>
                <c:pt idx="2913">
                  <c:v>230</c:v>
                </c:pt>
                <c:pt idx="2914">
                  <c:v>233</c:v>
                </c:pt>
                <c:pt idx="2915">
                  <c:v>230</c:v>
                </c:pt>
                <c:pt idx="2916">
                  <c:v>224</c:v>
                </c:pt>
                <c:pt idx="2917">
                  <c:v>235</c:v>
                </c:pt>
                <c:pt idx="2918">
                  <c:v>235</c:v>
                </c:pt>
                <c:pt idx="2919">
                  <c:v>233</c:v>
                </c:pt>
                <c:pt idx="2920">
                  <c:v>225</c:v>
                </c:pt>
                <c:pt idx="2921">
                  <c:v>229</c:v>
                </c:pt>
                <c:pt idx="2922">
                  <c:v>219</c:v>
                </c:pt>
                <c:pt idx="2923">
                  <c:v>241</c:v>
                </c:pt>
                <c:pt idx="2924">
                  <c:v>238</c:v>
                </c:pt>
                <c:pt idx="2925">
                  <c:v>233</c:v>
                </c:pt>
                <c:pt idx="2926">
                  <c:v>236</c:v>
                </c:pt>
                <c:pt idx="2927">
                  <c:v>230</c:v>
                </c:pt>
                <c:pt idx="2928">
                  <c:v>238</c:v>
                </c:pt>
                <c:pt idx="2929">
                  <c:v>223</c:v>
                </c:pt>
                <c:pt idx="2930">
                  <c:v>243</c:v>
                </c:pt>
                <c:pt idx="2931">
                  <c:v>226</c:v>
                </c:pt>
                <c:pt idx="2932">
                  <c:v>231</c:v>
                </c:pt>
                <c:pt idx="2933">
                  <c:v>235</c:v>
                </c:pt>
                <c:pt idx="2934">
                  <c:v>227</c:v>
                </c:pt>
                <c:pt idx="2935">
                  <c:v>231</c:v>
                </c:pt>
                <c:pt idx="2936">
                  <c:v>230</c:v>
                </c:pt>
                <c:pt idx="2937">
                  <c:v>222</c:v>
                </c:pt>
                <c:pt idx="2938">
                  <c:v>240</c:v>
                </c:pt>
                <c:pt idx="2939">
                  <c:v>236</c:v>
                </c:pt>
                <c:pt idx="2940">
                  <c:v>229</c:v>
                </c:pt>
                <c:pt idx="2941">
                  <c:v>233</c:v>
                </c:pt>
                <c:pt idx="2942">
                  <c:v>237</c:v>
                </c:pt>
                <c:pt idx="2943">
                  <c:v>234</c:v>
                </c:pt>
                <c:pt idx="2944">
                  <c:v>234</c:v>
                </c:pt>
                <c:pt idx="2945">
                  <c:v>227</c:v>
                </c:pt>
                <c:pt idx="2946">
                  <c:v>231</c:v>
                </c:pt>
                <c:pt idx="2947">
                  <c:v>239</c:v>
                </c:pt>
                <c:pt idx="2948">
                  <c:v>231</c:v>
                </c:pt>
                <c:pt idx="2949">
                  <c:v>230</c:v>
                </c:pt>
                <c:pt idx="2950">
                  <c:v>245</c:v>
                </c:pt>
                <c:pt idx="2951">
                  <c:v>240</c:v>
                </c:pt>
                <c:pt idx="2952">
                  <c:v>228</c:v>
                </c:pt>
                <c:pt idx="2953">
                  <c:v>231</c:v>
                </c:pt>
                <c:pt idx="2954">
                  <c:v>232</c:v>
                </c:pt>
                <c:pt idx="2955">
                  <c:v>241</c:v>
                </c:pt>
                <c:pt idx="2956">
                  <c:v>230</c:v>
                </c:pt>
                <c:pt idx="2957">
                  <c:v>242</c:v>
                </c:pt>
                <c:pt idx="2958">
                  <c:v>242</c:v>
                </c:pt>
                <c:pt idx="2959">
                  <c:v>229</c:v>
                </c:pt>
                <c:pt idx="2960">
                  <c:v>225</c:v>
                </c:pt>
                <c:pt idx="2961">
                  <c:v>224</c:v>
                </c:pt>
                <c:pt idx="2962">
                  <c:v>230</c:v>
                </c:pt>
                <c:pt idx="2963">
                  <c:v>235</c:v>
                </c:pt>
                <c:pt idx="2964">
                  <c:v>220</c:v>
                </c:pt>
                <c:pt idx="2965">
                  <c:v>232</c:v>
                </c:pt>
                <c:pt idx="2966">
                  <c:v>224</c:v>
                </c:pt>
                <c:pt idx="2967">
                  <c:v>229</c:v>
                </c:pt>
                <c:pt idx="2968">
                  <c:v>239</c:v>
                </c:pt>
                <c:pt idx="2969">
                  <c:v>234</c:v>
                </c:pt>
                <c:pt idx="2970">
                  <c:v>234</c:v>
                </c:pt>
                <c:pt idx="2971">
                  <c:v>234</c:v>
                </c:pt>
                <c:pt idx="2972">
                  <c:v>227</c:v>
                </c:pt>
                <c:pt idx="2973">
                  <c:v>233</c:v>
                </c:pt>
                <c:pt idx="2974">
                  <c:v>221</c:v>
                </c:pt>
                <c:pt idx="2975">
                  <c:v>232</c:v>
                </c:pt>
                <c:pt idx="2976">
                  <c:v>228</c:v>
                </c:pt>
                <c:pt idx="2977">
                  <c:v>234</c:v>
                </c:pt>
                <c:pt idx="2978">
                  <c:v>233</c:v>
                </c:pt>
                <c:pt idx="2979">
                  <c:v>230</c:v>
                </c:pt>
                <c:pt idx="2980">
                  <c:v>232</c:v>
                </c:pt>
                <c:pt idx="2981">
                  <c:v>230</c:v>
                </c:pt>
                <c:pt idx="2982">
                  <c:v>232</c:v>
                </c:pt>
                <c:pt idx="2983">
                  <c:v>232</c:v>
                </c:pt>
                <c:pt idx="2984">
                  <c:v>231</c:v>
                </c:pt>
                <c:pt idx="2985">
                  <c:v>235</c:v>
                </c:pt>
                <c:pt idx="2986">
                  <c:v>236</c:v>
                </c:pt>
                <c:pt idx="2987">
                  <c:v>226</c:v>
                </c:pt>
                <c:pt idx="2988">
                  <c:v>234</c:v>
                </c:pt>
                <c:pt idx="2989">
                  <c:v>224</c:v>
                </c:pt>
                <c:pt idx="2990">
                  <c:v>237</c:v>
                </c:pt>
                <c:pt idx="2991">
                  <c:v>228</c:v>
                </c:pt>
                <c:pt idx="2992">
                  <c:v>233</c:v>
                </c:pt>
                <c:pt idx="2993">
                  <c:v>234</c:v>
                </c:pt>
                <c:pt idx="2994">
                  <c:v>231</c:v>
                </c:pt>
                <c:pt idx="2995">
                  <c:v>230</c:v>
                </c:pt>
                <c:pt idx="2996">
                  <c:v>221</c:v>
                </c:pt>
                <c:pt idx="2997">
                  <c:v>233</c:v>
                </c:pt>
                <c:pt idx="2998">
                  <c:v>230</c:v>
                </c:pt>
                <c:pt idx="2999">
                  <c:v>232</c:v>
                </c:pt>
                <c:pt idx="3000">
                  <c:v>229</c:v>
                </c:pt>
                <c:pt idx="3001">
                  <c:v>223</c:v>
                </c:pt>
                <c:pt idx="3002">
                  <c:v>232</c:v>
                </c:pt>
                <c:pt idx="3003">
                  <c:v>229</c:v>
                </c:pt>
                <c:pt idx="3004">
                  <c:v>230</c:v>
                </c:pt>
                <c:pt idx="3005">
                  <c:v>232</c:v>
                </c:pt>
                <c:pt idx="3006">
                  <c:v>229</c:v>
                </c:pt>
                <c:pt idx="3007">
                  <c:v>223</c:v>
                </c:pt>
                <c:pt idx="3008">
                  <c:v>229</c:v>
                </c:pt>
                <c:pt idx="3009">
                  <c:v>230</c:v>
                </c:pt>
                <c:pt idx="3010">
                  <c:v>229</c:v>
                </c:pt>
                <c:pt idx="3011">
                  <c:v>232</c:v>
                </c:pt>
                <c:pt idx="3012">
                  <c:v>232</c:v>
                </c:pt>
                <c:pt idx="3013">
                  <c:v>233</c:v>
                </c:pt>
                <c:pt idx="3014">
                  <c:v>221</c:v>
                </c:pt>
                <c:pt idx="3015">
                  <c:v>233</c:v>
                </c:pt>
                <c:pt idx="3016">
                  <c:v>219</c:v>
                </c:pt>
                <c:pt idx="3017">
                  <c:v>227</c:v>
                </c:pt>
                <c:pt idx="3018">
                  <c:v>233</c:v>
                </c:pt>
                <c:pt idx="3019">
                  <c:v>231</c:v>
                </c:pt>
                <c:pt idx="3020">
                  <c:v>235</c:v>
                </c:pt>
                <c:pt idx="3021">
                  <c:v>230</c:v>
                </c:pt>
                <c:pt idx="3022">
                  <c:v>233</c:v>
                </c:pt>
                <c:pt idx="3023">
                  <c:v>237</c:v>
                </c:pt>
                <c:pt idx="3024">
                  <c:v>220</c:v>
                </c:pt>
                <c:pt idx="3025">
                  <c:v>229</c:v>
                </c:pt>
                <c:pt idx="3026">
                  <c:v>219</c:v>
                </c:pt>
                <c:pt idx="3027">
                  <c:v>225</c:v>
                </c:pt>
                <c:pt idx="3028">
                  <c:v>229</c:v>
                </c:pt>
                <c:pt idx="3029">
                  <c:v>233</c:v>
                </c:pt>
                <c:pt idx="3030">
                  <c:v>234</c:v>
                </c:pt>
                <c:pt idx="3031">
                  <c:v>237</c:v>
                </c:pt>
                <c:pt idx="3032">
                  <c:v>232</c:v>
                </c:pt>
                <c:pt idx="3033">
                  <c:v>235</c:v>
                </c:pt>
                <c:pt idx="3034">
                  <c:v>231</c:v>
                </c:pt>
                <c:pt idx="3035">
                  <c:v>235</c:v>
                </c:pt>
                <c:pt idx="3036">
                  <c:v>231</c:v>
                </c:pt>
                <c:pt idx="3037">
                  <c:v>229</c:v>
                </c:pt>
                <c:pt idx="3038">
                  <c:v>234</c:v>
                </c:pt>
                <c:pt idx="3039">
                  <c:v>226</c:v>
                </c:pt>
                <c:pt idx="3040">
                  <c:v>225</c:v>
                </c:pt>
                <c:pt idx="3041">
                  <c:v>229</c:v>
                </c:pt>
                <c:pt idx="3042">
                  <c:v>223</c:v>
                </c:pt>
                <c:pt idx="3043">
                  <c:v>228</c:v>
                </c:pt>
                <c:pt idx="3044">
                  <c:v>232</c:v>
                </c:pt>
                <c:pt idx="3045">
                  <c:v>225</c:v>
                </c:pt>
                <c:pt idx="3046">
                  <c:v>228</c:v>
                </c:pt>
                <c:pt idx="3047">
                  <c:v>226</c:v>
                </c:pt>
                <c:pt idx="3048">
                  <c:v>237</c:v>
                </c:pt>
                <c:pt idx="3049">
                  <c:v>236</c:v>
                </c:pt>
                <c:pt idx="3050">
                  <c:v>235</c:v>
                </c:pt>
                <c:pt idx="3051">
                  <c:v>231</c:v>
                </c:pt>
                <c:pt idx="3052">
                  <c:v>233</c:v>
                </c:pt>
                <c:pt idx="3053">
                  <c:v>227</c:v>
                </c:pt>
                <c:pt idx="3054">
                  <c:v>224</c:v>
                </c:pt>
                <c:pt idx="3055">
                  <c:v>239</c:v>
                </c:pt>
                <c:pt idx="3056">
                  <c:v>228</c:v>
                </c:pt>
                <c:pt idx="3057">
                  <c:v>241</c:v>
                </c:pt>
                <c:pt idx="3058">
                  <c:v>236</c:v>
                </c:pt>
                <c:pt idx="3059">
                  <c:v>229</c:v>
                </c:pt>
                <c:pt idx="3060">
                  <c:v>240</c:v>
                </c:pt>
                <c:pt idx="3061">
                  <c:v>229</c:v>
                </c:pt>
                <c:pt idx="3062">
                  <c:v>237</c:v>
                </c:pt>
                <c:pt idx="3063">
                  <c:v>236</c:v>
                </c:pt>
                <c:pt idx="3064">
                  <c:v>230</c:v>
                </c:pt>
                <c:pt idx="3065">
                  <c:v>235</c:v>
                </c:pt>
                <c:pt idx="3066">
                  <c:v>230</c:v>
                </c:pt>
                <c:pt idx="3067">
                  <c:v>233</c:v>
                </c:pt>
                <c:pt idx="3068">
                  <c:v>226</c:v>
                </c:pt>
                <c:pt idx="3069">
                  <c:v>237</c:v>
                </c:pt>
                <c:pt idx="3070">
                  <c:v>224</c:v>
                </c:pt>
                <c:pt idx="3071">
                  <c:v>224</c:v>
                </c:pt>
                <c:pt idx="3072">
                  <c:v>230</c:v>
                </c:pt>
                <c:pt idx="3073">
                  <c:v>226</c:v>
                </c:pt>
                <c:pt idx="3074">
                  <c:v>232</c:v>
                </c:pt>
                <c:pt idx="3075">
                  <c:v>228</c:v>
                </c:pt>
                <c:pt idx="3076">
                  <c:v>231</c:v>
                </c:pt>
                <c:pt idx="3077">
                  <c:v>231</c:v>
                </c:pt>
                <c:pt idx="3078">
                  <c:v>230</c:v>
                </c:pt>
                <c:pt idx="3079">
                  <c:v>226</c:v>
                </c:pt>
                <c:pt idx="3080">
                  <c:v>227</c:v>
                </c:pt>
                <c:pt idx="3081">
                  <c:v>232</c:v>
                </c:pt>
                <c:pt idx="3082">
                  <c:v>238</c:v>
                </c:pt>
                <c:pt idx="3083">
                  <c:v>228</c:v>
                </c:pt>
                <c:pt idx="3084">
                  <c:v>234</c:v>
                </c:pt>
                <c:pt idx="3085">
                  <c:v>227</c:v>
                </c:pt>
                <c:pt idx="3086">
                  <c:v>235</c:v>
                </c:pt>
                <c:pt idx="3087">
                  <c:v>242</c:v>
                </c:pt>
                <c:pt idx="3088">
                  <c:v>241</c:v>
                </c:pt>
                <c:pt idx="3089">
                  <c:v>221</c:v>
                </c:pt>
                <c:pt idx="3090">
                  <c:v>231</c:v>
                </c:pt>
                <c:pt idx="3091">
                  <c:v>229</c:v>
                </c:pt>
                <c:pt idx="3092">
                  <c:v>224</c:v>
                </c:pt>
                <c:pt idx="3093">
                  <c:v>225</c:v>
                </c:pt>
                <c:pt idx="3094">
                  <c:v>223</c:v>
                </c:pt>
                <c:pt idx="3095">
                  <c:v>223</c:v>
                </c:pt>
                <c:pt idx="3096">
                  <c:v>237</c:v>
                </c:pt>
                <c:pt idx="3097">
                  <c:v>230</c:v>
                </c:pt>
                <c:pt idx="3098">
                  <c:v>228</c:v>
                </c:pt>
                <c:pt idx="3099">
                  <c:v>230</c:v>
                </c:pt>
                <c:pt idx="3100">
                  <c:v>224</c:v>
                </c:pt>
                <c:pt idx="3101">
                  <c:v>235</c:v>
                </c:pt>
                <c:pt idx="3102">
                  <c:v>224</c:v>
                </c:pt>
                <c:pt idx="3103">
                  <c:v>227</c:v>
                </c:pt>
                <c:pt idx="3104">
                  <c:v>234</c:v>
                </c:pt>
                <c:pt idx="3105">
                  <c:v>236</c:v>
                </c:pt>
                <c:pt idx="3106">
                  <c:v>225</c:v>
                </c:pt>
                <c:pt idx="3107">
                  <c:v>233</c:v>
                </c:pt>
                <c:pt idx="3108">
                  <c:v>234</c:v>
                </c:pt>
                <c:pt idx="3109">
                  <c:v>225</c:v>
                </c:pt>
                <c:pt idx="3110">
                  <c:v>232</c:v>
                </c:pt>
                <c:pt idx="3111">
                  <c:v>222</c:v>
                </c:pt>
                <c:pt idx="3112">
                  <c:v>234</c:v>
                </c:pt>
                <c:pt idx="3113">
                  <c:v>227</c:v>
                </c:pt>
                <c:pt idx="3114">
                  <c:v>233</c:v>
                </c:pt>
                <c:pt idx="3115">
                  <c:v>233</c:v>
                </c:pt>
                <c:pt idx="3116">
                  <c:v>229</c:v>
                </c:pt>
                <c:pt idx="3117">
                  <c:v>230</c:v>
                </c:pt>
                <c:pt idx="3118">
                  <c:v>227</c:v>
                </c:pt>
                <c:pt idx="3119">
                  <c:v>236</c:v>
                </c:pt>
                <c:pt idx="3120">
                  <c:v>226</c:v>
                </c:pt>
                <c:pt idx="3121">
                  <c:v>234</c:v>
                </c:pt>
                <c:pt idx="3122">
                  <c:v>225</c:v>
                </c:pt>
                <c:pt idx="3123">
                  <c:v>233</c:v>
                </c:pt>
                <c:pt idx="3124">
                  <c:v>226</c:v>
                </c:pt>
                <c:pt idx="3125">
                  <c:v>244</c:v>
                </c:pt>
                <c:pt idx="3126">
                  <c:v>227</c:v>
                </c:pt>
                <c:pt idx="3127">
                  <c:v>234</c:v>
                </c:pt>
                <c:pt idx="3128">
                  <c:v>230</c:v>
                </c:pt>
                <c:pt idx="3129">
                  <c:v>225</c:v>
                </c:pt>
                <c:pt idx="3130">
                  <c:v>224</c:v>
                </c:pt>
                <c:pt idx="3131">
                  <c:v>228</c:v>
                </c:pt>
                <c:pt idx="3132">
                  <c:v>234</c:v>
                </c:pt>
                <c:pt idx="3133">
                  <c:v>227</c:v>
                </c:pt>
                <c:pt idx="3134">
                  <c:v>231</c:v>
                </c:pt>
                <c:pt idx="3135">
                  <c:v>229</c:v>
                </c:pt>
                <c:pt idx="3136">
                  <c:v>226</c:v>
                </c:pt>
                <c:pt idx="3137">
                  <c:v>226</c:v>
                </c:pt>
                <c:pt idx="3138">
                  <c:v>225</c:v>
                </c:pt>
                <c:pt idx="3139">
                  <c:v>222</c:v>
                </c:pt>
                <c:pt idx="3140">
                  <c:v>238</c:v>
                </c:pt>
                <c:pt idx="3141">
                  <c:v>237</c:v>
                </c:pt>
                <c:pt idx="3142">
                  <c:v>233</c:v>
                </c:pt>
                <c:pt idx="3143">
                  <c:v>229</c:v>
                </c:pt>
                <c:pt idx="3144">
                  <c:v>226</c:v>
                </c:pt>
                <c:pt idx="3145">
                  <c:v>230</c:v>
                </c:pt>
                <c:pt idx="3146">
                  <c:v>230</c:v>
                </c:pt>
                <c:pt idx="3147">
                  <c:v>235</c:v>
                </c:pt>
                <c:pt idx="3148">
                  <c:v>223</c:v>
                </c:pt>
                <c:pt idx="3149">
                  <c:v>231</c:v>
                </c:pt>
                <c:pt idx="3150">
                  <c:v>231</c:v>
                </c:pt>
                <c:pt idx="3151">
                  <c:v>227</c:v>
                </c:pt>
                <c:pt idx="3152">
                  <c:v>232</c:v>
                </c:pt>
                <c:pt idx="3153">
                  <c:v>230</c:v>
                </c:pt>
                <c:pt idx="3154">
                  <c:v>231</c:v>
                </c:pt>
                <c:pt idx="3155">
                  <c:v>218</c:v>
                </c:pt>
                <c:pt idx="3156">
                  <c:v>234</c:v>
                </c:pt>
                <c:pt idx="3157">
                  <c:v>228</c:v>
                </c:pt>
                <c:pt idx="3158">
                  <c:v>238</c:v>
                </c:pt>
                <c:pt idx="3159">
                  <c:v>235</c:v>
                </c:pt>
                <c:pt idx="3160">
                  <c:v>217</c:v>
                </c:pt>
                <c:pt idx="3161">
                  <c:v>224</c:v>
                </c:pt>
                <c:pt idx="3162">
                  <c:v>230</c:v>
                </c:pt>
                <c:pt idx="3163">
                  <c:v>232</c:v>
                </c:pt>
                <c:pt idx="3164">
                  <c:v>239</c:v>
                </c:pt>
                <c:pt idx="3165">
                  <c:v>221</c:v>
                </c:pt>
                <c:pt idx="3166">
                  <c:v>224</c:v>
                </c:pt>
                <c:pt idx="3167">
                  <c:v>229</c:v>
                </c:pt>
                <c:pt idx="3168">
                  <c:v>235</c:v>
                </c:pt>
                <c:pt idx="3169">
                  <c:v>231</c:v>
                </c:pt>
                <c:pt idx="3170">
                  <c:v>229</c:v>
                </c:pt>
                <c:pt idx="3171">
                  <c:v>225</c:v>
                </c:pt>
                <c:pt idx="3172">
                  <c:v>231</c:v>
                </c:pt>
                <c:pt idx="3173">
                  <c:v>225</c:v>
                </c:pt>
                <c:pt idx="3174">
                  <c:v>235</c:v>
                </c:pt>
                <c:pt idx="3175">
                  <c:v>222</c:v>
                </c:pt>
                <c:pt idx="3176">
                  <c:v>231</c:v>
                </c:pt>
                <c:pt idx="3177">
                  <c:v>230</c:v>
                </c:pt>
                <c:pt idx="3178">
                  <c:v>226</c:v>
                </c:pt>
                <c:pt idx="3179">
                  <c:v>237</c:v>
                </c:pt>
                <c:pt idx="3180">
                  <c:v>234</c:v>
                </c:pt>
                <c:pt idx="3181">
                  <c:v>223</c:v>
                </c:pt>
                <c:pt idx="3182">
                  <c:v>228</c:v>
                </c:pt>
                <c:pt idx="3183">
                  <c:v>231</c:v>
                </c:pt>
                <c:pt idx="3184">
                  <c:v>226</c:v>
                </c:pt>
                <c:pt idx="3185">
                  <c:v>238</c:v>
                </c:pt>
                <c:pt idx="3186">
                  <c:v>228</c:v>
                </c:pt>
                <c:pt idx="3187">
                  <c:v>234</c:v>
                </c:pt>
                <c:pt idx="3188">
                  <c:v>232</c:v>
                </c:pt>
                <c:pt idx="3189">
                  <c:v>227</c:v>
                </c:pt>
                <c:pt idx="3190">
                  <c:v>237</c:v>
                </c:pt>
                <c:pt idx="3191">
                  <c:v>224</c:v>
                </c:pt>
                <c:pt idx="3192">
                  <c:v>234</c:v>
                </c:pt>
                <c:pt idx="3193">
                  <c:v>235</c:v>
                </c:pt>
                <c:pt idx="3194">
                  <c:v>219</c:v>
                </c:pt>
                <c:pt idx="3195">
                  <c:v>227</c:v>
                </c:pt>
                <c:pt idx="3196">
                  <c:v>221</c:v>
                </c:pt>
                <c:pt idx="3197">
                  <c:v>229</c:v>
                </c:pt>
                <c:pt idx="3198">
                  <c:v>230</c:v>
                </c:pt>
                <c:pt idx="3199">
                  <c:v>223</c:v>
                </c:pt>
                <c:pt idx="3200">
                  <c:v>235</c:v>
                </c:pt>
                <c:pt idx="3201">
                  <c:v>235</c:v>
                </c:pt>
                <c:pt idx="3202">
                  <c:v>237</c:v>
                </c:pt>
                <c:pt idx="3203">
                  <c:v>235</c:v>
                </c:pt>
                <c:pt idx="3204">
                  <c:v>230</c:v>
                </c:pt>
                <c:pt idx="3205">
                  <c:v>230</c:v>
                </c:pt>
                <c:pt idx="3206">
                  <c:v>226</c:v>
                </c:pt>
                <c:pt idx="3207">
                  <c:v>233</c:v>
                </c:pt>
                <c:pt idx="3208">
                  <c:v>225</c:v>
                </c:pt>
                <c:pt idx="3209">
                  <c:v>221</c:v>
                </c:pt>
                <c:pt idx="3210">
                  <c:v>233</c:v>
                </c:pt>
                <c:pt idx="3211">
                  <c:v>230</c:v>
                </c:pt>
                <c:pt idx="3212">
                  <c:v>230</c:v>
                </c:pt>
                <c:pt idx="3213">
                  <c:v>237</c:v>
                </c:pt>
                <c:pt idx="3214">
                  <c:v>231</c:v>
                </c:pt>
                <c:pt idx="3215">
                  <c:v>235</c:v>
                </c:pt>
                <c:pt idx="3216">
                  <c:v>224</c:v>
                </c:pt>
                <c:pt idx="3217">
                  <c:v>232</c:v>
                </c:pt>
                <c:pt idx="3218">
                  <c:v>226</c:v>
                </c:pt>
                <c:pt idx="3219">
                  <c:v>222</c:v>
                </c:pt>
                <c:pt idx="3220">
                  <c:v>230</c:v>
                </c:pt>
                <c:pt idx="3221">
                  <c:v>231</c:v>
                </c:pt>
                <c:pt idx="3222">
                  <c:v>238</c:v>
                </c:pt>
                <c:pt idx="3223">
                  <c:v>225</c:v>
                </c:pt>
                <c:pt idx="3224">
                  <c:v>225</c:v>
                </c:pt>
                <c:pt idx="3225">
                  <c:v>240</c:v>
                </c:pt>
                <c:pt idx="3226">
                  <c:v>226</c:v>
                </c:pt>
                <c:pt idx="3227">
                  <c:v>229</c:v>
                </c:pt>
                <c:pt idx="3228">
                  <c:v>235</c:v>
                </c:pt>
                <c:pt idx="3229">
                  <c:v>229</c:v>
                </c:pt>
                <c:pt idx="3230">
                  <c:v>231</c:v>
                </c:pt>
                <c:pt idx="3231">
                  <c:v>234</c:v>
                </c:pt>
                <c:pt idx="3232">
                  <c:v>234</c:v>
                </c:pt>
                <c:pt idx="3233">
                  <c:v>229</c:v>
                </c:pt>
                <c:pt idx="3234">
                  <c:v>231</c:v>
                </c:pt>
                <c:pt idx="3235">
                  <c:v>235</c:v>
                </c:pt>
                <c:pt idx="3236">
                  <c:v>230</c:v>
                </c:pt>
                <c:pt idx="3237">
                  <c:v>229</c:v>
                </c:pt>
                <c:pt idx="3238">
                  <c:v>232</c:v>
                </c:pt>
                <c:pt idx="3239">
                  <c:v>234</c:v>
                </c:pt>
                <c:pt idx="3240">
                  <c:v>226</c:v>
                </c:pt>
                <c:pt idx="3241">
                  <c:v>235</c:v>
                </c:pt>
                <c:pt idx="3242">
                  <c:v>237</c:v>
                </c:pt>
                <c:pt idx="3243">
                  <c:v>233</c:v>
                </c:pt>
                <c:pt idx="3244">
                  <c:v>227</c:v>
                </c:pt>
                <c:pt idx="3245">
                  <c:v>245</c:v>
                </c:pt>
                <c:pt idx="3246">
                  <c:v>231</c:v>
                </c:pt>
                <c:pt idx="3247">
                  <c:v>235</c:v>
                </c:pt>
                <c:pt idx="3248">
                  <c:v>235</c:v>
                </c:pt>
                <c:pt idx="3249">
                  <c:v>237</c:v>
                </c:pt>
                <c:pt idx="3250">
                  <c:v>241</c:v>
                </c:pt>
                <c:pt idx="3251">
                  <c:v>241</c:v>
                </c:pt>
                <c:pt idx="3252">
                  <c:v>225</c:v>
                </c:pt>
                <c:pt idx="3253">
                  <c:v>236</c:v>
                </c:pt>
                <c:pt idx="3254">
                  <c:v>229</c:v>
                </c:pt>
                <c:pt idx="3255">
                  <c:v>232</c:v>
                </c:pt>
                <c:pt idx="3256">
                  <c:v>242</c:v>
                </c:pt>
                <c:pt idx="3257">
                  <c:v>237</c:v>
                </c:pt>
                <c:pt idx="3258">
                  <c:v>245</c:v>
                </c:pt>
                <c:pt idx="3259">
                  <c:v>238</c:v>
                </c:pt>
                <c:pt idx="3260">
                  <c:v>227</c:v>
                </c:pt>
                <c:pt idx="3261">
                  <c:v>237</c:v>
                </c:pt>
                <c:pt idx="3262">
                  <c:v>232</c:v>
                </c:pt>
                <c:pt idx="3263">
                  <c:v>235</c:v>
                </c:pt>
                <c:pt idx="3264">
                  <c:v>239</c:v>
                </c:pt>
                <c:pt idx="3265">
                  <c:v>236</c:v>
                </c:pt>
                <c:pt idx="3266">
                  <c:v>236</c:v>
                </c:pt>
                <c:pt idx="3267">
                  <c:v>240</c:v>
                </c:pt>
                <c:pt idx="3268">
                  <c:v>226</c:v>
                </c:pt>
                <c:pt idx="3269">
                  <c:v>239</c:v>
                </c:pt>
                <c:pt idx="3270">
                  <c:v>233</c:v>
                </c:pt>
                <c:pt idx="3271">
                  <c:v>238</c:v>
                </c:pt>
                <c:pt idx="3272">
                  <c:v>236</c:v>
                </c:pt>
                <c:pt idx="3273">
                  <c:v>238</c:v>
                </c:pt>
                <c:pt idx="3274">
                  <c:v>237</c:v>
                </c:pt>
                <c:pt idx="3275">
                  <c:v>239</c:v>
                </c:pt>
                <c:pt idx="3276">
                  <c:v>240</c:v>
                </c:pt>
                <c:pt idx="3277">
                  <c:v>226</c:v>
                </c:pt>
                <c:pt idx="3278">
                  <c:v>239</c:v>
                </c:pt>
                <c:pt idx="3279">
                  <c:v>244</c:v>
                </c:pt>
                <c:pt idx="3280">
                  <c:v>241</c:v>
                </c:pt>
                <c:pt idx="3281">
                  <c:v>230</c:v>
                </c:pt>
                <c:pt idx="3282">
                  <c:v>241</c:v>
                </c:pt>
                <c:pt idx="3283">
                  <c:v>247</c:v>
                </c:pt>
                <c:pt idx="3284">
                  <c:v>232</c:v>
                </c:pt>
                <c:pt idx="3285">
                  <c:v>253</c:v>
                </c:pt>
                <c:pt idx="3286">
                  <c:v>240</c:v>
                </c:pt>
                <c:pt idx="3287">
                  <c:v>240</c:v>
                </c:pt>
                <c:pt idx="3288">
                  <c:v>238</c:v>
                </c:pt>
                <c:pt idx="3289">
                  <c:v>247</c:v>
                </c:pt>
                <c:pt idx="3290">
                  <c:v>235</c:v>
                </c:pt>
                <c:pt idx="3291">
                  <c:v>237</c:v>
                </c:pt>
                <c:pt idx="3292">
                  <c:v>248</c:v>
                </c:pt>
                <c:pt idx="3293">
                  <c:v>230</c:v>
                </c:pt>
                <c:pt idx="3294">
                  <c:v>236</c:v>
                </c:pt>
                <c:pt idx="3295">
                  <c:v>246</c:v>
                </c:pt>
                <c:pt idx="3296">
                  <c:v>238</c:v>
                </c:pt>
                <c:pt idx="3297">
                  <c:v>240</c:v>
                </c:pt>
                <c:pt idx="3298">
                  <c:v>235</c:v>
                </c:pt>
                <c:pt idx="3299">
                  <c:v>250</c:v>
                </c:pt>
                <c:pt idx="3300">
                  <c:v>245</c:v>
                </c:pt>
                <c:pt idx="3301">
                  <c:v>236</c:v>
                </c:pt>
                <c:pt idx="3302">
                  <c:v>243</c:v>
                </c:pt>
                <c:pt idx="3303">
                  <c:v>245</c:v>
                </c:pt>
                <c:pt idx="3304">
                  <c:v>239</c:v>
                </c:pt>
                <c:pt idx="3305">
                  <c:v>242</c:v>
                </c:pt>
                <c:pt idx="3306">
                  <c:v>256</c:v>
                </c:pt>
                <c:pt idx="3307">
                  <c:v>243</c:v>
                </c:pt>
                <c:pt idx="3308">
                  <c:v>241</c:v>
                </c:pt>
                <c:pt idx="3309">
                  <c:v>246</c:v>
                </c:pt>
                <c:pt idx="3310">
                  <c:v>258</c:v>
                </c:pt>
                <c:pt idx="3311">
                  <c:v>249</c:v>
                </c:pt>
                <c:pt idx="3312">
                  <c:v>243</c:v>
                </c:pt>
                <c:pt idx="3313">
                  <c:v>249</c:v>
                </c:pt>
                <c:pt idx="3314">
                  <c:v>256</c:v>
                </c:pt>
                <c:pt idx="3315">
                  <c:v>249</c:v>
                </c:pt>
                <c:pt idx="3316">
                  <c:v>261</c:v>
                </c:pt>
                <c:pt idx="3317">
                  <c:v>266</c:v>
                </c:pt>
                <c:pt idx="3318">
                  <c:v>254</c:v>
                </c:pt>
                <c:pt idx="3319">
                  <c:v>235</c:v>
                </c:pt>
                <c:pt idx="3320">
                  <c:v>246</c:v>
                </c:pt>
                <c:pt idx="3321">
                  <c:v>251</c:v>
                </c:pt>
                <c:pt idx="3322">
                  <c:v>260</c:v>
                </c:pt>
                <c:pt idx="3323">
                  <c:v>252</c:v>
                </c:pt>
                <c:pt idx="3324">
                  <c:v>258</c:v>
                </c:pt>
                <c:pt idx="3325">
                  <c:v>252</c:v>
                </c:pt>
                <c:pt idx="3326">
                  <c:v>267</c:v>
                </c:pt>
                <c:pt idx="3327">
                  <c:v>267</c:v>
                </c:pt>
                <c:pt idx="3328">
                  <c:v>259</c:v>
                </c:pt>
                <c:pt idx="3329">
                  <c:v>262</c:v>
                </c:pt>
                <c:pt idx="3330">
                  <c:v>255</c:v>
                </c:pt>
                <c:pt idx="3331">
                  <c:v>260</c:v>
                </c:pt>
                <c:pt idx="3332">
                  <c:v>271</c:v>
                </c:pt>
                <c:pt idx="3333">
                  <c:v>258</c:v>
                </c:pt>
                <c:pt idx="3334">
                  <c:v>259</c:v>
                </c:pt>
                <c:pt idx="3335">
                  <c:v>257</c:v>
                </c:pt>
                <c:pt idx="3336">
                  <c:v>266</c:v>
                </c:pt>
                <c:pt idx="3337">
                  <c:v>259</c:v>
                </c:pt>
                <c:pt idx="3338">
                  <c:v>275</c:v>
                </c:pt>
                <c:pt idx="3339">
                  <c:v>267</c:v>
                </c:pt>
                <c:pt idx="3340">
                  <c:v>270</c:v>
                </c:pt>
                <c:pt idx="3341">
                  <c:v>263</c:v>
                </c:pt>
                <c:pt idx="3342">
                  <c:v>270</c:v>
                </c:pt>
                <c:pt idx="3343">
                  <c:v>265</c:v>
                </c:pt>
                <c:pt idx="3344">
                  <c:v>262</c:v>
                </c:pt>
                <c:pt idx="3345">
                  <c:v>264</c:v>
                </c:pt>
                <c:pt idx="3346">
                  <c:v>263</c:v>
                </c:pt>
                <c:pt idx="3347">
                  <c:v>249</c:v>
                </c:pt>
                <c:pt idx="3348">
                  <c:v>265</c:v>
                </c:pt>
                <c:pt idx="3349">
                  <c:v>240</c:v>
                </c:pt>
                <c:pt idx="3350">
                  <c:v>251</c:v>
                </c:pt>
                <c:pt idx="3351">
                  <c:v>262</c:v>
                </c:pt>
                <c:pt idx="3352">
                  <c:v>260</c:v>
                </c:pt>
                <c:pt idx="3353">
                  <c:v>251</c:v>
                </c:pt>
                <c:pt idx="3354">
                  <c:v>248</c:v>
                </c:pt>
                <c:pt idx="3355">
                  <c:v>269</c:v>
                </c:pt>
                <c:pt idx="3356">
                  <c:v>261</c:v>
                </c:pt>
                <c:pt idx="3357">
                  <c:v>253</c:v>
                </c:pt>
                <c:pt idx="3358">
                  <c:v>243</c:v>
                </c:pt>
                <c:pt idx="3359">
                  <c:v>258</c:v>
                </c:pt>
                <c:pt idx="3360">
                  <c:v>242</c:v>
                </c:pt>
                <c:pt idx="3361">
                  <c:v>259</c:v>
                </c:pt>
                <c:pt idx="3362">
                  <c:v>251</c:v>
                </c:pt>
                <c:pt idx="3363">
                  <c:v>261</c:v>
                </c:pt>
                <c:pt idx="3364">
                  <c:v>247</c:v>
                </c:pt>
                <c:pt idx="3365">
                  <c:v>249</c:v>
                </c:pt>
                <c:pt idx="3366">
                  <c:v>239</c:v>
                </c:pt>
                <c:pt idx="3367">
                  <c:v>242</c:v>
                </c:pt>
                <c:pt idx="3368">
                  <c:v>238</c:v>
                </c:pt>
                <c:pt idx="3369">
                  <c:v>248</c:v>
                </c:pt>
                <c:pt idx="3370">
                  <c:v>241</c:v>
                </c:pt>
                <c:pt idx="3371">
                  <c:v>248</c:v>
                </c:pt>
                <c:pt idx="3372">
                  <c:v>235</c:v>
                </c:pt>
                <c:pt idx="3373">
                  <c:v>244</c:v>
                </c:pt>
                <c:pt idx="3374">
                  <c:v>253</c:v>
                </c:pt>
                <c:pt idx="3375">
                  <c:v>249</c:v>
                </c:pt>
                <c:pt idx="3376">
                  <c:v>239</c:v>
                </c:pt>
                <c:pt idx="3377">
                  <c:v>240</c:v>
                </c:pt>
                <c:pt idx="3378">
                  <c:v>242</c:v>
                </c:pt>
                <c:pt idx="3379">
                  <c:v>243</c:v>
                </c:pt>
                <c:pt idx="3380">
                  <c:v>241</c:v>
                </c:pt>
                <c:pt idx="3381">
                  <c:v>236</c:v>
                </c:pt>
                <c:pt idx="3382">
                  <c:v>252</c:v>
                </c:pt>
                <c:pt idx="3383">
                  <c:v>240</c:v>
                </c:pt>
                <c:pt idx="3384">
                  <c:v>242</c:v>
                </c:pt>
                <c:pt idx="3385">
                  <c:v>238</c:v>
                </c:pt>
                <c:pt idx="3386">
                  <c:v>233</c:v>
                </c:pt>
                <c:pt idx="3387">
                  <c:v>248</c:v>
                </c:pt>
                <c:pt idx="3388">
                  <c:v>236</c:v>
                </c:pt>
                <c:pt idx="3389">
                  <c:v>235</c:v>
                </c:pt>
                <c:pt idx="3390">
                  <c:v>237</c:v>
                </c:pt>
                <c:pt idx="3391">
                  <c:v>239</c:v>
                </c:pt>
                <c:pt idx="3392">
                  <c:v>243</c:v>
                </c:pt>
                <c:pt idx="3393">
                  <c:v>234</c:v>
                </c:pt>
                <c:pt idx="3394">
                  <c:v>252</c:v>
                </c:pt>
                <c:pt idx="3395">
                  <c:v>245</c:v>
                </c:pt>
                <c:pt idx="3396">
                  <c:v>230</c:v>
                </c:pt>
                <c:pt idx="3397">
                  <c:v>235</c:v>
                </c:pt>
                <c:pt idx="3398">
                  <c:v>230</c:v>
                </c:pt>
                <c:pt idx="3399">
                  <c:v>232</c:v>
                </c:pt>
                <c:pt idx="3400">
                  <c:v>232</c:v>
                </c:pt>
                <c:pt idx="3401">
                  <c:v>237</c:v>
                </c:pt>
                <c:pt idx="3402">
                  <c:v>234</c:v>
                </c:pt>
                <c:pt idx="3403">
                  <c:v>239</c:v>
                </c:pt>
                <c:pt idx="3404">
                  <c:v>238</c:v>
                </c:pt>
                <c:pt idx="3405">
                  <c:v>230</c:v>
                </c:pt>
                <c:pt idx="3406">
                  <c:v>237</c:v>
                </c:pt>
                <c:pt idx="3407">
                  <c:v>225</c:v>
                </c:pt>
                <c:pt idx="3408">
                  <c:v>245</c:v>
                </c:pt>
                <c:pt idx="3409">
                  <c:v>240</c:v>
                </c:pt>
                <c:pt idx="3410">
                  <c:v>241</c:v>
                </c:pt>
                <c:pt idx="3411">
                  <c:v>237</c:v>
                </c:pt>
                <c:pt idx="3412">
                  <c:v>226</c:v>
                </c:pt>
                <c:pt idx="3413">
                  <c:v>242</c:v>
                </c:pt>
                <c:pt idx="3414">
                  <c:v>237</c:v>
                </c:pt>
                <c:pt idx="3415">
                  <c:v>237</c:v>
                </c:pt>
                <c:pt idx="3416">
                  <c:v>228</c:v>
                </c:pt>
                <c:pt idx="3417">
                  <c:v>238</c:v>
                </c:pt>
                <c:pt idx="3418">
                  <c:v>230</c:v>
                </c:pt>
                <c:pt idx="3419">
                  <c:v>227</c:v>
                </c:pt>
                <c:pt idx="3420">
                  <c:v>233</c:v>
                </c:pt>
                <c:pt idx="3421">
                  <c:v>230</c:v>
                </c:pt>
                <c:pt idx="3422">
                  <c:v>234</c:v>
                </c:pt>
                <c:pt idx="3423">
                  <c:v>237</c:v>
                </c:pt>
                <c:pt idx="3424">
                  <c:v>230</c:v>
                </c:pt>
                <c:pt idx="3425">
                  <c:v>222</c:v>
                </c:pt>
                <c:pt idx="3426">
                  <c:v>236</c:v>
                </c:pt>
                <c:pt idx="3427">
                  <c:v>230</c:v>
                </c:pt>
                <c:pt idx="3428">
                  <c:v>239</c:v>
                </c:pt>
                <c:pt idx="3429">
                  <c:v>230</c:v>
                </c:pt>
                <c:pt idx="3430">
                  <c:v>234</c:v>
                </c:pt>
                <c:pt idx="3431">
                  <c:v>232</c:v>
                </c:pt>
                <c:pt idx="3432">
                  <c:v>237</c:v>
                </c:pt>
                <c:pt idx="3433">
                  <c:v>223</c:v>
                </c:pt>
                <c:pt idx="3434">
                  <c:v>229</c:v>
                </c:pt>
                <c:pt idx="3435">
                  <c:v>230</c:v>
                </c:pt>
                <c:pt idx="3436">
                  <c:v>228</c:v>
                </c:pt>
                <c:pt idx="3437">
                  <c:v>233</c:v>
                </c:pt>
                <c:pt idx="3438">
                  <c:v>229</c:v>
                </c:pt>
                <c:pt idx="3439">
                  <c:v>228</c:v>
                </c:pt>
                <c:pt idx="3440">
                  <c:v>216</c:v>
                </c:pt>
                <c:pt idx="3441">
                  <c:v>223</c:v>
                </c:pt>
                <c:pt idx="3442">
                  <c:v>238</c:v>
                </c:pt>
                <c:pt idx="3443">
                  <c:v>232</c:v>
                </c:pt>
                <c:pt idx="3444">
                  <c:v>228</c:v>
                </c:pt>
                <c:pt idx="3445">
                  <c:v>231</c:v>
                </c:pt>
                <c:pt idx="3446">
                  <c:v>234</c:v>
                </c:pt>
                <c:pt idx="3447">
                  <c:v>222</c:v>
                </c:pt>
                <c:pt idx="3448">
                  <c:v>232</c:v>
                </c:pt>
                <c:pt idx="3449">
                  <c:v>222</c:v>
                </c:pt>
                <c:pt idx="3450">
                  <c:v>242</c:v>
                </c:pt>
                <c:pt idx="3451">
                  <c:v>228</c:v>
                </c:pt>
                <c:pt idx="3452">
                  <c:v>235</c:v>
                </c:pt>
                <c:pt idx="3453">
                  <c:v>229</c:v>
                </c:pt>
                <c:pt idx="3454">
                  <c:v>241</c:v>
                </c:pt>
                <c:pt idx="3455">
                  <c:v>237</c:v>
                </c:pt>
                <c:pt idx="3456">
                  <c:v>241</c:v>
                </c:pt>
                <c:pt idx="3457">
                  <c:v>232</c:v>
                </c:pt>
                <c:pt idx="3458">
                  <c:v>238</c:v>
                </c:pt>
                <c:pt idx="3459">
                  <c:v>231</c:v>
                </c:pt>
                <c:pt idx="3460">
                  <c:v>234</c:v>
                </c:pt>
                <c:pt idx="3461">
                  <c:v>232</c:v>
                </c:pt>
                <c:pt idx="3462">
                  <c:v>238</c:v>
                </c:pt>
                <c:pt idx="3463">
                  <c:v>224</c:v>
                </c:pt>
                <c:pt idx="3464">
                  <c:v>243</c:v>
                </c:pt>
                <c:pt idx="3465">
                  <c:v>228</c:v>
                </c:pt>
                <c:pt idx="3466">
                  <c:v>237</c:v>
                </c:pt>
                <c:pt idx="3467">
                  <c:v>231</c:v>
                </c:pt>
                <c:pt idx="3468">
                  <c:v>223</c:v>
                </c:pt>
                <c:pt idx="3469">
                  <c:v>242</c:v>
                </c:pt>
                <c:pt idx="3470">
                  <c:v>228</c:v>
                </c:pt>
                <c:pt idx="3471">
                  <c:v>231</c:v>
                </c:pt>
                <c:pt idx="3472">
                  <c:v>236</c:v>
                </c:pt>
                <c:pt idx="3473">
                  <c:v>227</c:v>
                </c:pt>
                <c:pt idx="3474">
                  <c:v>244</c:v>
                </c:pt>
                <c:pt idx="3475">
                  <c:v>231</c:v>
                </c:pt>
                <c:pt idx="3476">
                  <c:v>231</c:v>
                </c:pt>
                <c:pt idx="3477">
                  <c:v>239</c:v>
                </c:pt>
                <c:pt idx="3478">
                  <c:v>234</c:v>
                </c:pt>
                <c:pt idx="3479">
                  <c:v>231</c:v>
                </c:pt>
                <c:pt idx="3480">
                  <c:v>233</c:v>
                </c:pt>
                <c:pt idx="3481">
                  <c:v>232</c:v>
                </c:pt>
                <c:pt idx="3482">
                  <c:v>230</c:v>
                </c:pt>
                <c:pt idx="3483">
                  <c:v>242</c:v>
                </c:pt>
                <c:pt idx="3484">
                  <c:v>229</c:v>
                </c:pt>
                <c:pt idx="3485">
                  <c:v>226</c:v>
                </c:pt>
                <c:pt idx="3486">
                  <c:v>227</c:v>
                </c:pt>
                <c:pt idx="3487">
                  <c:v>231</c:v>
                </c:pt>
                <c:pt idx="3488">
                  <c:v>236</c:v>
                </c:pt>
                <c:pt idx="3489">
                  <c:v>224</c:v>
                </c:pt>
                <c:pt idx="3490">
                  <c:v>219</c:v>
                </c:pt>
                <c:pt idx="3491">
                  <c:v>229</c:v>
                </c:pt>
                <c:pt idx="3492">
                  <c:v>229</c:v>
                </c:pt>
                <c:pt idx="3493">
                  <c:v>234</c:v>
                </c:pt>
                <c:pt idx="3494">
                  <c:v>229</c:v>
                </c:pt>
                <c:pt idx="3495">
                  <c:v>238</c:v>
                </c:pt>
                <c:pt idx="3496">
                  <c:v>231</c:v>
                </c:pt>
                <c:pt idx="3497">
                  <c:v>228</c:v>
                </c:pt>
                <c:pt idx="3498">
                  <c:v>231</c:v>
                </c:pt>
                <c:pt idx="3499">
                  <c:v>239</c:v>
                </c:pt>
                <c:pt idx="3500">
                  <c:v>234</c:v>
                </c:pt>
                <c:pt idx="3501">
                  <c:v>229</c:v>
                </c:pt>
                <c:pt idx="3502">
                  <c:v>231</c:v>
                </c:pt>
                <c:pt idx="3503">
                  <c:v>230</c:v>
                </c:pt>
                <c:pt idx="3504">
                  <c:v>230</c:v>
                </c:pt>
                <c:pt idx="3505">
                  <c:v>231</c:v>
                </c:pt>
                <c:pt idx="3506">
                  <c:v>228</c:v>
                </c:pt>
                <c:pt idx="3507">
                  <c:v>235</c:v>
                </c:pt>
                <c:pt idx="3508">
                  <c:v>228</c:v>
                </c:pt>
                <c:pt idx="3509">
                  <c:v>231</c:v>
                </c:pt>
                <c:pt idx="3510">
                  <c:v>223</c:v>
                </c:pt>
                <c:pt idx="3511">
                  <c:v>230</c:v>
                </c:pt>
                <c:pt idx="3512">
                  <c:v>236</c:v>
                </c:pt>
                <c:pt idx="3513">
                  <c:v>227</c:v>
                </c:pt>
                <c:pt idx="3514">
                  <c:v>239</c:v>
                </c:pt>
                <c:pt idx="3515">
                  <c:v>235</c:v>
                </c:pt>
                <c:pt idx="3516">
                  <c:v>241</c:v>
                </c:pt>
                <c:pt idx="3517">
                  <c:v>244</c:v>
                </c:pt>
                <c:pt idx="3518">
                  <c:v>233</c:v>
                </c:pt>
                <c:pt idx="3519">
                  <c:v>230</c:v>
                </c:pt>
                <c:pt idx="3520">
                  <c:v>241</c:v>
                </c:pt>
                <c:pt idx="3521">
                  <c:v>240</c:v>
                </c:pt>
                <c:pt idx="3522">
                  <c:v>227</c:v>
                </c:pt>
                <c:pt idx="3523">
                  <c:v>232</c:v>
                </c:pt>
                <c:pt idx="3524">
                  <c:v>230</c:v>
                </c:pt>
                <c:pt idx="3525">
                  <c:v>226</c:v>
                </c:pt>
                <c:pt idx="3526">
                  <c:v>228</c:v>
                </c:pt>
                <c:pt idx="3527">
                  <c:v>235</c:v>
                </c:pt>
                <c:pt idx="3528">
                  <c:v>226</c:v>
                </c:pt>
                <c:pt idx="3529">
                  <c:v>232</c:v>
                </c:pt>
                <c:pt idx="3530">
                  <c:v>232</c:v>
                </c:pt>
                <c:pt idx="3531">
                  <c:v>237</c:v>
                </c:pt>
                <c:pt idx="3532">
                  <c:v>234</c:v>
                </c:pt>
                <c:pt idx="3533">
                  <c:v>232</c:v>
                </c:pt>
                <c:pt idx="3534">
                  <c:v>231</c:v>
                </c:pt>
                <c:pt idx="3535">
                  <c:v>227</c:v>
                </c:pt>
                <c:pt idx="3536">
                  <c:v>230</c:v>
                </c:pt>
                <c:pt idx="3537">
                  <c:v>226</c:v>
                </c:pt>
                <c:pt idx="3538">
                  <c:v>230</c:v>
                </c:pt>
                <c:pt idx="3539">
                  <c:v>227</c:v>
                </c:pt>
                <c:pt idx="3540">
                  <c:v>231</c:v>
                </c:pt>
                <c:pt idx="3541">
                  <c:v>236</c:v>
                </c:pt>
                <c:pt idx="3542">
                  <c:v>234</c:v>
                </c:pt>
                <c:pt idx="3543">
                  <c:v>242</c:v>
                </c:pt>
                <c:pt idx="3544">
                  <c:v>231</c:v>
                </c:pt>
                <c:pt idx="3545">
                  <c:v>231</c:v>
                </c:pt>
                <c:pt idx="3546">
                  <c:v>226</c:v>
                </c:pt>
                <c:pt idx="3547">
                  <c:v>235</c:v>
                </c:pt>
                <c:pt idx="3548">
                  <c:v>229</c:v>
                </c:pt>
                <c:pt idx="3549">
                  <c:v>240</c:v>
                </c:pt>
                <c:pt idx="3550">
                  <c:v>243</c:v>
                </c:pt>
                <c:pt idx="3551">
                  <c:v>227</c:v>
                </c:pt>
                <c:pt idx="3552">
                  <c:v>233</c:v>
                </c:pt>
                <c:pt idx="3553">
                  <c:v>233</c:v>
                </c:pt>
                <c:pt idx="3554">
                  <c:v>224</c:v>
                </c:pt>
                <c:pt idx="3555">
                  <c:v>230</c:v>
                </c:pt>
                <c:pt idx="3556">
                  <c:v>245</c:v>
                </c:pt>
                <c:pt idx="3557">
                  <c:v>226</c:v>
                </c:pt>
                <c:pt idx="3558">
                  <c:v>226</c:v>
                </c:pt>
                <c:pt idx="3559">
                  <c:v>230</c:v>
                </c:pt>
                <c:pt idx="3560">
                  <c:v>227</c:v>
                </c:pt>
                <c:pt idx="3561">
                  <c:v>231</c:v>
                </c:pt>
                <c:pt idx="3562">
                  <c:v>225</c:v>
                </c:pt>
                <c:pt idx="3563">
                  <c:v>238</c:v>
                </c:pt>
                <c:pt idx="3564">
                  <c:v>234</c:v>
                </c:pt>
                <c:pt idx="3565">
                  <c:v>249</c:v>
                </c:pt>
                <c:pt idx="3566">
                  <c:v>240</c:v>
                </c:pt>
                <c:pt idx="3567">
                  <c:v>235</c:v>
                </c:pt>
                <c:pt idx="3568">
                  <c:v>240</c:v>
                </c:pt>
                <c:pt idx="3569">
                  <c:v>238</c:v>
                </c:pt>
                <c:pt idx="3570">
                  <c:v>225</c:v>
                </c:pt>
                <c:pt idx="3571">
                  <c:v>234</c:v>
                </c:pt>
                <c:pt idx="3572">
                  <c:v>240</c:v>
                </c:pt>
                <c:pt idx="3573">
                  <c:v>235</c:v>
                </c:pt>
                <c:pt idx="3574">
                  <c:v>230</c:v>
                </c:pt>
                <c:pt idx="3575">
                  <c:v>227</c:v>
                </c:pt>
                <c:pt idx="3576">
                  <c:v>227</c:v>
                </c:pt>
                <c:pt idx="3577">
                  <c:v>238</c:v>
                </c:pt>
                <c:pt idx="3578">
                  <c:v>232</c:v>
                </c:pt>
                <c:pt idx="3579">
                  <c:v>235</c:v>
                </c:pt>
                <c:pt idx="3580">
                  <c:v>233</c:v>
                </c:pt>
                <c:pt idx="3581">
                  <c:v>227</c:v>
                </c:pt>
                <c:pt idx="3582">
                  <c:v>228</c:v>
                </c:pt>
                <c:pt idx="3583">
                  <c:v>233</c:v>
                </c:pt>
                <c:pt idx="3584">
                  <c:v>240</c:v>
                </c:pt>
                <c:pt idx="3585">
                  <c:v>236</c:v>
                </c:pt>
                <c:pt idx="3586">
                  <c:v>250</c:v>
                </c:pt>
                <c:pt idx="3587">
                  <c:v>224</c:v>
                </c:pt>
                <c:pt idx="3588">
                  <c:v>238</c:v>
                </c:pt>
                <c:pt idx="3589">
                  <c:v>238</c:v>
                </c:pt>
                <c:pt idx="3590">
                  <c:v>238</c:v>
                </c:pt>
                <c:pt idx="3591">
                  <c:v>238</c:v>
                </c:pt>
                <c:pt idx="3592">
                  <c:v>232</c:v>
                </c:pt>
                <c:pt idx="3593">
                  <c:v>225</c:v>
                </c:pt>
                <c:pt idx="3594">
                  <c:v>224</c:v>
                </c:pt>
                <c:pt idx="3595">
                  <c:v>236</c:v>
                </c:pt>
                <c:pt idx="3596">
                  <c:v>235</c:v>
                </c:pt>
                <c:pt idx="3597">
                  <c:v>240</c:v>
                </c:pt>
                <c:pt idx="3598">
                  <c:v>229</c:v>
                </c:pt>
                <c:pt idx="3599">
                  <c:v>232</c:v>
                </c:pt>
                <c:pt idx="3600">
                  <c:v>231</c:v>
                </c:pt>
                <c:pt idx="3601">
                  <c:v>231</c:v>
                </c:pt>
                <c:pt idx="3602">
                  <c:v>239</c:v>
                </c:pt>
                <c:pt idx="3603">
                  <c:v>238</c:v>
                </c:pt>
                <c:pt idx="3604">
                  <c:v>244</c:v>
                </c:pt>
                <c:pt idx="3605">
                  <c:v>240</c:v>
                </c:pt>
                <c:pt idx="3606">
                  <c:v>227</c:v>
                </c:pt>
                <c:pt idx="3607">
                  <c:v>241</c:v>
                </c:pt>
                <c:pt idx="3608">
                  <c:v>248</c:v>
                </c:pt>
                <c:pt idx="3609">
                  <c:v>240</c:v>
                </c:pt>
                <c:pt idx="3610">
                  <c:v>234</c:v>
                </c:pt>
                <c:pt idx="3611">
                  <c:v>232</c:v>
                </c:pt>
                <c:pt idx="3612">
                  <c:v>234</c:v>
                </c:pt>
                <c:pt idx="3613">
                  <c:v>236</c:v>
                </c:pt>
                <c:pt idx="3614">
                  <c:v>240</c:v>
                </c:pt>
                <c:pt idx="3615">
                  <c:v>237</c:v>
                </c:pt>
                <c:pt idx="3616">
                  <c:v>250</c:v>
                </c:pt>
                <c:pt idx="3617">
                  <c:v>236</c:v>
                </c:pt>
                <c:pt idx="3618">
                  <c:v>237</c:v>
                </c:pt>
                <c:pt idx="3619">
                  <c:v>237</c:v>
                </c:pt>
                <c:pt idx="3620">
                  <c:v>232</c:v>
                </c:pt>
                <c:pt idx="3621">
                  <c:v>236</c:v>
                </c:pt>
                <c:pt idx="3622">
                  <c:v>246</c:v>
                </c:pt>
                <c:pt idx="3623">
                  <c:v>234</c:v>
                </c:pt>
                <c:pt idx="3624">
                  <c:v>231</c:v>
                </c:pt>
                <c:pt idx="3625">
                  <c:v>238</c:v>
                </c:pt>
                <c:pt idx="3626">
                  <c:v>239</c:v>
                </c:pt>
                <c:pt idx="3627">
                  <c:v>240</c:v>
                </c:pt>
                <c:pt idx="3628">
                  <c:v>237</c:v>
                </c:pt>
                <c:pt idx="3629">
                  <c:v>235</c:v>
                </c:pt>
                <c:pt idx="3630">
                  <c:v>250</c:v>
                </c:pt>
                <c:pt idx="3631">
                  <c:v>242</c:v>
                </c:pt>
                <c:pt idx="3632">
                  <c:v>250</c:v>
                </c:pt>
                <c:pt idx="3633">
                  <c:v>237</c:v>
                </c:pt>
                <c:pt idx="3634">
                  <c:v>240</c:v>
                </c:pt>
                <c:pt idx="3635">
                  <c:v>245</c:v>
                </c:pt>
                <c:pt idx="3636">
                  <c:v>243</c:v>
                </c:pt>
                <c:pt idx="3637">
                  <c:v>235</c:v>
                </c:pt>
                <c:pt idx="3638">
                  <c:v>241</c:v>
                </c:pt>
                <c:pt idx="3639">
                  <c:v>250</c:v>
                </c:pt>
                <c:pt idx="3640">
                  <c:v>230</c:v>
                </c:pt>
                <c:pt idx="3641">
                  <c:v>244</c:v>
                </c:pt>
                <c:pt idx="3642">
                  <c:v>232</c:v>
                </c:pt>
                <c:pt idx="3643">
                  <c:v>236</c:v>
                </c:pt>
                <c:pt idx="3644">
                  <c:v>245</c:v>
                </c:pt>
                <c:pt idx="3645">
                  <c:v>254</c:v>
                </c:pt>
                <c:pt idx="3646">
                  <c:v>252</c:v>
                </c:pt>
                <c:pt idx="3647">
                  <c:v>234</c:v>
                </c:pt>
                <c:pt idx="3648">
                  <c:v>248</c:v>
                </c:pt>
                <c:pt idx="3649">
                  <c:v>240</c:v>
                </c:pt>
                <c:pt idx="3650">
                  <c:v>239</c:v>
                </c:pt>
                <c:pt idx="3651">
                  <c:v>241</c:v>
                </c:pt>
                <c:pt idx="3652">
                  <c:v>230</c:v>
                </c:pt>
                <c:pt idx="3653">
                  <c:v>254</c:v>
                </c:pt>
                <c:pt idx="3654">
                  <c:v>240</c:v>
                </c:pt>
                <c:pt idx="3655">
                  <c:v>254</c:v>
                </c:pt>
                <c:pt idx="3656">
                  <c:v>248</c:v>
                </c:pt>
                <c:pt idx="3657">
                  <c:v>247</c:v>
                </c:pt>
                <c:pt idx="3658">
                  <c:v>229</c:v>
                </c:pt>
                <c:pt idx="3659">
                  <c:v>252</c:v>
                </c:pt>
                <c:pt idx="3660">
                  <c:v>248</c:v>
                </c:pt>
                <c:pt idx="3661">
                  <c:v>243</c:v>
                </c:pt>
                <c:pt idx="3662">
                  <c:v>252</c:v>
                </c:pt>
                <c:pt idx="3663">
                  <c:v>262</c:v>
                </c:pt>
                <c:pt idx="3664">
                  <c:v>238</c:v>
                </c:pt>
                <c:pt idx="3665">
                  <c:v>245</c:v>
                </c:pt>
                <c:pt idx="3666">
                  <c:v>242</c:v>
                </c:pt>
                <c:pt idx="3667">
                  <c:v>246</c:v>
                </c:pt>
                <c:pt idx="3668">
                  <c:v>243</c:v>
                </c:pt>
                <c:pt idx="3669">
                  <c:v>259</c:v>
                </c:pt>
                <c:pt idx="3670">
                  <c:v>242</c:v>
                </c:pt>
                <c:pt idx="3671">
                  <c:v>260</c:v>
                </c:pt>
                <c:pt idx="3672">
                  <c:v>271</c:v>
                </c:pt>
                <c:pt idx="3673">
                  <c:v>261</c:v>
                </c:pt>
                <c:pt idx="3674">
                  <c:v>258</c:v>
                </c:pt>
                <c:pt idx="3675">
                  <c:v>283</c:v>
                </c:pt>
                <c:pt idx="3676">
                  <c:v>260</c:v>
                </c:pt>
                <c:pt idx="3677">
                  <c:v>252</c:v>
                </c:pt>
                <c:pt idx="3678">
                  <c:v>267</c:v>
                </c:pt>
                <c:pt idx="3679">
                  <c:v>258</c:v>
                </c:pt>
                <c:pt idx="3680">
                  <c:v>258</c:v>
                </c:pt>
                <c:pt idx="3681">
                  <c:v>264</c:v>
                </c:pt>
                <c:pt idx="3682">
                  <c:v>249</c:v>
                </c:pt>
                <c:pt idx="3683">
                  <c:v>267</c:v>
                </c:pt>
                <c:pt idx="3684">
                  <c:v>272</c:v>
                </c:pt>
                <c:pt idx="3685">
                  <c:v>273</c:v>
                </c:pt>
                <c:pt idx="3686">
                  <c:v>268</c:v>
                </c:pt>
                <c:pt idx="3687">
                  <c:v>270</c:v>
                </c:pt>
                <c:pt idx="3688">
                  <c:v>255</c:v>
                </c:pt>
                <c:pt idx="3689">
                  <c:v>272</c:v>
                </c:pt>
                <c:pt idx="3690">
                  <c:v>283</c:v>
                </c:pt>
                <c:pt idx="3691">
                  <c:v>278</c:v>
                </c:pt>
                <c:pt idx="3692">
                  <c:v>265</c:v>
                </c:pt>
                <c:pt idx="3693">
                  <c:v>267</c:v>
                </c:pt>
                <c:pt idx="3694">
                  <c:v>280</c:v>
                </c:pt>
                <c:pt idx="3695">
                  <c:v>281</c:v>
                </c:pt>
                <c:pt idx="3696">
                  <c:v>282</c:v>
                </c:pt>
                <c:pt idx="3697">
                  <c:v>292</c:v>
                </c:pt>
                <c:pt idx="3698">
                  <c:v>279</c:v>
                </c:pt>
                <c:pt idx="3699">
                  <c:v>271</c:v>
                </c:pt>
                <c:pt idx="3700">
                  <c:v>268</c:v>
                </c:pt>
                <c:pt idx="3701">
                  <c:v>279</c:v>
                </c:pt>
                <c:pt idx="3702">
                  <c:v>291</c:v>
                </c:pt>
                <c:pt idx="3703">
                  <c:v>288</c:v>
                </c:pt>
                <c:pt idx="3704">
                  <c:v>273</c:v>
                </c:pt>
                <c:pt idx="3705">
                  <c:v>281</c:v>
                </c:pt>
                <c:pt idx="3706">
                  <c:v>285</c:v>
                </c:pt>
                <c:pt idx="3707">
                  <c:v>288</c:v>
                </c:pt>
                <c:pt idx="3708">
                  <c:v>279</c:v>
                </c:pt>
                <c:pt idx="3709">
                  <c:v>282</c:v>
                </c:pt>
                <c:pt idx="3710">
                  <c:v>281</c:v>
                </c:pt>
                <c:pt idx="3711">
                  <c:v>294</c:v>
                </c:pt>
                <c:pt idx="3712">
                  <c:v>308</c:v>
                </c:pt>
                <c:pt idx="3713">
                  <c:v>312</c:v>
                </c:pt>
                <c:pt idx="3714">
                  <c:v>294</c:v>
                </c:pt>
                <c:pt idx="3715">
                  <c:v>304</c:v>
                </c:pt>
                <c:pt idx="3716">
                  <c:v>297</c:v>
                </c:pt>
                <c:pt idx="3717">
                  <c:v>307</c:v>
                </c:pt>
                <c:pt idx="3718">
                  <c:v>300</c:v>
                </c:pt>
                <c:pt idx="3719">
                  <c:v>304</c:v>
                </c:pt>
                <c:pt idx="3720">
                  <c:v>295</c:v>
                </c:pt>
                <c:pt idx="3721">
                  <c:v>290</c:v>
                </c:pt>
                <c:pt idx="3722">
                  <c:v>293</c:v>
                </c:pt>
                <c:pt idx="3723">
                  <c:v>292</c:v>
                </c:pt>
                <c:pt idx="3724">
                  <c:v>303</c:v>
                </c:pt>
                <c:pt idx="3725">
                  <c:v>304</c:v>
                </c:pt>
                <c:pt idx="3726">
                  <c:v>301</c:v>
                </c:pt>
                <c:pt idx="3727">
                  <c:v>303</c:v>
                </c:pt>
                <c:pt idx="3728">
                  <c:v>300</c:v>
                </c:pt>
                <c:pt idx="3729">
                  <c:v>282</c:v>
                </c:pt>
                <c:pt idx="3730">
                  <c:v>289</c:v>
                </c:pt>
                <c:pt idx="3731">
                  <c:v>292</c:v>
                </c:pt>
                <c:pt idx="3732">
                  <c:v>278</c:v>
                </c:pt>
                <c:pt idx="3733">
                  <c:v>294</c:v>
                </c:pt>
                <c:pt idx="3734">
                  <c:v>295</c:v>
                </c:pt>
                <c:pt idx="3735">
                  <c:v>292</c:v>
                </c:pt>
                <c:pt idx="3736">
                  <c:v>284</c:v>
                </c:pt>
                <c:pt idx="3737">
                  <c:v>292</c:v>
                </c:pt>
                <c:pt idx="3738">
                  <c:v>305</c:v>
                </c:pt>
                <c:pt idx="3739">
                  <c:v>273</c:v>
                </c:pt>
                <c:pt idx="3740">
                  <c:v>292</c:v>
                </c:pt>
                <c:pt idx="3741">
                  <c:v>284</c:v>
                </c:pt>
                <c:pt idx="3742">
                  <c:v>270</c:v>
                </c:pt>
                <c:pt idx="3743">
                  <c:v>279</c:v>
                </c:pt>
                <c:pt idx="3744">
                  <c:v>294</c:v>
                </c:pt>
                <c:pt idx="3745">
                  <c:v>281</c:v>
                </c:pt>
                <c:pt idx="3746">
                  <c:v>284</c:v>
                </c:pt>
                <c:pt idx="3747">
                  <c:v>276</c:v>
                </c:pt>
                <c:pt idx="3748">
                  <c:v>290</c:v>
                </c:pt>
                <c:pt idx="3749">
                  <c:v>270</c:v>
                </c:pt>
                <c:pt idx="3750">
                  <c:v>262</c:v>
                </c:pt>
              </c:numCache>
            </c:numRef>
          </c:yVal>
          <c:smooth val="1"/>
          <c:extLst>
            <c:ext xmlns:c16="http://schemas.microsoft.com/office/drawing/2014/chart" uri="{C3380CC4-5D6E-409C-BE32-E72D297353CC}">
              <c16:uniqueId val="{00000001-BE4E-4AC8-AF79-5235B62D53FD}"/>
            </c:ext>
          </c:extLst>
        </c:ser>
        <c:dLbls>
          <c:showLegendKey val="0"/>
          <c:showVal val="0"/>
          <c:showCatName val="0"/>
          <c:showSerName val="0"/>
          <c:showPercent val="0"/>
          <c:showBubbleSize val="0"/>
        </c:dLbls>
        <c:axId val="480391932"/>
        <c:axId val="430500629"/>
      </c:scatterChart>
      <c:valAx>
        <c:axId val="4803919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430500629"/>
        <c:crosses val="autoZero"/>
        <c:crossBetween val="midCat"/>
      </c:valAx>
      <c:valAx>
        <c:axId val="43050062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480391932"/>
        <c:crosses val="autoZero"/>
        <c:crossBetween val="midCat"/>
      </c:valAx>
      <c:spPr>
        <a:noFill/>
        <a:ln>
          <a:noFill/>
        </a:ln>
        <a:effectLst/>
      </c:spPr>
    </c:plotArea>
    <c:legend>
      <c:legendPos val="r"/>
      <c:legendEntry>
        <c:idx val="0"/>
        <c:txPr>
          <a:bodyPr rot="0" spcFirstLastPara="0" vertOverflow="ellipsis" vert="horz" wrap="square" anchor="ctr" anchorCtr="1"/>
          <a:lstStyle/>
          <a:p>
            <a:pPr>
              <a:defRPr lang="zh-CN" sz="14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endParaRPr lang="zh-CN"/>
          </a:p>
        </c:txPr>
      </c:legendEntry>
      <c:legendEntry>
        <c:idx val="1"/>
        <c:txPr>
          <a:bodyPr rot="0" spcFirstLastPara="0" vertOverflow="ellipsis" vert="horz" wrap="square" anchor="ctr" anchorCtr="1"/>
          <a:lstStyle/>
          <a:p>
            <a:pPr>
              <a:defRPr lang="zh-CN" sz="14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endParaRPr lang="zh-CN"/>
          </a:p>
        </c:txPr>
      </c:legendEntry>
      <c:layout>
        <c:manualLayout>
          <c:xMode val="edge"/>
          <c:yMode val="edge"/>
          <c:x val="0.443471796521404"/>
          <c:y val="0.183572443969472"/>
          <c:w val="0.49776218700858799"/>
          <c:h val="0.23683440608542999"/>
        </c:manualLayout>
      </c:layout>
      <c:overlay val="1"/>
      <c:spPr>
        <a:pattFill prst="pct5">
          <a:fgClr>
            <a:schemeClr val="bg1"/>
          </a:fgClr>
          <a:bgClr>
            <a:schemeClr val="bg1"/>
          </a:bgClr>
        </a:patt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52743799797E-2"/>
          <c:y val="0.10081235850313"/>
          <c:w val="0.92485691841544204"/>
          <c:h val="0.759009188973232"/>
        </c:manualLayout>
      </c:layout>
      <c:barChart>
        <c:barDir val="col"/>
        <c:grouping val="clustered"/>
        <c:varyColors val="0"/>
        <c:ser>
          <c:idx val="0"/>
          <c:order val="0"/>
          <c:tx>
            <c:strRef>
              <c:f>'[1]013'!$E$29</c:f>
              <c:strCache>
                <c:ptCount val="1"/>
                <c:pt idx="0">
                  <c:v>Solvay 013</c:v>
                </c:pt>
              </c:strCache>
            </c:strRef>
          </c:tx>
          <c:spPr>
            <a:solidFill>
              <a:srgbClr val="00B050"/>
            </a:solidFill>
            <a:ln>
              <a:noFill/>
            </a:ln>
            <a:effectLst/>
          </c:spPr>
          <c:invertIfNegative val="0"/>
          <c:dLbls>
            <c:dLbl>
              <c:idx val="0"/>
              <c:tx>
                <c:rich>
                  <a:bodyPr/>
                  <a:lstStyle/>
                  <a:p>
                    <a:r>
                      <a:rPr lang="en-US" altLang="zh-CN"/>
                      <a:t>48.61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54-4C97-914A-71319E01BE82}"/>
                </c:ext>
              </c:extLst>
            </c:dLbl>
            <c:dLbl>
              <c:idx val="1"/>
              <c:tx>
                <c:rich>
                  <a:bodyPr/>
                  <a:lstStyle/>
                  <a:p>
                    <a:r>
                      <a:rPr lang="en-US" altLang="zh-CN"/>
                      <a:t>37.65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54-4C97-914A-71319E01BE82}"/>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'[1]013'!$D$31:$D$32</c:f>
              <c:strCache>
                <c:ptCount val="2"/>
                <c:pt idx="0">
                  <c:v>SA m2/g</c:v>
                </c:pt>
                <c:pt idx="1">
                  <c:v>PV*100 cc/g</c:v>
                </c:pt>
              </c:strCache>
            </c:strRef>
          </c:cat>
          <c:val>
            <c:numRef>
              <c:f>'[1]013'!$E$31:$E$32</c:f>
              <c:numCache>
                <c:formatCode>General</c:formatCode>
                <c:ptCount val="2"/>
                <c:pt idx="0">
                  <c:v>48.612099999999998</c:v>
                </c:pt>
                <c:pt idx="1">
                  <c:v>37.648499999999999</c:v>
                </c:pt>
              </c:numCache>
            </c:numRef>
          </c:val>
          <c:extLst>
            <c:ext xmlns:c16="http://schemas.microsoft.com/office/drawing/2014/chart" uri="{C3380CC4-5D6E-409C-BE32-E72D297353CC}">
              <c16:uniqueId val="{00000002-9B54-4C97-914A-71319E01BE82}"/>
            </c:ext>
          </c:extLst>
        </c:ser>
        <c:ser>
          <c:idx val="1"/>
          <c:order val="1"/>
          <c:tx>
            <c:strRef>
              <c:f>'[1]013'!$F$29</c:f>
              <c:strCache>
                <c:ptCount val="1"/>
                <c:pt idx="0">
                  <c:v>Rezel 013</c:v>
                </c:pt>
              </c:strCache>
            </c:strRef>
          </c:tx>
          <c:spPr>
            <a:solidFill>
              <a:srgbClr val="C00000"/>
            </a:solidFill>
            <a:ln>
              <a:noFill/>
            </a:ln>
            <a:effectLst/>
          </c:spPr>
          <c:invertIfNegative val="0"/>
          <c:dLbls>
            <c:dLbl>
              <c:idx val="0"/>
              <c:tx>
                <c:rich>
                  <a:bodyPr/>
                  <a:lstStyle/>
                  <a:p>
                    <a:r>
                      <a:rPr lang="en-US" altLang="zh-CN"/>
                      <a:t>52.62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54-4C97-914A-71319E01BE82}"/>
                </c:ext>
              </c:extLst>
            </c:dLbl>
            <c:dLbl>
              <c:idx val="1"/>
              <c:tx>
                <c:rich>
                  <a:bodyPr/>
                  <a:lstStyle/>
                  <a:p>
                    <a:r>
                      <a:rPr lang="en-US" altLang="zh-CN"/>
                      <a:t>38.56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B54-4C97-914A-71319E01BE82}"/>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'[1]013'!$D$31:$D$32</c:f>
              <c:strCache>
                <c:ptCount val="2"/>
                <c:pt idx="0">
                  <c:v>SA m2/g</c:v>
                </c:pt>
                <c:pt idx="1">
                  <c:v>PV*100 cc/g</c:v>
                </c:pt>
              </c:strCache>
            </c:strRef>
          </c:cat>
          <c:val>
            <c:numRef>
              <c:f>'[1]013'!$F$31:$F$32</c:f>
              <c:numCache>
                <c:formatCode>General</c:formatCode>
                <c:ptCount val="2"/>
                <c:pt idx="0">
                  <c:v>52.615000000000002</c:v>
                </c:pt>
                <c:pt idx="1">
                  <c:v>38.561300000000003</c:v>
                </c:pt>
              </c:numCache>
            </c:numRef>
          </c:val>
          <c:extLst>
            <c:ext xmlns:c16="http://schemas.microsoft.com/office/drawing/2014/chart" uri="{C3380CC4-5D6E-409C-BE32-E72D297353CC}">
              <c16:uniqueId val="{00000005-9B54-4C97-914A-71319E01BE82}"/>
            </c:ext>
          </c:extLst>
        </c:ser>
        <c:dLbls>
          <c:showLegendKey val="0"/>
          <c:showVal val="1"/>
          <c:showCatName val="0"/>
          <c:showSerName val="0"/>
          <c:showPercent val="0"/>
          <c:showBubbleSize val="0"/>
        </c:dLbls>
        <c:gapWidth val="219"/>
        <c:overlap val="-27"/>
        <c:axId val="11788561"/>
        <c:axId val="724709212"/>
      </c:barChart>
      <c:catAx>
        <c:axId val="11788561"/>
        <c:scaling>
          <c:orientation val="minMax"/>
        </c:scaling>
        <c:delete val="0"/>
        <c:axPos val="b"/>
        <c:numFmt formatCode="#,##0_);[Red]\(#,##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endParaRPr lang="zh-CN"/>
          </a:p>
        </c:txPr>
        <c:crossAx val="724709212"/>
        <c:crosses val="autoZero"/>
        <c:auto val="1"/>
        <c:lblAlgn val="ctr"/>
        <c:lblOffset val="100"/>
        <c:noMultiLvlLbl val="0"/>
      </c:catAx>
      <c:valAx>
        <c:axId val="724709212"/>
        <c:scaling>
          <c:orientation val="minMax"/>
          <c:max val="55"/>
          <c:min val="35"/>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178856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52743799797E-2"/>
          <c:y val="0.10081235850313"/>
          <c:w val="0.92485691841544204"/>
          <c:h val="0.759009188973232"/>
        </c:manualLayout>
      </c:layout>
      <c:barChart>
        <c:barDir val="col"/>
        <c:grouping val="clustered"/>
        <c:varyColors val="0"/>
        <c:ser>
          <c:idx val="0"/>
          <c:order val="0"/>
          <c:tx>
            <c:strRef>
              <c:f>'[配分及SA.xlsx]213'!$E$31</c:f>
              <c:strCache>
                <c:ptCount val="1"/>
                <c:pt idx="0">
                  <c:v>Solvay 213</c:v>
                </c:pt>
              </c:strCache>
            </c:strRef>
          </c:tx>
          <c:spPr>
            <a:solidFill>
              <a:srgbClr val="00B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'[配分及SA.xlsx]213'!$D$33:$D$34</c:f>
              <c:strCache>
                <c:ptCount val="2"/>
                <c:pt idx="0">
                  <c:v>SA m2/g</c:v>
                </c:pt>
                <c:pt idx="1">
                  <c:v>PV*100 cc/g</c:v>
                </c:pt>
              </c:strCache>
            </c:strRef>
          </c:cat>
          <c:val>
            <c:numRef>
              <c:f>'[配分及SA.xlsx]213'!$E$33:$E$34</c:f>
              <c:numCache>
                <c:formatCode>0.00_ </c:formatCode>
                <c:ptCount val="2"/>
                <c:pt idx="0">
                  <c:v>55.675400000000003</c:v>
                </c:pt>
                <c:pt idx="1">
                  <c:v>41.610599999999998</c:v>
                </c:pt>
              </c:numCache>
            </c:numRef>
          </c:val>
          <c:extLst>
            <c:ext xmlns:c16="http://schemas.microsoft.com/office/drawing/2014/chart" uri="{C3380CC4-5D6E-409C-BE32-E72D297353CC}">
              <c16:uniqueId val="{00000000-FFD7-4F05-9ABD-E4E501161085}"/>
            </c:ext>
          </c:extLst>
        </c:ser>
        <c:ser>
          <c:idx val="1"/>
          <c:order val="1"/>
          <c:tx>
            <c:strRef>
              <c:f>'[配分及SA.xlsx]213'!$F$31</c:f>
              <c:strCache>
                <c:ptCount val="1"/>
                <c:pt idx="0">
                  <c:v>Rezel 213</c:v>
                </c:pt>
              </c:strCache>
            </c:strRef>
          </c:tx>
          <c:spPr>
            <a:solidFill>
              <a:srgbClr val="C00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'[配分及SA.xlsx]213'!$D$33:$D$34</c:f>
              <c:strCache>
                <c:ptCount val="2"/>
                <c:pt idx="0">
                  <c:v>SA m2/g</c:v>
                </c:pt>
                <c:pt idx="1">
                  <c:v>PV*100 cc/g</c:v>
                </c:pt>
              </c:strCache>
            </c:strRef>
          </c:cat>
          <c:val>
            <c:numRef>
              <c:f>'[配分及SA.xlsx]213'!$F$33:$F$34</c:f>
              <c:numCache>
                <c:formatCode>0.00_ </c:formatCode>
                <c:ptCount val="2"/>
                <c:pt idx="0">
                  <c:v>60.798499999999997</c:v>
                </c:pt>
                <c:pt idx="1">
                  <c:v>44.211399999999998</c:v>
                </c:pt>
              </c:numCache>
            </c:numRef>
          </c:val>
          <c:extLst>
            <c:ext xmlns:c16="http://schemas.microsoft.com/office/drawing/2014/chart" uri="{C3380CC4-5D6E-409C-BE32-E72D297353CC}">
              <c16:uniqueId val="{00000001-FFD7-4F05-9ABD-E4E501161085}"/>
            </c:ext>
          </c:extLst>
        </c:ser>
        <c:dLbls>
          <c:showLegendKey val="0"/>
          <c:showVal val="1"/>
          <c:showCatName val="0"/>
          <c:showSerName val="0"/>
          <c:showPercent val="0"/>
          <c:showBubbleSize val="0"/>
        </c:dLbls>
        <c:gapWidth val="219"/>
        <c:overlap val="-27"/>
        <c:axId val="11788561"/>
        <c:axId val="724709212"/>
      </c:barChart>
      <c:catAx>
        <c:axId val="11788561"/>
        <c:scaling>
          <c:orientation val="minMax"/>
        </c:scaling>
        <c:delete val="0"/>
        <c:axPos val="b"/>
        <c:numFmt formatCode="#,##0_);[Red]\(#,##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endParaRPr lang="zh-CN"/>
          </a:p>
        </c:txPr>
        <c:crossAx val="724709212"/>
        <c:crosses val="autoZero"/>
        <c:auto val="1"/>
        <c:lblAlgn val="ctr"/>
        <c:lblOffset val="100"/>
        <c:noMultiLvlLbl val="0"/>
      </c:catAx>
      <c:valAx>
        <c:axId val="724709212"/>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178856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0.14735</cdr:x>
      <cdr:y>0.01818</cdr:y>
    </cdr:from>
    <cdr:to>
      <cdr:x>0.96717</cdr:x>
      <cdr:y>0.11764</cdr:y>
    </cdr:to>
    <cdr:sp macro="" textlink="">
      <cdr:nvSpPr>
        <cdr:cNvPr id="2" name="矩形 1"/>
        <cdr:cNvSpPr/>
      </cdr:nvSpPr>
      <cdr:spPr>
        <a:xfrm xmlns:a="http://schemas.openxmlformats.org/drawingml/2006/main">
          <a:off x="829310" y="82550"/>
          <a:ext cx="4613910" cy="451485"/>
        </a:xfrm>
        <a:prstGeom xmlns:a="http://schemas.openxmlformats.org/drawingml/2006/main" prst="rect">
          <a:avLst/>
        </a:prstGeom>
      </cdr:spPr>
      <cdr:txBody>
        <a:bodyPr xmlns:a="http://schemas.openxmlformats.org/drawingml/2006/main" vertOverflow="clip" horzOverflow="clip" vert="horz" wrap="square" lIns="45720" tIns="45720" rIns="45720" bIns="45720" rtlCol="0" anchor="t" anchorCtr="0">
          <a:normAutofit/>
        </a:bodyPr>
        <a:lstStyle xmlns:a="http://schemas.openxmlformats.org/drawingml/2006/main">
          <a:defPPr>
            <a:defRPr lang="zh-CN"/>
          </a:defPPr>
          <a:lvl1pPr marL="0" algn="l" defTabSz="914400" rtl="0" eaLnBrk="1" latinLnBrk="0" hangingPunct="1">
            <a:defRPr sz="1100">
              <a:latin typeface="+mn-lt"/>
              <a:ea typeface="+mn-ea"/>
              <a:cs typeface="+mn-cs"/>
            </a:defRPr>
          </a:lvl1pPr>
          <a:lvl2pPr marL="457200" algn="l" defTabSz="914400" rtl="0" eaLnBrk="1" latinLnBrk="0" hangingPunct="1">
            <a:defRPr sz="1100">
              <a:latin typeface="+mn-lt"/>
              <a:ea typeface="+mn-ea"/>
              <a:cs typeface="+mn-cs"/>
            </a:defRPr>
          </a:lvl2pPr>
          <a:lvl3pPr marL="914400" algn="l" defTabSz="914400" rtl="0" eaLnBrk="1" latinLnBrk="0" hangingPunct="1">
            <a:defRPr sz="1100">
              <a:latin typeface="+mn-lt"/>
              <a:ea typeface="+mn-ea"/>
              <a:cs typeface="+mn-cs"/>
            </a:defRPr>
          </a:lvl3pPr>
          <a:lvl4pPr marL="1371600" algn="l" defTabSz="914400" rtl="0" eaLnBrk="1" latinLnBrk="0" hangingPunct="1">
            <a:defRPr sz="1100">
              <a:latin typeface="+mn-lt"/>
              <a:ea typeface="+mn-ea"/>
              <a:cs typeface="+mn-cs"/>
            </a:defRPr>
          </a:lvl4pPr>
          <a:lvl5pPr marL="1828800" algn="l" defTabSz="914400" rtl="0" eaLnBrk="1" latinLnBrk="0" hangingPunct="1">
            <a:defRPr sz="1100">
              <a:latin typeface="+mn-lt"/>
              <a:ea typeface="+mn-ea"/>
              <a:cs typeface="+mn-cs"/>
            </a:defRPr>
          </a:lvl5pPr>
          <a:lvl6pPr marL="2286000" algn="l" defTabSz="914400" rtl="0" eaLnBrk="1" latinLnBrk="0" hangingPunct="1">
            <a:defRPr sz="1100">
              <a:latin typeface="+mn-lt"/>
              <a:ea typeface="+mn-ea"/>
              <a:cs typeface="+mn-cs"/>
            </a:defRPr>
          </a:lvl6pPr>
          <a:lvl7pPr marL="2743200" algn="l" defTabSz="914400" rtl="0" eaLnBrk="1" latinLnBrk="0" hangingPunct="1">
            <a:defRPr sz="1100">
              <a:latin typeface="+mn-lt"/>
              <a:ea typeface="+mn-ea"/>
              <a:cs typeface="+mn-cs"/>
            </a:defRPr>
          </a:lvl7pPr>
          <a:lvl8pPr marL="3200400" algn="l" defTabSz="914400" rtl="0" eaLnBrk="1" latinLnBrk="0" hangingPunct="1">
            <a:defRPr sz="1100">
              <a:latin typeface="+mn-lt"/>
              <a:ea typeface="+mn-ea"/>
              <a:cs typeface="+mn-cs"/>
            </a:defRPr>
          </a:lvl8pPr>
          <a:lvl9pPr marL="3657600" algn="l" defTabSz="914400" rtl="0" eaLnBrk="1" latinLnBrk="0" hangingPunct="1">
            <a:defRPr sz="1100">
              <a:latin typeface="+mn-lt"/>
              <a:ea typeface="+mn-ea"/>
              <a:cs typeface="+mn-cs"/>
            </a:defRPr>
          </a:lvl9pPr>
        </a:lstStyle>
        <a:p xmlns:a="http://schemas.openxmlformats.org/drawingml/2006/main">
          <a:r>
            <a:rPr lang="zh-CN" altLang="en-US" sz="1600"/>
            <a:t>稀土锆混合氧化物高温热稳定性1000℃/4h对比</a:t>
          </a:r>
          <a:endParaRPr lang="zh-CN" altLang="en-US"/>
        </a:p>
        <a:p xmlns:a="http://schemas.openxmlformats.org/drawingml/2006/main">
          <a:endParaRPr lang="zh-CN"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0.14735</cdr:x>
      <cdr:y>0.01818</cdr:y>
    </cdr:from>
    <cdr:to>
      <cdr:x>0.96717</cdr:x>
      <cdr:y>0.11764</cdr:y>
    </cdr:to>
    <cdr:sp macro="" textlink="">
      <cdr:nvSpPr>
        <cdr:cNvPr id="2" name="矩形 1"/>
        <cdr:cNvSpPr/>
      </cdr:nvSpPr>
      <cdr:spPr>
        <a:xfrm xmlns:a="http://schemas.openxmlformats.org/drawingml/2006/main">
          <a:off x="829310" y="82550"/>
          <a:ext cx="4613910" cy="451485"/>
        </a:xfrm>
        <a:prstGeom xmlns:a="http://schemas.openxmlformats.org/drawingml/2006/main" prst="rect">
          <a:avLst/>
        </a:prstGeom>
      </cdr:spPr>
      <cdr:txBody>
        <a:bodyPr xmlns:a="http://schemas.openxmlformats.org/drawingml/2006/main" vertOverflow="clip" horzOverflow="clip" vert="horz" wrap="square" lIns="45720" tIns="45720" rIns="45720" bIns="45720" rtlCol="0" anchor="t" anchorCtr="0">
          <a:normAutofit/>
        </a:bodyPr>
        <a:lstStyle xmlns:a="http://schemas.openxmlformats.org/drawingml/2006/main">
          <a:defPPr>
            <a:defRPr lang="zh-CN"/>
          </a:defPPr>
          <a:lvl1pPr marL="0" algn="l" defTabSz="914400" rtl="0" eaLnBrk="1" latinLnBrk="0" hangingPunct="1">
            <a:defRPr sz="1100">
              <a:latin typeface="+mn-lt"/>
              <a:ea typeface="+mn-ea"/>
              <a:cs typeface="+mn-cs"/>
            </a:defRPr>
          </a:lvl1pPr>
          <a:lvl2pPr marL="457200" algn="l" defTabSz="914400" rtl="0" eaLnBrk="1" latinLnBrk="0" hangingPunct="1">
            <a:defRPr sz="1100">
              <a:latin typeface="+mn-lt"/>
              <a:ea typeface="+mn-ea"/>
              <a:cs typeface="+mn-cs"/>
            </a:defRPr>
          </a:lvl2pPr>
          <a:lvl3pPr marL="914400" algn="l" defTabSz="914400" rtl="0" eaLnBrk="1" latinLnBrk="0" hangingPunct="1">
            <a:defRPr sz="1100">
              <a:latin typeface="+mn-lt"/>
              <a:ea typeface="+mn-ea"/>
              <a:cs typeface="+mn-cs"/>
            </a:defRPr>
          </a:lvl3pPr>
          <a:lvl4pPr marL="1371600" algn="l" defTabSz="914400" rtl="0" eaLnBrk="1" latinLnBrk="0" hangingPunct="1">
            <a:defRPr sz="1100">
              <a:latin typeface="+mn-lt"/>
              <a:ea typeface="+mn-ea"/>
              <a:cs typeface="+mn-cs"/>
            </a:defRPr>
          </a:lvl4pPr>
          <a:lvl5pPr marL="1828800" algn="l" defTabSz="914400" rtl="0" eaLnBrk="1" latinLnBrk="0" hangingPunct="1">
            <a:defRPr sz="1100">
              <a:latin typeface="+mn-lt"/>
              <a:ea typeface="+mn-ea"/>
              <a:cs typeface="+mn-cs"/>
            </a:defRPr>
          </a:lvl5pPr>
          <a:lvl6pPr marL="2286000" algn="l" defTabSz="914400" rtl="0" eaLnBrk="1" latinLnBrk="0" hangingPunct="1">
            <a:defRPr sz="1100">
              <a:latin typeface="+mn-lt"/>
              <a:ea typeface="+mn-ea"/>
              <a:cs typeface="+mn-cs"/>
            </a:defRPr>
          </a:lvl6pPr>
          <a:lvl7pPr marL="2743200" algn="l" defTabSz="914400" rtl="0" eaLnBrk="1" latinLnBrk="0" hangingPunct="1">
            <a:defRPr sz="1100">
              <a:latin typeface="+mn-lt"/>
              <a:ea typeface="+mn-ea"/>
              <a:cs typeface="+mn-cs"/>
            </a:defRPr>
          </a:lvl7pPr>
          <a:lvl8pPr marL="3200400" algn="l" defTabSz="914400" rtl="0" eaLnBrk="1" latinLnBrk="0" hangingPunct="1">
            <a:defRPr sz="1100">
              <a:latin typeface="+mn-lt"/>
              <a:ea typeface="+mn-ea"/>
              <a:cs typeface="+mn-cs"/>
            </a:defRPr>
          </a:lvl8pPr>
          <a:lvl9pPr marL="3657600" algn="l" defTabSz="914400" rtl="0" eaLnBrk="1" latinLnBrk="0" hangingPunct="1">
            <a:defRPr sz="1100">
              <a:latin typeface="+mn-lt"/>
              <a:ea typeface="+mn-ea"/>
              <a:cs typeface="+mn-cs"/>
            </a:defRPr>
          </a:lvl9pPr>
        </a:lstStyle>
        <a:p xmlns:a="http://schemas.openxmlformats.org/drawingml/2006/main">
          <a:r>
            <a:rPr lang="zh-CN" altLang="en-US" sz="1600"/>
            <a:t>稀土锆混合氧化物高温热稳定性1000℃/4h对比</a:t>
          </a:r>
          <a:endParaRPr lang="zh-CN" altLang="en-US"/>
        </a:p>
        <a:p xmlns:a="http://schemas.openxmlformats.org/drawingml/2006/main">
          <a:endParaRPr lang="zh-CN" altLang="en-US"/>
        </a:p>
      </cdr:txBody>
    </cdr:sp>
  </cdr:relSizeAnchor>
  <cdr:relSizeAnchor xmlns:cdr="http://schemas.openxmlformats.org/drawingml/2006/chartDrawing">
    <cdr:from>
      <cdr:x>0.4798</cdr:x>
      <cdr:y>0.11127</cdr:y>
    </cdr:from>
    <cdr:to>
      <cdr:x>0.9605</cdr:x>
      <cdr:y>0.26532</cdr:y>
    </cdr:to>
    <cdr:pic>
      <cdr:nvPicPr>
        <cdr:cNvPr id="3" name="图片 2">
          <a:extLst xmlns:a="http://schemas.openxmlformats.org/drawingml/2006/main">
            <a:ext uri="{FF2B5EF4-FFF2-40B4-BE49-F238E27FC236}">
              <a16:creationId xmlns:a16="http://schemas.microsoft.com/office/drawing/2014/main" id="{FE16F8F1-FBB6-980C-EEBC-292630AF59C3}"/>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09848" y="351205"/>
          <a:ext cx="2113828" cy="48628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China</a:t>
            </a:r>
          </a:p>
          <a:p>
            <a:r>
              <a:rPr lang="en-US" dirty="0"/>
              <a:t>Fresh Cat Add R</a:t>
            </a:r>
            <a:r>
              <a:rPr lang="en-US" altLang="zh-CN" sz="1200" dirty="0">
                <a:sym typeface="+mn-ea"/>
              </a:rPr>
              <a:t>ate: 2.5kg/MT of Feed</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80405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37275" cy="3452813"/>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1B28674F-E567-AA4B-8C16-788D7CE21C4F}" type="slidenum">
              <a:rPr/>
              <a:t>19</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37275" cy="3452813"/>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1B28674F-E567-AA4B-8C16-788D7CE21C4F}" type="slidenum">
              <a:rPr/>
              <a:t>20</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02492-8959-42E5-9161-4C9108C17210}"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02492-8959-42E5-9161-4C9108C17210}"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grpSp>
        <p:nvGrpSpPr>
          <p:cNvPr id="2" name="组合 1"/>
          <p:cNvGrpSpPr/>
          <p:nvPr userDrawn="1"/>
        </p:nvGrpSpPr>
        <p:grpSpPr>
          <a:xfrm>
            <a:off x="425065" y="325953"/>
            <a:ext cx="508902" cy="396897"/>
            <a:chOff x="6468477" y="1576639"/>
            <a:chExt cx="555374" cy="433141"/>
          </a:xfrm>
        </p:grpSpPr>
        <p:sp>
          <p:nvSpPr>
            <p:cNvPr id="3" name="矩形 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rot="2700000">
              <a:off x="6590710" y="1576639"/>
              <a:ext cx="433141" cy="433141"/>
            </a:xfrm>
            <a:prstGeom prst="rect">
              <a:avLst/>
            </a:prstGeom>
            <a:gradFill>
              <a:gsLst>
                <a:gs pos="0">
                  <a:srgbClr val="0F7EB3"/>
                </a:gs>
                <a:gs pos="100000">
                  <a:srgbClr val="0B5F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ransition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b="1">
                <a:solidFill>
                  <a:schemeClr val="tx1"/>
                </a:solidFill>
                <a:latin typeface="Arial" panose="020B0604020202020204" pitchFamily="34" charset="0"/>
                <a:ea typeface="黑体" panose="02010609060101010101" pitchFamily="49" charset="-122"/>
              </a:defRPr>
            </a:lvl1pPr>
          </a:lstStyle>
          <a:p>
            <a:r>
              <a:rPr lang="zh-CN" altLang="en-US"/>
              <a:t>单击此处编辑母版标题样式</a:t>
            </a:r>
          </a:p>
        </p:txBody>
      </p:sp>
      <p:sp>
        <p:nvSpPr>
          <p:cNvPr id="4" name="内容占位符 3"/>
          <p:cNvSpPr>
            <a:spLocks noGrp="1"/>
          </p:cNvSpPr>
          <p:nvPr>
            <p:ph sz="half" idx="2"/>
          </p:nvPr>
        </p:nvSpPr>
        <p:spPr>
          <a:xfrm>
            <a:off x="620358" y="1086810"/>
            <a:ext cx="5284524" cy="2547183"/>
          </a:xfrm>
        </p:spPr>
        <p:txBody>
          <a:bodyPr/>
          <a:lstStyle>
            <a:lvl1pPr>
              <a:defRPr sz="2667">
                <a:solidFill>
                  <a:srgbClr val="000000"/>
                </a:solidFill>
                <a:latin typeface="Arial" panose="020B0604020202020204" pitchFamily="34" charset="0"/>
                <a:ea typeface="黑体" panose="02010609060101010101" pitchFamily="49" charset="-122"/>
              </a:defRPr>
            </a:lvl1pPr>
            <a:lvl2pPr>
              <a:defRPr sz="2000">
                <a:solidFill>
                  <a:srgbClr val="227577"/>
                </a:solidFill>
                <a:latin typeface="Arial" panose="020B0604020202020204" pitchFamily="34" charset="0"/>
                <a:ea typeface="黑体" panose="02010609060101010101" pitchFamily="49" charset="-122"/>
              </a:defRPr>
            </a:lvl2pPr>
            <a:lvl3pPr>
              <a:defRPr sz="2267">
                <a:solidFill>
                  <a:srgbClr val="000000"/>
                </a:solidFill>
                <a:latin typeface="Arial" panose="020B0604020202020204" pitchFamily="34" charset="0"/>
                <a:ea typeface="黑体" panose="02010609060101010101" pitchFamily="49" charset="-122"/>
              </a:defRPr>
            </a:lvl3pPr>
            <a:lvl4pPr>
              <a:defRPr sz="2000">
                <a:solidFill>
                  <a:srgbClr val="000000"/>
                </a:solidFill>
                <a:latin typeface="Arial" panose="020B0604020202020204" pitchFamily="34" charset="0"/>
                <a:ea typeface="黑体" panose="02010609060101010101" pitchFamily="49" charset="-122"/>
              </a:defRPr>
            </a:lvl4pPr>
            <a:lvl5pPr>
              <a:defRPr sz="2000">
                <a:solidFill>
                  <a:srgbClr val="000000"/>
                </a:solidFill>
                <a:latin typeface="Arial" panose="020B0604020202020204" pitchFamily="34" charset="0"/>
                <a:ea typeface="黑体" panose="02010609060101010101" pitchFamily="49" charset="-122"/>
              </a:defRPr>
            </a:lvl5pPr>
            <a:lvl6pPr>
              <a:defRPr>
                <a:solidFill>
                  <a:srgbClr val="000000"/>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9" name="内容占位符 3"/>
          <p:cNvSpPr>
            <a:spLocks noGrp="1"/>
          </p:cNvSpPr>
          <p:nvPr>
            <p:ph sz="half" idx="13"/>
          </p:nvPr>
        </p:nvSpPr>
        <p:spPr>
          <a:xfrm>
            <a:off x="620358" y="3741233"/>
            <a:ext cx="5284524" cy="2541032"/>
          </a:xfrm>
        </p:spPr>
        <p:txBody>
          <a:bodyPr/>
          <a:lstStyle>
            <a:lvl1pPr>
              <a:defRPr sz="2667">
                <a:solidFill>
                  <a:srgbClr val="000000"/>
                </a:solidFill>
                <a:latin typeface="Arial" panose="020B0604020202020204" pitchFamily="34" charset="0"/>
                <a:ea typeface="黑体" panose="02010609060101010101" pitchFamily="49" charset="-122"/>
              </a:defRPr>
            </a:lvl1pPr>
            <a:lvl2pPr>
              <a:defRPr sz="2000">
                <a:solidFill>
                  <a:srgbClr val="227577"/>
                </a:solidFill>
                <a:latin typeface="Arial" panose="020B0604020202020204" pitchFamily="34" charset="0"/>
                <a:ea typeface="黑体" panose="02010609060101010101" pitchFamily="49" charset="-122"/>
              </a:defRPr>
            </a:lvl2pPr>
            <a:lvl3pPr>
              <a:defRPr sz="2267">
                <a:solidFill>
                  <a:srgbClr val="000000"/>
                </a:solidFill>
                <a:latin typeface="Arial" panose="020B0604020202020204" pitchFamily="34" charset="0"/>
                <a:ea typeface="黑体" panose="02010609060101010101" pitchFamily="49" charset="-122"/>
              </a:defRPr>
            </a:lvl3pPr>
            <a:lvl4pPr>
              <a:defRPr sz="2000">
                <a:solidFill>
                  <a:srgbClr val="000000"/>
                </a:solidFill>
                <a:latin typeface="Arial" panose="020B0604020202020204" pitchFamily="34" charset="0"/>
                <a:ea typeface="黑体" panose="02010609060101010101" pitchFamily="49" charset="-122"/>
              </a:defRPr>
            </a:lvl4pPr>
            <a:lvl5pPr>
              <a:defRPr sz="2000">
                <a:solidFill>
                  <a:srgbClr val="000000"/>
                </a:solidFill>
                <a:latin typeface="Arial" panose="020B0604020202020204" pitchFamily="34" charset="0"/>
                <a:ea typeface="黑体" panose="02010609060101010101" pitchFamily="49" charset="-122"/>
              </a:defRPr>
            </a:lvl5pPr>
            <a:lvl6pPr>
              <a:defRPr>
                <a:solidFill>
                  <a:srgbClr val="000000"/>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10" name="内容占位符 3"/>
          <p:cNvSpPr>
            <a:spLocks noGrp="1"/>
          </p:cNvSpPr>
          <p:nvPr>
            <p:ph sz="half" idx="14"/>
          </p:nvPr>
        </p:nvSpPr>
        <p:spPr>
          <a:xfrm>
            <a:off x="6319835" y="1080657"/>
            <a:ext cx="5284524" cy="2544107"/>
          </a:xfrm>
        </p:spPr>
        <p:txBody>
          <a:bodyPr/>
          <a:lstStyle>
            <a:lvl1pPr>
              <a:defRPr sz="2667">
                <a:solidFill>
                  <a:srgbClr val="000000"/>
                </a:solidFill>
                <a:latin typeface="Arial" panose="020B0604020202020204" pitchFamily="34" charset="0"/>
                <a:ea typeface="黑体" panose="02010609060101010101" pitchFamily="49" charset="-122"/>
              </a:defRPr>
            </a:lvl1pPr>
            <a:lvl2pPr>
              <a:defRPr sz="2000">
                <a:solidFill>
                  <a:srgbClr val="227577"/>
                </a:solidFill>
                <a:latin typeface="Arial" panose="020B0604020202020204" pitchFamily="34" charset="0"/>
                <a:ea typeface="黑体" panose="02010609060101010101" pitchFamily="49" charset="-122"/>
              </a:defRPr>
            </a:lvl2pPr>
            <a:lvl3pPr>
              <a:defRPr sz="2267">
                <a:solidFill>
                  <a:srgbClr val="000000"/>
                </a:solidFill>
                <a:latin typeface="Arial" panose="020B0604020202020204" pitchFamily="34" charset="0"/>
                <a:ea typeface="黑体" panose="02010609060101010101" pitchFamily="49" charset="-122"/>
              </a:defRPr>
            </a:lvl3pPr>
            <a:lvl4pPr>
              <a:defRPr sz="2000">
                <a:solidFill>
                  <a:srgbClr val="000000"/>
                </a:solidFill>
                <a:latin typeface="Arial" panose="020B0604020202020204" pitchFamily="34" charset="0"/>
                <a:ea typeface="黑体" panose="02010609060101010101" pitchFamily="49" charset="-122"/>
              </a:defRPr>
            </a:lvl4pPr>
            <a:lvl5pPr>
              <a:defRPr sz="2000">
                <a:solidFill>
                  <a:srgbClr val="000000"/>
                </a:solidFill>
                <a:latin typeface="Arial" panose="020B0604020202020204" pitchFamily="34" charset="0"/>
                <a:ea typeface="黑体" panose="02010609060101010101" pitchFamily="49" charset="-122"/>
              </a:defRPr>
            </a:lvl5pPr>
            <a:lvl6pPr>
              <a:defRPr>
                <a:solidFill>
                  <a:srgbClr val="000000"/>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11" name="内容占位符 3"/>
          <p:cNvSpPr>
            <a:spLocks noGrp="1"/>
          </p:cNvSpPr>
          <p:nvPr>
            <p:ph sz="half" idx="15"/>
          </p:nvPr>
        </p:nvSpPr>
        <p:spPr>
          <a:xfrm>
            <a:off x="6319835" y="3732008"/>
            <a:ext cx="5284524" cy="2550257"/>
          </a:xfrm>
        </p:spPr>
        <p:txBody>
          <a:bodyPr/>
          <a:lstStyle>
            <a:lvl1pPr>
              <a:defRPr sz="2667">
                <a:solidFill>
                  <a:srgbClr val="000000"/>
                </a:solidFill>
                <a:latin typeface="Arial" panose="020B0604020202020204" pitchFamily="34" charset="0"/>
                <a:ea typeface="黑体" panose="02010609060101010101" pitchFamily="49" charset="-122"/>
              </a:defRPr>
            </a:lvl1pPr>
            <a:lvl2pPr>
              <a:defRPr sz="2000">
                <a:solidFill>
                  <a:srgbClr val="227577"/>
                </a:solidFill>
                <a:latin typeface="Arial" panose="020B0604020202020204" pitchFamily="34" charset="0"/>
                <a:ea typeface="黑体" panose="02010609060101010101" pitchFamily="49" charset="-122"/>
              </a:defRPr>
            </a:lvl2pPr>
            <a:lvl3pPr>
              <a:defRPr sz="2267">
                <a:solidFill>
                  <a:srgbClr val="000000"/>
                </a:solidFill>
                <a:latin typeface="Arial" panose="020B0604020202020204" pitchFamily="34" charset="0"/>
                <a:ea typeface="黑体" panose="02010609060101010101" pitchFamily="49" charset="-122"/>
              </a:defRPr>
            </a:lvl3pPr>
            <a:lvl4pPr>
              <a:defRPr sz="2000">
                <a:solidFill>
                  <a:srgbClr val="000000"/>
                </a:solidFill>
                <a:latin typeface="Arial" panose="020B0604020202020204" pitchFamily="34" charset="0"/>
                <a:ea typeface="黑体" panose="02010609060101010101" pitchFamily="49" charset="-122"/>
              </a:defRPr>
            </a:lvl4pPr>
            <a:lvl5pPr>
              <a:defRPr sz="2000">
                <a:solidFill>
                  <a:srgbClr val="000000"/>
                </a:solidFill>
                <a:latin typeface="Arial" panose="020B0604020202020204" pitchFamily="34" charset="0"/>
                <a:ea typeface="黑体" panose="02010609060101010101" pitchFamily="49" charset="-122"/>
              </a:defRPr>
            </a:lvl5pPr>
            <a:lvl6pPr>
              <a:defRPr>
                <a:solidFill>
                  <a:srgbClr val="000000"/>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16" name="Rectangle 5"/>
          <p:cNvSpPr>
            <a:spLocks noGrp="1" noChangeArrowheads="1"/>
          </p:cNvSpPr>
          <p:nvPr>
            <p:ph type="ftr" sz="quarter" idx="3"/>
          </p:nvPr>
        </p:nvSpPr>
        <p:spPr bwMode="auto">
          <a:xfrm>
            <a:off x="625361" y="6463604"/>
            <a:ext cx="2092976" cy="39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3" tIns="38972" rIns="77943" bIns="38972" numCol="1" anchor="ctr" anchorCtr="0" compatLnSpc="1"/>
          <a:lstStyle>
            <a:lvl1pPr algn="l" eaLnBrk="1" hangingPunct="1">
              <a:defRPr sz="1200" b="1" baseline="0" smtClean="0">
                <a:solidFill>
                  <a:schemeClr val="bg1"/>
                </a:solidFill>
                <a:latin typeface="+mn-lt"/>
                <a:ea typeface="黑体" panose="02010609060101010101" pitchFamily="49" charset="-122"/>
              </a:defRPr>
            </a:lvl1pPr>
          </a:lstStyle>
          <a:p>
            <a:r>
              <a:rPr lang="en-US" altLang="zh-CN" err="1"/>
              <a:t>www</a:t>
            </a:r>
            <a:r>
              <a:rPr lang="en-US" altLang="zh-CN"/>
              <a:t>.rezel.</a:t>
            </a:r>
            <a:r>
              <a:rPr lang="en-US" altLang="zh-CN" dirty="0" err="1"/>
              <a:t>com.cn</a:t>
            </a:r>
            <a:endParaRPr lang="zh-CN" altLang="en-US" dirty="0"/>
          </a:p>
        </p:txBody>
      </p:sp>
      <p:sp>
        <p:nvSpPr>
          <p:cNvPr id="17" name="Rectangle 6"/>
          <p:cNvSpPr>
            <a:spLocks noGrp="1" noChangeArrowheads="1"/>
          </p:cNvSpPr>
          <p:nvPr>
            <p:ph type="sldNum" sz="quarter" idx="4"/>
          </p:nvPr>
        </p:nvSpPr>
        <p:spPr bwMode="auto">
          <a:xfrm>
            <a:off x="10605637" y="6463604"/>
            <a:ext cx="993719" cy="39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3" tIns="38972" rIns="77943" bIns="38972" numCol="1" anchor="ctr" anchorCtr="0" compatLnSpc="1"/>
          <a:lstStyle>
            <a:lvl1pPr algn="r" eaLnBrk="1" hangingPunct="1">
              <a:defRPr sz="1200" b="1" baseline="0" smtClean="0">
                <a:solidFill>
                  <a:schemeClr val="bg1"/>
                </a:solidFill>
                <a:latin typeface="+mn-lt"/>
                <a:ea typeface="黑体" panose="02010609060101010101" pitchFamily="49" charset="-122"/>
              </a:defRPr>
            </a:lvl1pPr>
          </a:lstStyle>
          <a:p>
            <a:fld id="{EF906490-237C-474C-BA2E-D98840BC1F8F}" type="slidenum">
              <a:rPr lang="zh-CN" altLang="en-US" smtClean="0"/>
              <a:t>‹#›</a:t>
            </a:fld>
            <a:endParaRPr lang="zh-CN" altLang="en-US" dirty="0"/>
          </a:p>
        </p:txBody>
      </p:sp>
    </p:spTree>
    <p:extLst>
      <p:ext uri="{BB962C8B-B14F-4D97-AF65-F5344CB8AC3E}">
        <p14:creationId xmlns:p14="http://schemas.microsoft.com/office/powerpoint/2010/main" val="428601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AD7435-EBD4-4A99-9162-B32B54D2A662}" type="datetimeFigureOut">
              <a:rPr lang="zh-CN" altLang="en-US" smtClean="0"/>
              <a:t>2024/4/25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E6409-1443-42FE-8059-B006E1AD76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E6409-1443-42FE-8059-B006E1AD76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7435-EBD4-4A99-9162-B32B54D2A662}" type="datetimeFigureOut">
              <a:rPr lang="zh-CN" altLang="en-US" smtClean="0"/>
              <a:t>2024/4/25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E6409-1443-42FE-8059-B006E1AD76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onlinelibrary.wiley.com/action/doSearch?ContribAuthorStored=Yan%2C+Chun-Hua" TargetMode="External"/><Relationship Id="rId3" Type="http://schemas.openxmlformats.org/officeDocument/2006/relationships/hyperlink" Target="https://onlinelibrary.wiley.com/action/doSearch?ContribAuthorStored=Zhang%2C+Shuai" TargetMode="External"/><Relationship Id="rId7" Type="http://schemas.openxmlformats.org/officeDocument/2006/relationships/hyperlink" Target="https://onlinelibrary.wiley.com/action/doSearch?ContribAuthorStored=Du%2C+Yapi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onlinelibrary.wiley.com/action/doSearch?ContribAuthorStored=Zhang%2C+Hongbo" TargetMode="External"/><Relationship Id="rId5" Type="http://schemas.openxmlformats.org/officeDocument/2006/relationships/hyperlink" Target="https://onlinelibrary.wiley.com/action/doSearch?ContribAuthorStored=Yin%2C+Zongyou" TargetMode="External"/><Relationship Id="rId4" Type="http://schemas.openxmlformats.org/officeDocument/2006/relationships/hyperlink" Target="https://onlinelibrary.wiley.com/action/doSearch?ContribAuthorStored=Saji%2C+Sandra+Elizabeth" TargetMode="External"/><Relationship Id="rId9" Type="http://schemas.openxmlformats.org/officeDocument/2006/relationships/hyperlink" Target="https://doi.org/10.1002/adma.20200598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2.xml"/><Relationship Id="rId7" Type="http://schemas.openxmlformats.org/officeDocument/2006/relationships/chart" Target="../charts/char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1.xml"/><Relationship Id="rId5" Type="http://schemas.openxmlformats.org/officeDocument/2006/relationships/image" Target="../media/image36.png"/><Relationship Id="rId4" Type="http://schemas.openxmlformats.org/officeDocument/2006/relationships/notesSlide" Target="../notesSlides/notesSlide6.xml"/><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author/57207978349/hong-he"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sciencedirect.com/science/journal/10020721/39/3" TargetMode="External"/><Relationship Id="rId4" Type="http://schemas.openxmlformats.org/officeDocument/2006/relationships/hyperlink" Target="https://www.sciencedirect.com/science/journal/1002072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002/adma.202005988" TargetMode="External"/><Relationship Id="rId3" Type="http://schemas.openxmlformats.org/officeDocument/2006/relationships/hyperlink" Target="https://onlinelibrary.wiley.com/action/doSearch?ContribAuthorStored=Saji%2C+Sandra+Elizabeth" TargetMode="External"/><Relationship Id="rId7" Type="http://schemas.openxmlformats.org/officeDocument/2006/relationships/hyperlink" Target="https://onlinelibrary.wiley.com/action/doSearch?ContribAuthorStored=Yan%2C+Chun-Hua" TargetMode="External"/><Relationship Id="rId2" Type="http://schemas.openxmlformats.org/officeDocument/2006/relationships/hyperlink" Target="https://onlinelibrary.wiley.com/action/doSearch?ContribAuthorStored=Zhang%2C+Shuai" TargetMode="External"/><Relationship Id="rId1" Type="http://schemas.openxmlformats.org/officeDocument/2006/relationships/slideLayout" Target="../slideLayouts/slideLayout2.xml"/><Relationship Id="rId6" Type="http://schemas.openxmlformats.org/officeDocument/2006/relationships/hyperlink" Target="https://onlinelibrary.wiley.com/action/doSearch?ContribAuthorStored=Du%2C+Yaping" TargetMode="External"/><Relationship Id="rId5" Type="http://schemas.openxmlformats.org/officeDocument/2006/relationships/hyperlink" Target="https://onlinelibrary.wiley.com/action/doSearch?ContribAuthorStored=Zhang%2C+Hongbo" TargetMode="External"/><Relationship Id="rId4" Type="http://schemas.openxmlformats.org/officeDocument/2006/relationships/hyperlink" Target="https://onlinelibrary.wiley.com/action/doSearch?ContribAuthorStored=Yin%2C+Zongyou"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609004" y="1314500"/>
            <a:ext cx="10973992" cy="117184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CN" altLang="en-US" sz="17600" b="1" dirty="0">
                <a:solidFill>
                  <a:schemeClr val="accent6">
                    <a:lumMod val="75000"/>
                  </a:schemeClr>
                </a:solidFill>
                <a:latin typeface="黑体" panose="02010609060101010101" pitchFamily="49" charset="-122"/>
                <a:ea typeface="黑体" panose="02010609060101010101" pitchFamily="49" charset="-122"/>
                <a:sym typeface="+mn-ea"/>
              </a:rPr>
              <a:t>稀土在催化领域的应用现状和前景</a:t>
            </a:r>
            <a:endParaRPr lang="en-US" sz="10665" b="1" dirty="0">
              <a:latin typeface="微软雅黑" panose="020B0503020204020204" pitchFamily="34" charset="-122"/>
              <a:ea typeface="微软雅黑" panose="020B0503020204020204" pitchFamily="34" charset="-122"/>
            </a:endParaRPr>
          </a:p>
          <a:p>
            <a:pPr>
              <a:lnSpc>
                <a:spcPct val="150000"/>
              </a:lnSpc>
            </a:pPr>
            <a:r>
              <a:rPr lang="en-US" sz="8000" b="1" dirty="0">
                <a:latin typeface="微软雅黑" panose="020B0503020204020204" pitchFamily="34" charset="-122"/>
                <a:ea typeface="微软雅黑" panose="020B0503020204020204" pitchFamily="34" charset="-122"/>
              </a:rPr>
              <a:t>The Application Status and Prospects of Rare Earths in the Field of Catalysis</a:t>
            </a:r>
            <a:br>
              <a:rPr lang="en-US" altLang="zh-CN" sz="8000" b="1" dirty="0">
                <a:latin typeface="微软雅黑" panose="020B0503020204020204" pitchFamily="34" charset="-122"/>
                <a:ea typeface="微软雅黑" panose="020B0503020204020204" pitchFamily="34" charset="-122"/>
              </a:rPr>
            </a:br>
            <a:endParaRPr lang="zh-CN" altLang="en-US" sz="8000" dirty="0">
              <a:solidFill>
                <a:schemeClr val="accent6">
                  <a:lumMod val="75000"/>
                </a:schemeClr>
              </a:solidFill>
              <a:latin typeface="黑体" panose="02010609060101010101" pitchFamily="49" charset="-122"/>
              <a:ea typeface="黑体" panose="02010609060101010101" pitchFamily="49" charset="-122"/>
              <a:sym typeface="+mn-ea"/>
            </a:endParaRPr>
          </a:p>
        </p:txBody>
      </p:sp>
      <p:sp>
        <p:nvSpPr>
          <p:cNvPr id="5" name="页脚占位符 1"/>
          <p:cNvSpPr txBox="1"/>
          <p:nvPr/>
        </p:nvSpPr>
        <p:spPr>
          <a:xfrm>
            <a:off x="625361" y="6463604"/>
            <a:ext cx="2092976" cy="39439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www.rezel.com.cn</a:t>
            </a:r>
            <a:endParaRPr lang="zh-CN" altLang="en-US" dirty="0"/>
          </a:p>
        </p:txBody>
      </p:sp>
      <p:sp>
        <p:nvSpPr>
          <p:cNvPr id="6" name="灯片编号占位符 2"/>
          <p:cNvSpPr txBox="1"/>
          <p:nvPr/>
        </p:nvSpPr>
        <p:spPr>
          <a:xfrm>
            <a:off x="10605636" y="6463604"/>
            <a:ext cx="993719" cy="39439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906490-237C-474C-BA2E-D98840BC1F8F}" type="slidenum">
              <a:rPr lang="zh-CN" altLang="en-US" smtClean="0"/>
              <a:t>1</a:t>
            </a:fld>
            <a:endParaRPr lang="zh-CN" altLang="en-US" dirty="0"/>
          </a:p>
        </p:txBody>
      </p:sp>
      <p:sp>
        <p:nvSpPr>
          <p:cNvPr id="7" name="文本框 6"/>
          <p:cNvSpPr txBox="1"/>
          <p:nvPr/>
        </p:nvSpPr>
        <p:spPr>
          <a:xfrm>
            <a:off x="4193286" y="3965262"/>
            <a:ext cx="3961765" cy="1198880"/>
          </a:xfrm>
          <a:prstGeom prst="rect">
            <a:avLst/>
          </a:prstGeom>
          <a:noFill/>
        </p:spPr>
        <p:txBody>
          <a:bodyPr wrap="none" rtlCol="0">
            <a:spAutoFit/>
          </a:bodyPr>
          <a:lstStyle/>
          <a:p>
            <a:pPr algn="ctr"/>
            <a:r>
              <a:rPr lang="en-US" altLang="zh-CN" sz="2400" b="1" dirty="0" err="1"/>
              <a:t>Xinsheng Liu</a:t>
            </a:r>
            <a:r>
              <a:rPr lang="en-US" altLang="zh-CN" sz="2400" b="1" dirty="0"/>
              <a:t>, Ph.D</a:t>
            </a:r>
          </a:p>
          <a:p>
            <a:pPr algn="ctr"/>
            <a:r>
              <a:rPr lang="zh-CN" altLang="en-US" sz="2400" b="1" dirty="0"/>
              <a:t>润和催化剂股份有限公司</a:t>
            </a:r>
          </a:p>
          <a:p>
            <a:pPr algn="ctr"/>
            <a:r>
              <a:rPr lang="en-US" altLang="zh-CN" sz="2400" b="1" dirty="0"/>
              <a:t>Rezel Catalysts Corperation</a:t>
            </a:r>
          </a:p>
        </p:txBody>
      </p:sp>
      <p:pic>
        <p:nvPicPr>
          <p:cNvPr id="8" name="图片 7"/>
          <p:cNvPicPr>
            <a:picLocks noChangeAspect="1"/>
          </p:cNvPicPr>
          <p:nvPr/>
        </p:nvPicPr>
        <p:blipFill>
          <a:blip r:embed="rId3"/>
          <a:stretch>
            <a:fillRect/>
          </a:stretch>
        </p:blipFill>
        <p:spPr>
          <a:xfrm>
            <a:off x="300038" y="6063065"/>
            <a:ext cx="11549062" cy="690687"/>
          </a:xfrm>
          <a:prstGeom prst="rect">
            <a:avLst/>
          </a:prstGeom>
        </p:spPr>
      </p:pic>
      <p:pic>
        <p:nvPicPr>
          <p:cNvPr id="9" name="图片 8"/>
          <p:cNvPicPr>
            <a:picLocks noChangeAspect="1"/>
          </p:cNvPicPr>
          <p:nvPr/>
        </p:nvPicPr>
        <p:blipFill>
          <a:blip r:embed="rId4"/>
          <a:stretch>
            <a:fillRect/>
          </a:stretch>
        </p:blipFill>
        <p:spPr>
          <a:xfrm>
            <a:off x="300038" y="4673148"/>
            <a:ext cx="734971" cy="1389397"/>
          </a:xfrm>
          <a:prstGeom prst="rect">
            <a:avLst/>
          </a:prstGeom>
        </p:spPr>
      </p:pic>
      <p:pic>
        <p:nvPicPr>
          <p:cNvPr id="11" name="图片 10"/>
          <p:cNvPicPr>
            <a:picLocks noChangeAspect="1"/>
          </p:cNvPicPr>
          <p:nvPr/>
        </p:nvPicPr>
        <p:blipFill>
          <a:blip r:embed="rId5">
            <a:alphaModFix amt="35000"/>
          </a:blip>
          <a:stretch>
            <a:fillRect/>
          </a:stretch>
        </p:blipFill>
        <p:spPr>
          <a:xfrm>
            <a:off x="10722935" y="0"/>
            <a:ext cx="1469065" cy="661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91515"/>
          </a:xfrm>
        </p:spPr>
        <p:txBody>
          <a:bodyPr>
            <a:normAutofit/>
          </a:bodyPr>
          <a:lstStyle/>
          <a:p>
            <a:r>
              <a:rPr lang="zh-CN" altLang="en-US"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稀土合金催化剂</a:t>
            </a:r>
          </a:p>
        </p:txBody>
      </p:sp>
      <p:sp>
        <p:nvSpPr>
          <p:cNvPr id="3" name="内容占位符 2"/>
          <p:cNvSpPr>
            <a:spLocks noGrp="1"/>
          </p:cNvSpPr>
          <p:nvPr>
            <p:ph idx="1"/>
          </p:nvPr>
        </p:nvSpPr>
        <p:spPr>
          <a:xfrm>
            <a:off x="485809" y="1134110"/>
            <a:ext cx="11061422" cy="4351338"/>
          </a:xfrm>
        </p:spPr>
        <p:txBody>
          <a:bodyPr>
            <a:normAutofit fontScale="50000" lnSpcReduction="20000"/>
          </a:bodyPr>
          <a:lstStyle/>
          <a:p>
            <a:pPr>
              <a:lnSpc>
                <a:spcPct val="110000"/>
              </a:lnSpc>
            </a:pPr>
            <a:r>
              <a:rPr lang="zh-CN" altLang="en-US" sz="4665" b="1" dirty="0">
                <a:latin typeface="微软雅黑" panose="020B0503020204020204" pitchFamily="34" charset="-122"/>
                <a:ea typeface="微软雅黑" panose="020B0503020204020204" pitchFamily="34" charset="-122"/>
                <a:cs typeface="微软雅黑" panose="020B0503020204020204" pitchFamily="34" charset="-122"/>
              </a:rPr>
              <a:t>稀土合金代表了材料化学，催化和能量转化领域中最有活力和最有前途的研究主题。与不含稀土元素的合金相比，稀土合金不仅具有前者的所有优点，而且稀土合金在反应活性，选择性和稳定性等各个方面都表现出更好的催化性能。通过调整合成方法，可以精确设计稀土合金的成分元素和结构形状，直接影响表面原子的结构，从而获得优异的催化性能。</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Rare earth alloys represent the most dynamic and promising research topics in the fields of material chemistry, catalysis, and energy conversion. Compared with alloys without rare earth elements, rare earth alloys not only have all the advantages of the former, but also exhibit better catalytic performance in various aspects such as reaction activity, selectivity, and stability. By adjusting the synthesis method, the composition elements and structural shape of rare earth alloys can be precisely designed, directly affecting the structure of surface atoms, thereby achieving excellent catalytic performance.</a:t>
            </a:r>
          </a:p>
          <a:p>
            <a:endParaRPr lang="zh-CN" altLang="en-US" dirty="0"/>
          </a:p>
          <a:p>
            <a:r>
              <a:rPr lang="zh-CN" altLang="en-US" sz="4800" b="1" dirty="0">
                <a:solidFill>
                  <a:srgbClr val="FF0000"/>
                </a:solidFill>
                <a:effectLst>
                  <a:outerShdw blurRad="38100" dist="25400" dir="5400000" algn="ctr" rotWithShape="0">
                    <a:srgbClr val="6E747A">
                      <a:alpha val="43000"/>
                    </a:srgbClr>
                  </a:outerShdw>
                </a:effectLst>
              </a:rPr>
              <a:t>稀土合金制备不容易，要采用特殊方法</a:t>
            </a:r>
            <a:r>
              <a:rPr lang="zh-CN" altLang="en-US" sz="4800" b="1" dirty="0">
                <a:solidFill>
                  <a:srgbClr val="FF0000"/>
                </a:solidFill>
              </a:rPr>
              <a:t>。常规方法产生分离的混合物。</a:t>
            </a:r>
            <a:r>
              <a:rPr lang="zh-CN" altLang="en-US" b="1" dirty="0">
                <a:solidFill>
                  <a:srgbClr val="FF0000"/>
                </a:solidFill>
              </a:rPr>
              <a:t>The preparation of rare earth alloys is not easy and requires special methods. Conventional methods produce separated mixtures.</a:t>
            </a:r>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
        <p:nvSpPr>
          <p:cNvPr id="5" name="文本框 5"/>
          <p:cNvSpPr txBox="1"/>
          <p:nvPr/>
        </p:nvSpPr>
        <p:spPr>
          <a:xfrm>
            <a:off x="485808" y="5485863"/>
            <a:ext cx="5357225" cy="120032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200" b="1" i="0" dirty="0">
                <a:solidFill>
                  <a:srgbClr val="1C1D1E"/>
                </a:solidFill>
                <a:effectLst/>
                <a:latin typeface="Open Sans Subset"/>
              </a:rPr>
              <a:t>Rare‐Earth Incorporated Alloy Catalysts: Synthesis, Properties, and Applications</a:t>
            </a:r>
          </a:p>
          <a:p>
            <a:pPr algn="l"/>
            <a:r>
              <a:rPr lang="en-US" altLang="zh-CN" sz="1200" b="0" i="0" u="none" strike="noStrike" dirty="0">
                <a:solidFill>
                  <a:srgbClr val="005274"/>
                </a:solidFill>
                <a:effectLst/>
                <a:latin typeface="Open Sans Subset"/>
                <a:hlinkClick r:id="rId3"/>
              </a:rPr>
              <a:t>Adv. Mater. 2021</a:t>
            </a:r>
            <a:endParaRPr lang="en-US" altLang="zh-CN" sz="1200" b="0" i="0" u="none" strike="noStrike" dirty="0">
              <a:solidFill>
                <a:srgbClr val="005274"/>
              </a:solidFill>
              <a:effectLst/>
              <a:latin typeface="Open Sans Subset"/>
            </a:endParaRPr>
          </a:p>
          <a:p>
            <a:pPr algn="l"/>
            <a:r>
              <a:rPr lang="en-US" altLang="zh-CN" sz="1200" b="0" i="0" u="none" strike="noStrike" dirty="0">
                <a:solidFill>
                  <a:srgbClr val="005274"/>
                </a:solidFill>
                <a:effectLst/>
                <a:latin typeface="Open Sans Subset"/>
                <a:hlinkClick r:id="rId3"/>
              </a:rPr>
              <a:t>Shuai Zhang</a:t>
            </a:r>
            <a:r>
              <a:rPr lang="zh-CN" altLang="en-US" sz="1200" u="none" strike="noStrike" dirty="0">
                <a:solidFill>
                  <a:srgbClr val="8B8B8B"/>
                </a:solidFill>
                <a:latin typeface="Open Sans Subset"/>
              </a:rPr>
              <a:t>，</a:t>
            </a:r>
            <a:r>
              <a:rPr lang="en-US" altLang="zh-CN" sz="1200" b="0" i="0" u="none" strike="noStrike" dirty="0">
                <a:solidFill>
                  <a:srgbClr val="005274"/>
                </a:solidFill>
                <a:effectLst/>
                <a:latin typeface="Open Sans Subset"/>
                <a:hlinkClick r:id="rId4"/>
              </a:rPr>
              <a:t>Sandra Elizabeth </a:t>
            </a:r>
            <a:r>
              <a:rPr lang="en-US" altLang="zh-CN" sz="1200" b="0" i="0" u="none" strike="noStrike" dirty="0" err="1">
                <a:solidFill>
                  <a:srgbClr val="005274"/>
                </a:solidFill>
                <a:effectLst/>
                <a:latin typeface="Open Sans Subset"/>
                <a:hlinkClick r:id="rId4"/>
              </a:rPr>
              <a:t>Saji</a:t>
            </a:r>
            <a:r>
              <a:rPr lang="en-US" altLang="zh-CN" sz="1200" b="0" i="0" dirty="0">
                <a:solidFill>
                  <a:srgbClr val="8B8B8B"/>
                </a:solidFill>
                <a:effectLst/>
                <a:latin typeface="Open Sans Subset"/>
              </a:rPr>
              <a:t> </a:t>
            </a:r>
            <a:r>
              <a:rPr lang="zh-CN" altLang="en-US" sz="1200" b="0" i="0" dirty="0">
                <a:solidFill>
                  <a:srgbClr val="8B8B8B"/>
                </a:solidFill>
                <a:effectLst/>
                <a:latin typeface="Open Sans Subset"/>
              </a:rPr>
              <a:t>，</a:t>
            </a:r>
            <a:r>
              <a:rPr lang="en-US" altLang="zh-CN" sz="1200" b="0" i="0" u="none" strike="noStrike" dirty="0" err="1">
                <a:solidFill>
                  <a:srgbClr val="005274"/>
                </a:solidFill>
                <a:effectLst/>
                <a:latin typeface="Open Sans Subset"/>
                <a:hlinkClick r:id="rId5"/>
              </a:rPr>
              <a:t>Zongyou</a:t>
            </a:r>
            <a:r>
              <a:rPr lang="en-US" altLang="zh-CN" sz="1200" b="0" i="0" u="none" strike="noStrike" dirty="0">
                <a:solidFill>
                  <a:srgbClr val="005274"/>
                </a:solidFill>
                <a:effectLst/>
                <a:latin typeface="Open Sans Subset"/>
                <a:hlinkClick r:id="rId5"/>
              </a:rPr>
              <a:t> Yin</a:t>
            </a:r>
            <a:r>
              <a:rPr lang="zh-CN" altLang="en-US" sz="1200" u="none" strike="noStrike" dirty="0">
                <a:solidFill>
                  <a:srgbClr val="8B8B8B"/>
                </a:solidFill>
                <a:latin typeface="Open Sans Subset"/>
              </a:rPr>
              <a:t>，</a:t>
            </a:r>
            <a:r>
              <a:rPr lang="en-US" altLang="zh-CN" sz="1200" b="0" i="0" u="none" strike="noStrike" dirty="0" err="1">
                <a:solidFill>
                  <a:srgbClr val="005274"/>
                </a:solidFill>
                <a:effectLst/>
                <a:latin typeface="Open Sans Subset"/>
                <a:hlinkClick r:id="rId6"/>
              </a:rPr>
              <a:t>Hongbo</a:t>
            </a:r>
            <a:r>
              <a:rPr lang="en-US" altLang="zh-CN" sz="1200" b="0" i="0" u="none" strike="noStrike" dirty="0">
                <a:solidFill>
                  <a:srgbClr val="005274"/>
                </a:solidFill>
                <a:effectLst/>
                <a:latin typeface="Open Sans Subset"/>
                <a:hlinkClick r:id="rId6"/>
              </a:rPr>
              <a:t> Zhang</a:t>
            </a:r>
            <a:r>
              <a:rPr lang="zh-CN" altLang="en-US" sz="1200" u="none" strike="noStrike" dirty="0">
                <a:solidFill>
                  <a:srgbClr val="8B8B8B"/>
                </a:solidFill>
                <a:latin typeface="Open Sans Subset"/>
              </a:rPr>
              <a:t>，</a:t>
            </a:r>
            <a:r>
              <a:rPr lang="en-US" altLang="zh-CN" sz="1200" b="0" i="0" u="none" strike="noStrike" dirty="0" err="1">
                <a:solidFill>
                  <a:srgbClr val="005274"/>
                </a:solidFill>
                <a:effectLst/>
                <a:latin typeface="Open Sans Subset"/>
                <a:hlinkClick r:id="rId7"/>
              </a:rPr>
              <a:t>Yaping</a:t>
            </a:r>
            <a:r>
              <a:rPr lang="en-US" altLang="zh-CN" sz="1200" b="0" i="0" u="none" strike="noStrike" dirty="0">
                <a:solidFill>
                  <a:srgbClr val="005274"/>
                </a:solidFill>
                <a:effectLst/>
                <a:latin typeface="Open Sans Subset"/>
                <a:hlinkClick r:id="rId7"/>
              </a:rPr>
              <a:t> Du</a:t>
            </a:r>
            <a:r>
              <a:rPr lang="zh-CN" altLang="en-US" sz="1200" u="none" strike="noStrike" dirty="0">
                <a:solidFill>
                  <a:srgbClr val="8B8B8B"/>
                </a:solidFill>
                <a:latin typeface="Open Sans Subset"/>
              </a:rPr>
              <a:t>，</a:t>
            </a:r>
            <a:r>
              <a:rPr lang="en-US" altLang="zh-CN" sz="1200" b="0" i="0" u="none" strike="noStrike" dirty="0">
                <a:solidFill>
                  <a:srgbClr val="005274"/>
                </a:solidFill>
                <a:effectLst/>
                <a:latin typeface="Open Sans Subset"/>
                <a:hlinkClick r:id="rId8"/>
              </a:rPr>
              <a:t>Chun‐Hua Yan</a:t>
            </a:r>
            <a:endParaRPr lang="en-US" altLang="zh-CN" sz="1200" b="0" i="0" dirty="0">
              <a:solidFill>
                <a:srgbClr val="8B8B8B"/>
              </a:solidFill>
              <a:effectLst/>
              <a:latin typeface="Open Sans Subset"/>
            </a:endParaRPr>
          </a:p>
          <a:p>
            <a:pPr algn="l"/>
            <a:r>
              <a:rPr lang="en-US" altLang="zh-CN" sz="1200" b="1" i="0" u="none" strike="noStrike" dirty="0">
                <a:solidFill>
                  <a:srgbClr val="005274"/>
                </a:solidFill>
                <a:effectLst/>
                <a:latin typeface="Open Sans Subset"/>
                <a:hlinkClick r:id="rId9"/>
              </a:rPr>
              <a:t>https://doi.org/10.1002/adma.202005988</a:t>
            </a:r>
            <a:endParaRPr lang="en-US" altLang="zh-CN" sz="1200" b="0" i="0" dirty="0">
              <a:solidFill>
                <a:srgbClr val="767676"/>
              </a:solidFill>
              <a:effectLst/>
              <a:latin typeface="Open Sans Subse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23520"/>
            <a:ext cx="10515600" cy="638175"/>
          </a:xfrm>
        </p:spPr>
        <p:txBody>
          <a:bodyPr>
            <a:normAutofit fontScale="90000"/>
            <a:scene3d>
              <a:camera prst="orthographicFront"/>
              <a:lightRig rig="threePt" dir="t"/>
            </a:scene3d>
          </a:bodyPr>
          <a:lstStyle/>
          <a:p>
            <a:r>
              <a:rPr lang="zh-CN" altLang="en-US" sz="4000"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稀土合金</a:t>
            </a:r>
            <a:r>
              <a:rPr lang="en-US" altLang="zh-CN" sz="4000"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 - Pt</a:t>
            </a:r>
            <a:r>
              <a:rPr lang="en-US" altLang="zh-CN" sz="4000"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La</a:t>
            </a:r>
            <a:r>
              <a:rPr lang="en-US" altLang="zh-CN" sz="4000" b="1" u="sng" baseline="-250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1</a:t>
            </a:r>
            <a:r>
              <a:rPr lang="en-US" altLang="zh-CN" sz="4000"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@HCS</a:t>
            </a:r>
          </a:p>
        </p:txBody>
      </p:sp>
      <p:pic>
        <p:nvPicPr>
          <p:cNvPr id="4" name="图片 3"/>
          <p:cNvPicPr>
            <a:picLocks noChangeAspect="1"/>
          </p:cNvPicPr>
          <p:nvPr/>
        </p:nvPicPr>
        <p:blipFill>
          <a:blip r:embed="rId3"/>
          <a:stretch>
            <a:fillRect/>
          </a:stretch>
        </p:blipFill>
        <p:spPr>
          <a:xfrm>
            <a:off x="934720" y="861695"/>
            <a:ext cx="7341235" cy="4982210"/>
          </a:xfrm>
          <a:prstGeom prst="rect">
            <a:avLst/>
          </a:prstGeom>
        </p:spPr>
      </p:pic>
      <p:sp>
        <p:nvSpPr>
          <p:cNvPr id="5" name="文本框 4"/>
          <p:cNvSpPr txBox="1"/>
          <p:nvPr/>
        </p:nvSpPr>
        <p:spPr>
          <a:xfrm>
            <a:off x="3897630" y="5996305"/>
            <a:ext cx="7794625" cy="737235"/>
          </a:xfrm>
          <a:prstGeom prst="rect">
            <a:avLst/>
          </a:prstGeom>
          <a:noFill/>
        </p:spPr>
        <p:txBody>
          <a:bodyPr wrap="square" rtlCol="0" anchor="t">
            <a:spAutoFit/>
          </a:bodyPr>
          <a:lstStyle/>
          <a:p>
            <a:r>
              <a:rPr lang="zh-CN" altLang="en-US" sz="1400"/>
              <a:t>Embedding oxophilic rare-earth single atom in platinum nanoclusters for efficient hydrogen electro-oxidation</a:t>
            </a:r>
            <a:r>
              <a:rPr lang="en-US" altLang="zh-CN" sz="1400"/>
              <a:t>, </a:t>
            </a:r>
            <a:r>
              <a:rPr lang="en-US" altLang="zh-CN" sz="1400" b="1"/>
              <a:t>Nature Communications, </a:t>
            </a:r>
          </a:p>
          <a:p>
            <a:endParaRPr lang="en-US" altLang="zh-CN" sz="1400" b="1"/>
          </a:p>
        </p:txBody>
      </p:sp>
      <p:pic>
        <p:nvPicPr>
          <p:cNvPr id="10" name="图片 9"/>
          <p:cNvPicPr>
            <a:picLocks noChangeAspect="1"/>
          </p:cNvPicPr>
          <p:nvPr/>
        </p:nvPicPr>
        <p:blipFill>
          <a:blip r:embed="rId4"/>
          <a:stretch>
            <a:fillRect/>
          </a:stretch>
        </p:blipFill>
        <p:spPr>
          <a:xfrm>
            <a:off x="7356475" y="6254750"/>
            <a:ext cx="3067050" cy="219710"/>
          </a:xfrm>
          <a:prstGeom prst="rect">
            <a:avLst/>
          </a:prstGeom>
        </p:spPr>
      </p:pic>
      <p:sp>
        <p:nvSpPr>
          <p:cNvPr id="12" name="文本框 11"/>
          <p:cNvSpPr txBox="1"/>
          <p:nvPr/>
        </p:nvSpPr>
        <p:spPr>
          <a:xfrm>
            <a:off x="6143343" y="247592"/>
            <a:ext cx="2132330" cy="461665"/>
          </a:xfrm>
          <a:prstGeom prst="rect">
            <a:avLst/>
          </a:prstGeom>
          <a:noFill/>
        </p:spPr>
        <p:txBody>
          <a:bodyPr wrap="square" rtlCol="0" anchor="t">
            <a:spAutoFit/>
          </a:bodyPr>
          <a:lstStyle/>
          <a:p>
            <a:r>
              <a:rPr lang="zh-CN" altLang="en-US" sz="2400" b="1" dirty="0">
                <a:latin typeface="微软雅黑" panose="020B0503020204020204" pitchFamily="34" charset="-122"/>
                <a:ea typeface="微软雅黑" panose="020B0503020204020204" pitchFamily="34" charset="-122"/>
              </a:rPr>
              <a:t>电化学催化剂</a:t>
            </a:r>
          </a:p>
        </p:txBody>
      </p:sp>
      <p:sp>
        <p:nvSpPr>
          <p:cNvPr id="13" name="文本框 12"/>
          <p:cNvSpPr txBox="1"/>
          <p:nvPr/>
        </p:nvSpPr>
        <p:spPr>
          <a:xfrm>
            <a:off x="8561070" y="1292860"/>
            <a:ext cx="2792730" cy="1022985"/>
          </a:xfrm>
          <a:prstGeom prst="rect">
            <a:avLst/>
          </a:prstGeom>
          <a:noFill/>
        </p:spPr>
        <p:txBody>
          <a:bodyPr wrap="square" rtlCol="0" anchor="t">
            <a:noAutofit/>
          </a:bodyPr>
          <a:lstStyle/>
          <a:p>
            <a:r>
              <a:rPr lang="zh-CN" altLang="en-US" b="1" dirty="0">
                <a:latin typeface="微软雅黑" panose="020B0503020204020204" pitchFamily="34" charset="-122"/>
                <a:ea typeface="微软雅黑" panose="020B0503020204020204" pitchFamily="34" charset="-122"/>
              </a:rPr>
              <a:t>亲氧稀土单原子嵌入铂纳米团簇用于高效氢氧化反应</a:t>
            </a:r>
          </a:p>
        </p:txBody>
      </p:sp>
      <p:pic>
        <p:nvPicPr>
          <p:cNvPr id="11" name="图片 10"/>
          <p:cNvPicPr>
            <a:picLocks noChangeAspect="1"/>
          </p:cNvPicPr>
          <p:nvPr/>
        </p:nvPicPr>
        <p:blipFill>
          <a:blip r:embed="rId5">
            <a:alphaModFix amt="35000"/>
          </a:blip>
          <a:stretch>
            <a:fillRect/>
          </a:stretch>
        </p:blipFill>
        <p:spPr>
          <a:xfrm>
            <a:off x="10722935" y="0"/>
            <a:ext cx="1469065" cy="661499"/>
          </a:xfrm>
          <a:prstGeom prst="rect">
            <a:avLst/>
          </a:prstGeom>
        </p:spPr>
      </p:pic>
      <p:pic>
        <p:nvPicPr>
          <p:cNvPr id="6" name="图片 5"/>
          <p:cNvPicPr>
            <a:picLocks noChangeAspect="1"/>
          </p:cNvPicPr>
          <p:nvPr/>
        </p:nvPicPr>
        <p:blipFill>
          <a:blip r:embed="rId6"/>
          <a:stretch>
            <a:fillRect/>
          </a:stretch>
        </p:blipFill>
        <p:spPr>
          <a:xfrm>
            <a:off x="8275955" y="2457068"/>
            <a:ext cx="3800443" cy="31064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4025" y="365125"/>
            <a:ext cx="5484495" cy="652780"/>
          </a:xfrm>
        </p:spPr>
        <p:txBody>
          <a:bodyPr>
            <a:normAutofit fontScale="90000"/>
          </a:bodyPr>
          <a:lstStyle/>
          <a:p>
            <a:r>
              <a:rPr lang="en-US" altLang="zh-CN"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P</a:t>
            </a:r>
            <a:r>
              <a:rPr lang="en-US" altLang="zh-CN" sz="4000"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t</a:t>
            </a:r>
            <a:r>
              <a:rPr lang="en-US" altLang="zh-CN" sz="4000" b="1" u="sng" baseline="-250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3</a:t>
            </a:r>
            <a:r>
              <a:rPr lang="en-US" altLang="zh-CN" sz="4000" b="1"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RE-mz-deGa</a:t>
            </a:r>
            <a:r>
              <a:rPr lang="en-US" altLang="zh-CN" sz="4000" b="1" dirty="0">
                <a:latin typeface="微软雅黑" panose="020B0503020204020204" pitchFamily="34" charset="-122"/>
                <a:ea typeface="微软雅黑" panose="020B0503020204020204" pitchFamily="34" charset="-122"/>
              </a:rPr>
              <a:t> - PDH</a:t>
            </a:r>
            <a:endParaRPr lang="zh-CN" altLang="en-US" sz="40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5938463" y="335259"/>
            <a:ext cx="5507805" cy="5350966"/>
          </a:xfrm>
          <a:prstGeom prst="rect">
            <a:avLst/>
          </a:prstGeom>
        </p:spPr>
      </p:pic>
      <p:pic>
        <p:nvPicPr>
          <p:cNvPr id="6" name="图片 5"/>
          <p:cNvPicPr>
            <a:picLocks noChangeAspect="1"/>
          </p:cNvPicPr>
          <p:nvPr/>
        </p:nvPicPr>
        <p:blipFill>
          <a:blip r:embed="rId3"/>
          <a:stretch>
            <a:fillRect/>
          </a:stretch>
        </p:blipFill>
        <p:spPr>
          <a:xfrm>
            <a:off x="6096000" y="5716092"/>
            <a:ext cx="3318553" cy="1106184"/>
          </a:xfrm>
          <a:prstGeom prst="rect">
            <a:avLst/>
          </a:prstGeom>
        </p:spPr>
      </p:pic>
      <p:grpSp>
        <p:nvGrpSpPr>
          <p:cNvPr id="8" name="组合 7"/>
          <p:cNvGrpSpPr/>
          <p:nvPr/>
        </p:nvGrpSpPr>
        <p:grpSpPr>
          <a:xfrm>
            <a:off x="654685" y="1270000"/>
            <a:ext cx="4587240" cy="5201920"/>
            <a:chOff x="1174" y="1872"/>
            <a:chExt cx="7224" cy="8192"/>
          </a:xfrm>
        </p:grpSpPr>
        <p:sp>
          <p:nvSpPr>
            <p:cNvPr id="7" name="文本框 6"/>
            <p:cNvSpPr txBox="1"/>
            <p:nvPr/>
          </p:nvSpPr>
          <p:spPr>
            <a:xfrm>
              <a:off x="1652" y="1872"/>
              <a:ext cx="2464" cy="582"/>
            </a:xfrm>
            <a:prstGeom prst="rect">
              <a:avLst/>
            </a:prstGeom>
            <a:noFill/>
          </p:spPr>
          <p:txBody>
            <a:bodyPr wrap="none" rtlCol="0">
              <a:spAutoFit/>
            </a:bodyPr>
            <a:lstStyle/>
            <a:p>
              <a:r>
                <a:rPr lang="zh-CN" altLang="en-US" dirty="0"/>
                <a:t>硅酸镓</a:t>
              </a:r>
              <a:r>
                <a:rPr lang="en-US" altLang="zh-CN" dirty="0"/>
                <a:t>ZSM-5</a:t>
              </a:r>
              <a:endParaRPr lang="zh-CN" altLang="en-US" dirty="0"/>
            </a:p>
          </p:txBody>
        </p:sp>
        <p:cxnSp>
          <p:nvCxnSpPr>
            <p:cNvPr id="9" name="直接箭头连接符 8"/>
            <p:cNvCxnSpPr/>
            <p:nvPr/>
          </p:nvCxnSpPr>
          <p:spPr>
            <a:xfrm>
              <a:off x="2647" y="2723"/>
              <a:ext cx="0" cy="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692" y="3771"/>
              <a:ext cx="6705" cy="582"/>
            </a:xfrm>
            <a:prstGeom prst="rect">
              <a:avLst/>
            </a:prstGeom>
            <a:noFill/>
          </p:spPr>
          <p:txBody>
            <a:bodyPr wrap="none" rtlCol="0">
              <a:spAutoFit/>
            </a:bodyPr>
            <a:lstStyle/>
            <a:p>
              <a:r>
                <a:rPr lang="zh-CN" altLang="en-US" dirty="0"/>
                <a:t>脱镓产生结构缺陷 </a:t>
              </a:r>
              <a:r>
                <a:rPr lang="en-US" altLang="zh-CN" dirty="0"/>
                <a:t>	Si-OH HO-Si</a:t>
              </a:r>
              <a:endParaRPr lang="zh-CN" altLang="en-US" dirty="0"/>
            </a:p>
          </p:txBody>
        </p:sp>
        <p:sp>
          <p:nvSpPr>
            <p:cNvPr id="11" name="文本框 10"/>
            <p:cNvSpPr txBox="1"/>
            <p:nvPr/>
          </p:nvSpPr>
          <p:spPr>
            <a:xfrm>
              <a:off x="6873" y="2497"/>
              <a:ext cx="742" cy="1454"/>
            </a:xfrm>
            <a:prstGeom prst="rect">
              <a:avLst/>
            </a:prstGeom>
            <a:noFill/>
          </p:spPr>
          <p:txBody>
            <a:bodyPr wrap="square" rtlCol="0">
              <a:spAutoFit/>
            </a:bodyPr>
            <a:lstStyle/>
            <a:p>
              <a:r>
                <a:rPr lang="en-US" altLang="zh-CN" dirty="0"/>
                <a:t>Si</a:t>
              </a:r>
            </a:p>
            <a:p>
              <a:r>
                <a:rPr lang="en-US" altLang="zh-CN" dirty="0"/>
                <a:t>O</a:t>
              </a:r>
            </a:p>
            <a:p>
              <a:r>
                <a:rPr lang="en-US" altLang="zh-CN" dirty="0"/>
                <a:t>H</a:t>
              </a:r>
              <a:endParaRPr lang="zh-CN" altLang="en-US" dirty="0"/>
            </a:p>
          </p:txBody>
        </p:sp>
        <p:sp>
          <p:nvSpPr>
            <p:cNvPr id="12" name="文本框 11"/>
            <p:cNvSpPr txBox="1"/>
            <p:nvPr/>
          </p:nvSpPr>
          <p:spPr>
            <a:xfrm>
              <a:off x="6873" y="4352"/>
              <a:ext cx="566" cy="1454"/>
            </a:xfrm>
            <a:prstGeom prst="rect">
              <a:avLst/>
            </a:prstGeom>
            <a:noFill/>
          </p:spPr>
          <p:txBody>
            <a:bodyPr wrap="none" rtlCol="0">
              <a:spAutoFit/>
            </a:bodyPr>
            <a:lstStyle/>
            <a:p>
              <a:r>
                <a:rPr lang="en-US" altLang="zh-CN" dirty="0"/>
                <a:t>H</a:t>
              </a:r>
            </a:p>
            <a:p>
              <a:r>
                <a:rPr lang="en-US" altLang="zh-CN" dirty="0"/>
                <a:t>O</a:t>
              </a:r>
            </a:p>
            <a:p>
              <a:r>
                <a:rPr lang="en-US" altLang="zh-CN" dirty="0"/>
                <a:t>Si</a:t>
              </a:r>
              <a:endParaRPr lang="zh-CN" altLang="en-US" dirty="0"/>
            </a:p>
          </p:txBody>
        </p:sp>
        <p:cxnSp>
          <p:nvCxnSpPr>
            <p:cNvPr id="13" name="直接箭头连接符 12"/>
            <p:cNvCxnSpPr/>
            <p:nvPr/>
          </p:nvCxnSpPr>
          <p:spPr>
            <a:xfrm>
              <a:off x="2660" y="4690"/>
              <a:ext cx="0" cy="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692" y="5836"/>
              <a:ext cx="2424" cy="582"/>
            </a:xfrm>
            <a:prstGeom prst="rect">
              <a:avLst/>
            </a:prstGeom>
            <a:noFill/>
          </p:spPr>
          <p:txBody>
            <a:bodyPr wrap="none" rtlCol="0">
              <a:spAutoFit/>
            </a:bodyPr>
            <a:lstStyle/>
            <a:p>
              <a:r>
                <a:rPr lang="zh-CN" altLang="en-US" dirty="0"/>
                <a:t>浸渍</a:t>
              </a:r>
              <a:r>
                <a:rPr lang="en-US" altLang="zh-CN" dirty="0"/>
                <a:t>Pt</a:t>
              </a:r>
              <a:r>
                <a:rPr lang="zh-CN" altLang="en-US" dirty="0"/>
                <a:t>和稀土</a:t>
              </a:r>
              <a:endParaRPr lang="en-US" altLang="zh-CN" dirty="0"/>
            </a:p>
          </p:txBody>
        </p:sp>
        <p:cxnSp>
          <p:nvCxnSpPr>
            <p:cNvPr id="15" name="直接箭头连接符 14"/>
            <p:cNvCxnSpPr/>
            <p:nvPr/>
          </p:nvCxnSpPr>
          <p:spPr>
            <a:xfrm>
              <a:off x="2647" y="6637"/>
              <a:ext cx="0" cy="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174" y="7722"/>
              <a:ext cx="4197" cy="580"/>
            </a:xfrm>
            <a:prstGeom prst="rect">
              <a:avLst/>
            </a:prstGeom>
            <a:noFill/>
          </p:spPr>
          <p:txBody>
            <a:bodyPr wrap="none" rtlCol="0">
              <a:spAutoFit/>
            </a:bodyPr>
            <a:lstStyle/>
            <a:p>
              <a:r>
                <a:rPr lang="zh-CN" altLang="en-US" dirty="0"/>
                <a:t>还原产生</a:t>
              </a:r>
              <a:r>
                <a:rPr lang="en-US" altLang="zh-CN" dirty="0">
                  <a:solidFill>
                    <a:srgbClr val="FF0000"/>
                  </a:solidFill>
                </a:rPr>
                <a:t>Pt</a:t>
              </a:r>
              <a:r>
                <a:rPr lang="en-US" altLang="zh-CN" baseline="-25000" dirty="0">
                  <a:solidFill>
                    <a:srgbClr val="FF0000"/>
                  </a:solidFill>
                </a:rPr>
                <a:t>3</a:t>
              </a:r>
              <a:r>
                <a:rPr lang="en-US" altLang="zh-CN" dirty="0">
                  <a:solidFill>
                    <a:srgbClr val="FF0000"/>
                  </a:solidFill>
                </a:rPr>
                <a:t>RE</a:t>
              </a:r>
              <a:r>
                <a:rPr lang="en-US" altLang="zh-CN" dirty="0"/>
                <a:t>-mz-deGa</a:t>
              </a:r>
              <a:endParaRPr lang="zh-CN" altLang="en-US" dirty="0"/>
            </a:p>
          </p:txBody>
        </p:sp>
        <p:sp>
          <p:nvSpPr>
            <p:cNvPr id="17" name="椭圆 16"/>
            <p:cNvSpPr/>
            <p:nvPr/>
          </p:nvSpPr>
          <p:spPr>
            <a:xfrm>
              <a:off x="6445" y="3121"/>
              <a:ext cx="1423" cy="20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4" y="9242"/>
              <a:ext cx="7224" cy="822"/>
            </a:xfrm>
            <a:prstGeom prst="rect">
              <a:avLst/>
            </a:prstGeom>
            <a:noFill/>
          </p:spPr>
          <p:txBody>
            <a:bodyPr wrap="square" rtlCol="0" anchor="t">
              <a:spAutoFit/>
            </a:bodyPr>
            <a:lstStyle/>
            <a:p>
              <a:r>
                <a:rPr lang="en-US" altLang="zh-CN" sz="1400" b="1">
                  <a:sym typeface="+mn-ea"/>
                </a:rPr>
                <a:t>R. Ryoo, et al. Nature</a:t>
              </a:r>
              <a:r>
                <a:rPr lang="zh-CN" altLang="en-US" sz="1400" b="1">
                  <a:sym typeface="+mn-ea"/>
                </a:rPr>
                <a:t>，</a:t>
              </a:r>
              <a:r>
                <a:rPr lang="en-US" altLang="zh-CN" sz="1400" b="1">
                  <a:sym typeface="+mn-ea"/>
                </a:rPr>
                <a:t> vol 585</a:t>
              </a:r>
              <a:r>
                <a:rPr lang="zh-CN" altLang="en-US" sz="1400" b="1">
                  <a:sym typeface="+mn-ea"/>
                </a:rPr>
                <a:t>，</a:t>
              </a:r>
              <a:r>
                <a:rPr lang="en-US" altLang="zh-CN" sz="1400" b="1">
                  <a:sym typeface="+mn-ea"/>
                </a:rPr>
                <a:t>10 September 2020</a:t>
              </a:r>
              <a:r>
                <a:rPr lang="zh-CN" altLang="en-US" sz="1400" b="1">
                  <a:sym typeface="+mn-ea"/>
                </a:rPr>
                <a:t>，</a:t>
              </a:r>
              <a:r>
                <a:rPr lang="en-US" altLang="zh-CN" sz="1400" b="1">
                  <a:sym typeface="+mn-ea"/>
                </a:rPr>
                <a:t> 221-225 </a:t>
              </a:r>
            </a:p>
          </p:txBody>
        </p:sp>
      </p:grpSp>
      <p:pic>
        <p:nvPicPr>
          <p:cNvPr id="5" name="图片 4"/>
          <p:cNvPicPr>
            <a:picLocks noChangeAspect="1"/>
          </p:cNvPicPr>
          <p:nvPr/>
        </p:nvPicPr>
        <p:blipFill>
          <a:blip r:embed="rId4">
            <a:alphaModFix amt="35000"/>
          </a:blip>
          <a:stretch>
            <a:fillRect/>
          </a:stretch>
        </p:blipFill>
        <p:spPr>
          <a:xfrm>
            <a:off x="10722935" y="0"/>
            <a:ext cx="1469065" cy="6614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18453"/>
          </a:xfrm>
        </p:spPr>
        <p:txBody>
          <a:bodyPr>
            <a:normAutofit fontScale="90000"/>
          </a:bodyPr>
          <a:lstStyle/>
          <a:p>
            <a:r>
              <a:rPr lang="en-US" altLang="zh-CN" sz="40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PDH </a:t>
            </a:r>
            <a:r>
              <a:rPr lang="zh-CN" altLang="en-US" sz="40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反应数据</a:t>
            </a:r>
          </a:p>
        </p:txBody>
      </p:sp>
      <p:pic>
        <p:nvPicPr>
          <p:cNvPr id="4" name="图片 3"/>
          <p:cNvPicPr>
            <a:picLocks noChangeAspect="1"/>
          </p:cNvPicPr>
          <p:nvPr/>
        </p:nvPicPr>
        <p:blipFill>
          <a:blip r:embed="rId2"/>
          <a:stretch>
            <a:fillRect/>
          </a:stretch>
        </p:blipFill>
        <p:spPr>
          <a:xfrm>
            <a:off x="838200" y="1031424"/>
            <a:ext cx="10619706" cy="4795122"/>
          </a:xfrm>
          <a:prstGeom prst="rect">
            <a:avLst/>
          </a:prstGeom>
        </p:spPr>
      </p:pic>
      <p:sp>
        <p:nvSpPr>
          <p:cNvPr id="3" name="文本框 2"/>
          <p:cNvSpPr txBox="1"/>
          <p:nvPr/>
        </p:nvSpPr>
        <p:spPr>
          <a:xfrm>
            <a:off x="2516505" y="6085840"/>
            <a:ext cx="7158990" cy="368300"/>
          </a:xfrm>
          <a:prstGeom prst="rect">
            <a:avLst/>
          </a:prstGeom>
          <a:noFill/>
        </p:spPr>
        <p:txBody>
          <a:bodyPr wrap="square" rtlCol="0">
            <a:spAutoFit/>
          </a:bodyPr>
          <a:lstStyle/>
          <a:p>
            <a:r>
              <a:rPr lang="en-US" altLang="zh-CN" b="1"/>
              <a:t>R. Ryoo, et al. Nature</a:t>
            </a:r>
            <a:r>
              <a:rPr lang="zh-CN" altLang="en-US" b="1"/>
              <a:t>，</a:t>
            </a:r>
            <a:r>
              <a:rPr lang="en-US" altLang="zh-CN" b="1"/>
              <a:t> vol 585</a:t>
            </a:r>
            <a:r>
              <a:rPr lang="zh-CN" altLang="en-US" b="1"/>
              <a:t>，</a:t>
            </a:r>
            <a:r>
              <a:rPr lang="en-US" altLang="zh-CN" b="1"/>
              <a:t>10 September 2020</a:t>
            </a:r>
            <a:r>
              <a:rPr lang="zh-CN" altLang="en-US" b="1"/>
              <a:t>，</a:t>
            </a:r>
            <a:r>
              <a:rPr lang="en-US" altLang="zh-CN" b="1"/>
              <a:t> 221-225 </a:t>
            </a:r>
          </a:p>
        </p:txBody>
      </p:sp>
      <p:pic>
        <p:nvPicPr>
          <p:cNvPr id="11" name="图片 10"/>
          <p:cNvPicPr>
            <a:picLocks noChangeAspect="1"/>
          </p:cNvPicPr>
          <p:nvPr/>
        </p:nvPicPr>
        <p:blipFill>
          <a:blip r:embed="rId3">
            <a:alphaModFix amt="35000"/>
          </a:blip>
          <a:stretch>
            <a:fillRect/>
          </a:stretch>
        </p:blipFill>
        <p:spPr>
          <a:xfrm>
            <a:off x="10722935" y="0"/>
            <a:ext cx="1469065" cy="6614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75306"/>
          </a:xfrm>
        </p:spPr>
        <p:txBody>
          <a:bodyPr>
            <a:normAutofit fontScale="90000"/>
          </a:bodyPr>
          <a:lstStyle/>
          <a:p>
            <a:r>
              <a:rPr lang="zh-CN" altLang="en-US"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石油裂解催化剂</a:t>
            </a:r>
            <a:r>
              <a:rPr lang="en-US" altLang="zh-CN"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稀土的作用 </a:t>
            </a:r>
            <a:r>
              <a:rPr lang="en-US" altLang="zh-CN"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t>Petroleum Cracking Catalysis - the functions of rare earth </a:t>
            </a:r>
            <a:endParaRPr lang="zh-CN" altLang="en-US" sz="2800" b="1" dirty="0"/>
          </a:p>
        </p:txBody>
      </p:sp>
      <p:sp>
        <p:nvSpPr>
          <p:cNvPr id="3" name="内容占位符 2"/>
          <p:cNvSpPr>
            <a:spLocks noGrp="1"/>
          </p:cNvSpPr>
          <p:nvPr>
            <p:ph idx="1"/>
          </p:nvPr>
        </p:nvSpPr>
        <p:spPr>
          <a:xfrm>
            <a:off x="838200" y="1584960"/>
            <a:ext cx="10822940" cy="4592320"/>
          </a:xfrm>
        </p:spPr>
        <p:txBody>
          <a:bodyPr/>
          <a:lstStyle/>
          <a:p>
            <a:pPr>
              <a:buFont typeface="Wingdings" panose="05000000000000000000" pitchFamily="2" charset="2"/>
              <a:buChar char="l"/>
            </a:pPr>
            <a:r>
              <a:rPr lang="en-US" altLang="zh-CN" sz="2000" dirty="0"/>
              <a:t> </a:t>
            </a:r>
            <a:r>
              <a:rPr lang="zh-CN" altLang="en-US" b="1" dirty="0"/>
              <a:t>改善了分子筛的热稳定性</a:t>
            </a:r>
            <a:r>
              <a:rPr lang="en-US" altLang="zh-CN" sz="2000" b="1" dirty="0"/>
              <a:t> </a:t>
            </a:r>
            <a:r>
              <a:rPr lang="zh-CN" altLang="en-US" sz="2000" b="1" dirty="0">
                <a:sym typeface="+mn-ea"/>
              </a:rPr>
              <a:t>Improved the thermal stability of molecular sieves</a:t>
            </a:r>
            <a:endParaRPr lang="en-US" altLang="zh-CN" sz="2000" b="1" dirty="0"/>
          </a:p>
          <a:p>
            <a:pPr>
              <a:buFont typeface="Wingdings" panose="05000000000000000000" pitchFamily="2" charset="2"/>
              <a:buChar char="l"/>
            </a:pPr>
            <a:r>
              <a:rPr lang="en-US" altLang="zh-CN" sz="2000" b="1" dirty="0"/>
              <a:t> </a:t>
            </a:r>
            <a:r>
              <a:rPr lang="zh-CN" altLang="en-US" b="1" dirty="0"/>
              <a:t>调制了催化剂的酸性</a:t>
            </a:r>
            <a:r>
              <a:rPr lang="en-US" altLang="zh-CN" sz="2000" b="1" dirty="0"/>
              <a:t> </a:t>
            </a:r>
            <a:r>
              <a:rPr lang="zh-CN" altLang="en-US" sz="2000" b="1" dirty="0">
                <a:sym typeface="+mn-ea"/>
              </a:rPr>
              <a:t>Modulated the acidity of the catalyst</a:t>
            </a:r>
            <a:endParaRPr lang="en-US" altLang="zh-CN" sz="2000" b="1" dirty="0"/>
          </a:p>
          <a:p>
            <a:pPr>
              <a:buFont typeface="Wingdings" panose="05000000000000000000" pitchFamily="2" charset="2"/>
              <a:buChar char="l"/>
            </a:pPr>
            <a:r>
              <a:rPr lang="en-US" altLang="zh-CN" sz="2000" b="1" dirty="0"/>
              <a:t> </a:t>
            </a:r>
            <a:r>
              <a:rPr lang="zh-CN" altLang="en-US" b="1" dirty="0"/>
              <a:t>不同的稀土元素性能有差别</a:t>
            </a:r>
            <a:r>
              <a:rPr lang="en-US" altLang="zh-CN" sz="2000" b="1" dirty="0"/>
              <a:t> D</a:t>
            </a:r>
            <a:r>
              <a:rPr lang="zh-CN" altLang="en-US" sz="2000" b="1" dirty="0">
                <a:sym typeface="+mn-ea"/>
              </a:rPr>
              <a:t>ifferent rare earth elements have different properties</a:t>
            </a:r>
            <a:endParaRPr lang="en-US" altLang="zh-CN" sz="2000" b="1" dirty="0"/>
          </a:p>
          <a:p>
            <a:pPr>
              <a:buFont typeface="Wingdings" panose="05000000000000000000" pitchFamily="2" charset="2"/>
              <a:buChar char="l"/>
            </a:pPr>
            <a:r>
              <a:rPr lang="en-US" altLang="zh-CN" b="1" dirty="0"/>
              <a:t> </a:t>
            </a:r>
            <a:r>
              <a:rPr lang="zh-CN" altLang="en-US" b="1" dirty="0"/>
              <a:t>稀土元素在催化剂颗粒中的位置不同，作用不同。</a:t>
            </a:r>
            <a:r>
              <a:rPr lang="zh-CN" altLang="en-US" sz="2000" b="1" dirty="0">
                <a:sym typeface="+mn-ea"/>
              </a:rPr>
              <a:t>The </a:t>
            </a:r>
            <a:r>
              <a:rPr lang="en-US" altLang="zh-CN" sz="2000" b="1" dirty="0">
                <a:sym typeface="+mn-ea"/>
              </a:rPr>
              <a:t>functions of </a:t>
            </a:r>
            <a:r>
              <a:rPr lang="zh-CN" altLang="en-US" sz="2000" b="1" dirty="0">
                <a:sym typeface="+mn-ea"/>
              </a:rPr>
              <a:t>rare earth elements</a:t>
            </a:r>
            <a:r>
              <a:rPr lang="en-US" altLang="zh-CN" sz="2000" b="1" dirty="0">
                <a:sym typeface="+mn-ea"/>
              </a:rPr>
              <a:t> at different </a:t>
            </a:r>
            <a:r>
              <a:rPr lang="zh-CN" altLang="en-US" sz="2000" b="1" dirty="0">
                <a:sym typeface="+mn-ea"/>
              </a:rPr>
              <a:t>position</a:t>
            </a:r>
            <a:r>
              <a:rPr lang="en-US" altLang="zh-CN" sz="2000" b="1" dirty="0">
                <a:sym typeface="+mn-ea"/>
              </a:rPr>
              <a:t>s</a:t>
            </a:r>
            <a:r>
              <a:rPr lang="zh-CN" altLang="en-US" sz="2000" b="1" dirty="0">
                <a:sym typeface="+mn-ea"/>
              </a:rPr>
              <a:t> are different</a:t>
            </a:r>
            <a:endParaRPr lang="en-US" altLang="zh-CN" sz="2000" b="1" dirty="0">
              <a:sym typeface="+mn-ea"/>
            </a:endParaRPr>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702ED7FE-6148-156C-0A82-7B5FE002B9B8}"/>
              </a:ext>
            </a:extLst>
          </p:cNvPr>
          <p:cNvPicPr>
            <a:picLocks noChangeAspect="1"/>
          </p:cNvPicPr>
          <p:nvPr/>
        </p:nvPicPr>
        <p:blipFill>
          <a:blip r:embed="rId2"/>
          <a:stretch>
            <a:fillRect/>
          </a:stretch>
        </p:blipFill>
        <p:spPr>
          <a:xfrm>
            <a:off x="682531" y="1713261"/>
            <a:ext cx="2069170" cy="1507652"/>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4" name="直接箭头连接符 3"/>
          <p:cNvCxnSpPr/>
          <p:nvPr/>
        </p:nvCxnSpPr>
        <p:spPr>
          <a:xfrm>
            <a:off x="1062987" y="3538508"/>
            <a:ext cx="16746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330115" y="3549320"/>
            <a:ext cx="952505" cy="369332"/>
          </a:xfrm>
          <a:prstGeom prst="rect">
            <a:avLst/>
          </a:prstGeom>
          <a:noFill/>
        </p:spPr>
        <p:txBody>
          <a:bodyPr wrap="none" rtlCol="0">
            <a:spAutoFit/>
          </a:bodyPr>
          <a:lstStyle/>
          <a:p>
            <a:r>
              <a:rPr lang="en-US" altLang="zh-CN" dirty="0"/>
              <a:t>70 </a:t>
            </a:r>
            <a:r>
              <a:rPr lang="zh-CN" altLang="en-US" dirty="0"/>
              <a:t>微米</a:t>
            </a:r>
          </a:p>
        </p:txBody>
      </p:sp>
      <p:sp>
        <p:nvSpPr>
          <p:cNvPr id="6" name="文本框 5"/>
          <p:cNvSpPr txBox="1"/>
          <p:nvPr/>
        </p:nvSpPr>
        <p:spPr>
          <a:xfrm>
            <a:off x="754762" y="1062974"/>
            <a:ext cx="2531462" cy="369332"/>
          </a:xfrm>
          <a:prstGeom prst="rect">
            <a:avLst/>
          </a:prstGeom>
          <a:noFill/>
        </p:spPr>
        <p:txBody>
          <a:bodyPr wrap="none" rtlCol="0">
            <a:spAutoFit/>
          </a:bodyPr>
          <a:lstStyle/>
          <a:p>
            <a:r>
              <a:rPr lang="en-US" altLang="zh-CN" u="sng" dirty="0"/>
              <a:t>FCC </a:t>
            </a:r>
            <a:r>
              <a:rPr lang="zh-CN" altLang="en-US" u="sng" dirty="0"/>
              <a:t>催化剂微球示意图</a:t>
            </a:r>
          </a:p>
        </p:txBody>
      </p:sp>
      <p:cxnSp>
        <p:nvCxnSpPr>
          <p:cNvPr id="21" name="直接连接符 20"/>
          <p:cNvCxnSpPr>
            <a:cxnSpLocks/>
          </p:cNvCxnSpPr>
          <p:nvPr/>
        </p:nvCxnSpPr>
        <p:spPr>
          <a:xfrm flipV="1">
            <a:off x="2523879" y="1678302"/>
            <a:ext cx="543969" cy="617339"/>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013523" y="1451750"/>
            <a:ext cx="1338828" cy="369332"/>
          </a:xfrm>
          <a:prstGeom prst="rect">
            <a:avLst/>
          </a:prstGeom>
          <a:noFill/>
        </p:spPr>
        <p:txBody>
          <a:bodyPr wrap="none" rtlCol="0">
            <a:spAutoFit/>
          </a:bodyPr>
          <a:lstStyle/>
          <a:p>
            <a:r>
              <a:rPr lang="zh-CN" altLang="en-US" dirty="0"/>
              <a:t>分子筛晶粒</a:t>
            </a:r>
          </a:p>
        </p:txBody>
      </p:sp>
      <p:sp>
        <p:nvSpPr>
          <p:cNvPr id="23" name="文本框 22"/>
          <p:cNvSpPr txBox="1"/>
          <p:nvPr/>
        </p:nvSpPr>
        <p:spPr>
          <a:xfrm>
            <a:off x="3310038" y="2319061"/>
            <a:ext cx="646331" cy="369332"/>
          </a:xfrm>
          <a:prstGeom prst="rect">
            <a:avLst/>
          </a:prstGeom>
          <a:noFill/>
        </p:spPr>
        <p:txBody>
          <a:bodyPr wrap="none" rtlCol="0">
            <a:spAutoFit/>
          </a:bodyPr>
          <a:lstStyle/>
          <a:p>
            <a:r>
              <a:rPr lang="zh-CN" altLang="en-US" dirty="0"/>
              <a:t>基质</a:t>
            </a:r>
          </a:p>
        </p:txBody>
      </p:sp>
      <p:cxnSp>
        <p:nvCxnSpPr>
          <p:cNvPr id="25" name="直接连接符 24"/>
          <p:cNvCxnSpPr>
            <a:cxnSpLocks/>
            <a:endCxn id="23" idx="1"/>
          </p:cNvCxnSpPr>
          <p:nvPr/>
        </p:nvCxnSpPr>
        <p:spPr>
          <a:xfrm flipV="1">
            <a:off x="2335007" y="2503727"/>
            <a:ext cx="975031" cy="1846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352351" y="913825"/>
            <a:ext cx="3957955" cy="1781810"/>
            <a:chOff x="4862195" y="1051560"/>
            <a:chExt cx="3957955" cy="1781810"/>
          </a:xfrm>
        </p:grpSpPr>
        <p:pic>
          <p:nvPicPr>
            <p:cNvPr id="30" name="图片 29"/>
            <p:cNvPicPr>
              <a:picLocks noChangeAspect="1"/>
            </p:cNvPicPr>
            <p:nvPr/>
          </p:nvPicPr>
          <p:blipFill>
            <a:blip r:embed="rId3"/>
            <a:stretch>
              <a:fillRect/>
            </a:stretch>
          </p:blipFill>
          <p:spPr>
            <a:xfrm>
              <a:off x="4862195" y="1051560"/>
              <a:ext cx="2124075" cy="1475105"/>
            </a:xfrm>
            <a:prstGeom prst="rect">
              <a:avLst/>
            </a:prstGeom>
          </p:spPr>
        </p:pic>
        <p:pic>
          <p:nvPicPr>
            <p:cNvPr id="31" name="图片 30"/>
            <p:cNvPicPr>
              <a:picLocks noChangeAspect="1"/>
            </p:cNvPicPr>
            <p:nvPr/>
          </p:nvPicPr>
          <p:blipFill>
            <a:blip r:embed="rId4"/>
            <a:stretch>
              <a:fillRect/>
            </a:stretch>
          </p:blipFill>
          <p:spPr>
            <a:xfrm>
              <a:off x="7052945" y="1051560"/>
              <a:ext cx="1767205" cy="1447800"/>
            </a:xfrm>
            <a:prstGeom prst="rect">
              <a:avLst/>
            </a:prstGeom>
          </p:spPr>
        </p:pic>
        <p:sp>
          <p:nvSpPr>
            <p:cNvPr id="32" name="文本框 7"/>
            <p:cNvSpPr txBox="1"/>
            <p:nvPr/>
          </p:nvSpPr>
          <p:spPr>
            <a:xfrm>
              <a:off x="5575935" y="2526665"/>
              <a:ext cx="950595" cy="3067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err="1"/>
                <a:t>ZeoliteY</a:t>
              </a:r>
              <a:endParaRPr lang="en-US" altLang="zh-CN" sz="1400" b="1" dirty="0"/>
            </a:p>
          </p:txBody>
        </p:sp>
        <p:sp>
          <p:nvSpPr>
            <p:cNvPr id="33" name="文本框 8"/>
            <p:cNvSpPr txBox="1"/>
            <p:nvPr/>
          </p:nvSpPr>
          <p:spPr>
            <a:xfrm>
              <a:off x="7663815" y="2526665"/>
              <a:ext cx="950595" cy="3067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a:t>ZSM-5</a:t>
              </a:r>
            </a:p>
          </p:txBody>
        </p:sp>
      </p:grpSp>
      <p:sp>
        <p:nvSpPr>
          <p:cNvPr id="34" name="文本框 33"/>
          <p:cNvSpPr txBox="1"/>
          <p:nvPr/>
        </p:nvSpPr>
        <p:spPr>
          <a:xfrm>
            <a:off x="645377" y="278423"/>
            <a:ext cx="7130415" cy="521970"/>
          </a:xfrm>
          <a:prstGeom prst="rect">
            <a:avLst/>
          </a:prstGeom>
          <a:noFill/>
        </p:spPr>
        <p:txBody>
          <a:bodyPr wrap="none" rtlCol="0">
            <a:spAutoFit/>
          </a:bodyPr>
          <a:lstStyle/>
          <a:p>
            <a:r>
              <a:rPr lang="en-US" altLang="zh-CN"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FCC</a:t>
            </a:r>
            <a:r>
              <a:rPr lang="zh-CN" altLang="en-US"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催化剂中的稀土</a:t>
            </a:r>
            <a:r>
              <a:rPr lang="en-US" altLang="zh-CN"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 </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the rare earth in FCC catalysts</a:t>
            </a:r>
            <a:r>
              <a:rPr lang="en-US" altLang="zh-CN"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 </a:t>
            </a:r>
            <a:endParaRPr lang="zh-CN" altLang="en-US"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5414388" y="2821298"/>
            <a:ext cx="1800493" cy="369332"/>
          </a:xfrm>
          <a:prstGeom prst="rect">
            <a:avLst/>
          </a:prstGeom>
          <a:noFill/>
        </p:spPr>
        <p:txBody>
          <a:bodyPr wrap="none" rtlCol="0">
            <a:spAutoFit/>
          </a:bodyPr>
          <a:lstStyle/>
          <a:p>
            <a:r>
              <a:rPr lang="zh-CN" altLang="en-US" u="sng" dirty="0">
                <a:solidFill>
                  <a:schemeClr val="accent2"/>
                </a:solidFill>
              </a:rPr>
              <a:t>稀土在分子筛中</a:t>
            </a:r>
          </a:p>
        </p:txBody>
      </p:sp>
      <p:sp>
        <p:nvSpPr>
          <p:cNvPr id="36" name="文本框 35"/>
          <p:cNvSpPr txBox="1"/>
          <p:nvPr/>
        </p:nvSpPr>
        <p:spPr>
          <a:xfrm>
            <a:off x="4158059" y="3250832"/>
            <a:ext cx="4636733" cy="3139321"/>
          </a:xfrm>
          <a:prstGeom prst="rect">
            <a:avLst/>
          </a:prstGeom>
          <a:solidFill>
            <a:schemeClr val="accent2">
              <a:lumMod val="40000"/>
              <a:lumOff val="60000"/>
            </a:schemeClr>
          </a:solidFill>
        </p:spPr>
        <p:txBody>
          <a:bodyPr wrap="square" rtlCol="0">
            <a:spAutoFit/>
          </a:bodyPr>
          <a:lstStyle/>
          <a:p>
            <a:r>
              <a:rPr lang="zh-CN" altLang="en-US" b="1" dirty="0"/>
              <a:t>存在状态</a:t>
            </a:r>
            <a:r>
              <a:rPr lang="zh-CN" altLang="en-US" dirty="0"/>
              <a:t>：</a:t>
            </a:r>
            <a:r>
              <a:rPr lang="zh-CN" altLang="en-US" b="1" dirty="0"/>
              <a:t>离子</a:t>
            </a:r>
            <a:r>
              <a:rPr lang="zh-CN" altLang="en-US" dirty="0"/>
              <a:t> </a:t>
            </a:r>
            <a:r>
              <a:rPr lang="en-US" altLang="zh-CN" dirty="0"/>
              <a:t>ion</a:t>
            </a:r>
          </a:p>
          <a:p>
            <a:r>
              <a:rPr lang="zh-CN" altLang="en-US" b="1" dirty="0"/>
              <a:t>位置</a:t>
            </a:r>
            <a:r>
              <a:rPr lang="zh-CN" altLang="en-US" dirty="0"/>
              <a:t>：</a:t>
            </a:r>
            <a:r>
              <a:rPr lang="en-US" altLang="zh-CN" dirty="0"/>
              <a:t>	    </a:t>
            </a:r>
            <a:r>
              <a:rPr lang="zh-CN" altLang="en-US" b="1" dirty="0"/>
              <a:t>方钠石笼中</a:t>
            </a:r>
            <a:r>
              <a:rPr lang="zh-CN" altLang="en-US" dirty="0"/>
              <a:t> </a:t>
            </a:r>
            <a:r>
              <a:rPr lang="en-US" altLang="zh-CN" dirty="0"/>
              <a:t>inside sodalite cage</a:t>
            </a:r>
          </a:p>
          <a:p>
            <a:r>
              <a:rPr lang="en-US" altLang="zh-CN" dirty="0"/>
              <a:t>	    </a:t>
            </a:r>
            <a:r>
              <a:rPr lang="zh-CN" altLang="en-US" b="1" dirty="0"/>
              <a:t>与两个临近的骨架铝作用</a:t>
            </a:r>
            <a:r>
              <a:rPr lang="en-US" altLang="zh-CN" dirty="0"/>
              <a:t>	interacting with two adjacent 	framework Al</a:t>
            </a:r>
          </a:p>
          <a:p>
            <a:r>
              <a:rPr lang="zh-CN" altLang="en-US" b="1" dirty="0"/>
              <a:t>作用</a:t>
            </a:r>
            <a:r>
              <a:rPr lang="zh-CN" altLang="en-US" dirty="0"/>
              <a:t>：</a:t>
            </a:r>
            <a:r>
              <a:rPr lang="en-US" altLang="zh-CN" dirty="0"/>
              <a:t>        </a:t>
            </a:r>
            <a:r>
              <a:rPr lang="zh-CN" altLang="en-US" b="1" dirty="0"/>
              <a:t>稳定骨架铝</a:t>
            </a:r>
            <a:r>
              <a:rPr lang="en-US" altLang="zh-CN" b="1" dirty="0"/>
              <a:t>-</a:t>
            </a:r>
            <a:r>
              <a:rPr lang="zh-CN" altLang="en-US" b="1" dirty="0"/>
              <a:t>稳定酸中心</a:t>
            </a:r>
            <a:endParaRPr lang="en-US" altLang="zh-CN" b="1" dirty="0"/>
          </a:p>
          <a:p>
            <a:r>
              <a:rPr lang="en-US" altLang="zh-CN" dirty="0"/>
              <a:t>	stabilizing framework Al</a:t>
            </a:r>
          </a:p>
          <a:p>
            <a:r>
              <a:rPr lang="en-US" altLang="zh-CN" dirty="0"/>
              <a:t>	stabilizing acid sites</a:t>
            </a:r>
          </a:p>
          <a:p>
            <a:endParaRPr lang="en-US" altLang="zh-CN" dirty="0"/>
          </a:p>
          <a:p>
            <a:r>
              <a:rPr lang="en-US" altLang="zh-CN" dirty="0"/>
              <a:t>	</a:t>
            </a:r>
            <a:r>
              <a:rPr lang="en-US" altLang="zh-CN" b="1" dirty="0"/>
              <a:t>    </a:t>
            </a:r>
            <a:r>
              <a:rPr lang="zh-CN" altLang="en-US" b="1" dirty="0"/>
              <a:t>增加氢负离子转移</a:t>
            </a:r>
            <a:endParaRPr lang="en-US" altLang="zh-CN" b="1" dirty="0"/>
          </a:p>
          <a:p>
            <a:r>
              <a:rPr lang="en-US" altLang="zh-CN" dirty="0"/>
              <a:t>	Enhanced hydride transfer</a:t>
            </a:r>
            <a:endParaRPr lang="zh-CN" altLang="en-US" dirty="0"/>
          </a:p>
        </p:txBody>
      </p:sp>
      <p:sp>
        <p:nvSpPr>
          <p:cNvPr id="37" name="文本框 36"/>
          <p:cNvSpPr txBox="1"/>
          <p:nvPr/>
        </p:nvSpPr>
        <p:spPr>
          <a:xfrm>
            <a:off x="9459227" y="435974"/>
            <a:ext cx="1569660" cy="369332"/>
          </a:xfrm>
          <a:prstGeom prst="rect">
            <a:avLst/>
          </a:prstGeom>
          <a:noFill/>
        </p:spPr>
        <p:txBody>
          <a:bodyPr wrap="none" rtlCol="0">
            <a:spAutoFit/>
          </a:bodyPr>
          <a:lstStyle/>
          <a:p>
            <a:r>
              <a:rPr lang="zh-CN" altLang="en-US" u="sng" dirty="0">
                <a:solidFill>
                  <a:schemeClr val="accent2"/>
                </a:solidFill>
              </a:rPr>
              <a:t>稀土在基质上</a:t>
            </a:r>
          </a:p>
        </p:txBody>
      </p:sp>
      <p:sp>
        <p:nvSpPr>
          <p:cNvPr id="39" name="文本框 38"/>
          <p:cNvSpPr txBox="1"/>
          <p:nvPr/>
        </p:nvSpPr>
        <p:spPr>
          <a:xfrm>
            <a:off x="8578921" y="913825"/>
            <a:ext cx="3431569" cy="1476375"/>
          </a:xfrm>
          <a:prstGeom prst="rect">
            <a:avLst/>
          </a:prstGeom>
          <a:solidFill>
            <a:schemeClr val="accent2">
              <a:lumMod val="40000"/>
              <a:lumOff val="60000"/>
            </a:schemeClr>
          </a:solidFill>
        </p:spPr>
        <p:txBody>
          <a:bodyPr wrap="square">
            <a:spAutoFit/>
          </a:bodyPr>
          <a:lstStyle/>
          <a:p>
            <a:r>
              <a:rPr lang="zh-CN" altLang="en-US" b="1" dirty="0"/>
              <a:t>存在状态</a:t>
            </a:r>
            <a:r>
              <a:rPr lang="zh-CN" altLang="en-US" dirty="0"/>
              <a:t>：</a:t>
            </a:r>
            <a:r>
              <a:rPr lang="zh-CN" altLang="en-US" b="1" dirty="0"/>
              <a:t>氧化物簇</a:t>
            </a:r>
            <a:r>
              <a:rPr lang="zh-CN" altLang="en-US" dirty="0"/>
              <a:t> </a:t>
            </a:r>
            <a:r>
              <a:rPr lang="en-US" altLang="zh-CN" dirty="0"/>
              <a:t>oxide 			clusters</a:t>
            </a:r>
          </a:p>
          <a:p>
            <a:r>
              <a:rPr lang="zh-CN" altLang="en-US" b="1" dirty="0"/>
              <a:t>位置</a:t>
            </a:r>
            <a:r>
              <a:rPr lang="zh-CN" altLang="en-US" dirty="0"/>
              <a:t>：</a:t>
            </a:r>
            <a:r>
              <a:rPr lang="en-US" altLang="zh-CN" dirty="0"/>
              <a:t>	</a:t>
            </a:r>
            <a:r>
              <a:rPr lang="en-US" altLang="zh-CN" b="1" dirty="0"/>
              <a:t>    </a:t>
            </a:r>
            <a:r>
              <a:rPr lang="zh-CN" altLang="en-US" b="1" dirty="0"/>
              <a:t>表面上 </a:t>
            </a:r>
            <a:r>
              <a:rPr lang="en-US" altLang="zh-CN" dirty="0"/>
              <a:t>on surface</a:t>
            </a:r>
          </a:p>
          <a:p>
            <a:r>
              <a:rPr lang="zh-CN" altLang="en-US" b="1" dirty="0"/>
              <a:t>作用</a:t>
            </a:r>
            <a:r>
              <a:rPr lang="zh-CN" altLang="en-US" dirty="0"/>
              <a:t>：</a:t>
            </a:r>
            <a:r>
              <a:rPr lang="en-US" altLang="zh-CN" dirty="0"/>
              <a:t>	    </a:t>
            </a:r>
            <a:r>
              <a:rPr lang="zh-CN" altLang="en-US" b="1" dirty="0"/>
              <a:t>金属钒吸附中心</a:t>
            </a:r>
            <a:endParaRPr lang="en-US" altLang="zh-CN" b="1" dirty="0"/>
          </a:p>
          <a:p>
            <a:r>
              <a:rPr lang="en-US" altLang="zh-CN" dirty="0"/>
              <a:t>	    absorbing V metal</a:t>
            </a:r>
          </a:p>
        </p:txBody>
      </p:sp>
      <p:pic>
        <p:nvPicPr>
          <p:cNvPr id="3" name="图片 2"/>
          <p:cNvPicPr>
            <a:picLocks noChangeAspect="1"/>
          </p:cNvPicPr>
          <p:nvPr/>
        </p:nvPicPr>
        <p:blipFill>
          <a:blip r:embed="rId5"/>
          <a:stretch>
            <a:fillRect/>
          </a:stretch>
        </p:blipFill>
        <p:spPr>
          <a:xfrm>
            <a:off x="8849995" y="2538730"/>
            <a:ext cx="3176270" cy="3140075"/>
          </a:xfrm>
          <a:prstGeom prst="rect">
            <a:avLst/>
          </a:prstGeom>
        </p:spPr>
      </p:pic>
      <p:pic>
        <p:nvPicPr>
          <p:cNvPr id="20" name="图片 19"/>
          <p:cNvPicPr>
            <a:picLocks noChangeAspect="1"/>
          </p:cNvPicPr>
          <p:nvPr/>
        </p:nvPicPr>
        <p:blipFill>
          <a:blip r:embed="rId6"/>
          <a:stretch>
            <a:fillRect/>
          </a:stretch>
        </p:blipFill>
        <p:spPr>
          <a:xfrm>
            <a:off x="9458672" y="6097428"/>
            <a:ext cx="2386212" cy="404619"/>
          </a:xfrm>
          <a:prstGeom prst="rect">
            <a:avLst/>
          </a:prstGeom>
        </p:spPr>
      </p:pic>
      <p:sp>
        <p:nvSpPr>
          <p:cNvPr id="26" name="文本框 25"/>
          <p:cNvSpPr txBox="1"/>
          <p:nvPr/>
        </p:nvSpPr>
        <p:spPr>
          <a:xfrm>
            <a:off x="8938895" y="5678805"/>
            <a:ext cx="3253105" cy="275590"/>
          </a:xfrm>
          <a:prstGeom prst="rect">
            <a:avLst/>
          </a:prstGeom>
          <a:noFill/>
        </p:spPr>
        <p:txBody>
          <a:bodyPr wrap="square">
            <a:spAutoFit/>
          </a:bodyPr>
          <a:lstStyle/>
          <a:p>
            <a:r>
              <a:rPr lang="zh-CN" altLang="en-US" sz="1200" dirty="0"/>
              <a:t>离子交换水平对RE</a:t>
            </a:r>
            <a:r>
              <a:rPr lang="en-US" altLang="zh-CN" sz="1200" dirty="0"/>
              <a:t>Na</a:t>
            </a:r>
            <a:r>
              <a:rPr lang="zh-CN" altLang="en-US" sz="1200" dirty="0"/>
              <a:t>Y催化初始活性的影响</a:t>
            </a:r>
          </a:p>
        </p:txBody>
      </p:sp>
      <p:pic>
        <p:nvPicPr>
          <p:cNvPr id="24" name="图片 23"/>
          <p:cNvPicPr>
            <a:picLocks noChangeAspect="1"/>
          </p:cNvPicPr>
          <p:nvPr/>
        </p:nvPicPr>
        <p:blipFill>
          <a:blip r:embed="rId7">
            <a:alphaModFix amt="35000"/>
          </a:blip>
          <a:stretch>
            <a:fillRect/>
          </a:stretch>
        </p:blipFill>
        <p:spPr>
          <a:xfrm>
            <a:off x="10722935" y="0"/>
            <a:ext cx="1469065" cy="6614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流程图: 接点 298">
            <a:extLst>
              <a:ext uri="{FF2B5EF4-FFF2-40B4-BE49-F238E27FC236}">
                <a16:creationId xmlns:a16="http://schemas.microsoft.com/office/drawing/2014/main" id="{14895F5E-0FA6-488E-5E8A-08946CE44AEA}"/>
              </a:ext>
            </a:extLst>
          </p:cNvPr>
          <p:cNvSpPr/>
          <p:nvPr/>
        </p:nvSpPr>
        <p:spPr>
          <a:xfrm>
            <a:off x="8582959" y="3272830"/>
            <a:ext cx="1218119" cy="1234226"/>
          </a:xfrm>
          <a:prstGeom prst="flowChartConnector">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6754" y="401671"/>
            <a:ext cx="9588500" cy="583565"/>
          </a:xfrm>
          <a:prstGeom prst="rect">
            <a:avLst/>
          </a:prstGeom>
          <a:noFill/>
        </p:spPr>
        <p:txBody>
          <a:bodyPr wrap="none" rtlCol="0">
            <a:spAutoFit/>
          </a:bodyPr>
          <a:lstStyle/>
          <a:p>
            <a:pPr marL="342900" indent="-342900" algn="l">
              <a:buFont typeface="Wingdings" panose="05000000000000000000" pitchFamily="2" charset="2"/>
              <a:buChar char="l"/>
            </a:pPr>
            <a:r>
              <a:rPr lang="zh-CN" altLang="en-US" sz="3200" b="1" dirty="0">
                <a:ln w="22225">
                  <a:solidFill>
                    <a:schemeClr val="accent2"/>
                  </a:solidFill>
                  <a:prstDash val="solid"/>
                </a:ln>
                <a:solidFill>
                  <a:schemeClr val="accent2">
                    <a:lumMod val="40000"/>
                    <a:lumOff val="60000"/>
                  </a:schemeClr>
                </a:solidFill>
                <a:effectLst/>
                <a:sym typeface="+mn-ea"/>
              </a:rPr>
              <a:t>石油炼制催化剂应用</a:t>
            </a:r>
            <a:r>
              <a:rPr lang="en-US" altLang="zh-CN" sz="2000" b="1" dirty="0">
                <a:latin typeface="微软雅黑" panose="020B0503020204020204" pitchFamily="34" charset="-122"/>
                <a:ea typeface="微软雅黑" panose="020B0503020204020204" pitchFamily="34" charset="-122"/>
              </a:rPr>
              <a:t>Petroleum Cracking Catalysts Applications</a:t>
            </a:r>
          </a:p>
        </p:txBody>
      </p:sp>
      <p:sp>
        <p:nvSpPr>
          <p:cNvPr id="8" name="文本框 7"/>
          <p:cNvSpPr txBox="1"/>
          <p:nvPr/>
        </p:nvSpPr>
        <p:spPr>
          <a:xfrm>
            <a:off x="1040877" y="750145"/>
            <a:ext cx="6094428" cy="460375"/>
          </a:xfrm>
          <a:prstGeom prst="rect">
            <a:avLst/>
          </a:prstGeom>
          <a:noFill/>
        </p:spPr>
        <p:txBody>
          <a:bodyPr wrap="square">
            <a:spAutoFit/>
          </a:bodyPr>
          <a:lstStyle/>
          <a:p>
            <a:endParaRPr lang="zh-CN" altLang="en-US" sz="2400" b="1" dirty="0"/>
          </a:p>
        </p:txBody>
      </p:sp>
      <p:pic>
        <p:nvPicPr>
          <p:cNvPr id="11" name="图片 10"/>
          <p:cNvPicPr>
            <a:picLocks noChangeAspect="1"/>
          </p:cNvPicPr>
          <p:nvPr/>
        </p:nvPicPr>
        <p:blipFill>
          <a:blip r:embed="rId3">
            <a:alphaModFix amt="35000"/>
          </a:blip>
          <a:stretch>
            <a:fillRect/>
          </a:stretch>
        </p:blipFill>
        <p:spPr>
          <a:xfrm>
            <a:off x="10722935" y="0"/>
            <a:ext cx="1469065" cy="661499"/>
          </a:xfrm>
          <a:prstGeom prst="rect">
            <a:avLst/>
          </a:prstGeom>
        </p:spPr>
      </p:pic>
      <p:sp>
        <p:nvSpPr>
          <p:cNvPr id="12" name="文本框 11">
            <a:extLst>
              <a:ext uri="{FF2B5EF4-FFF2-40B4-BE49-F238E27FC236}">
                <a16:creationId xmlns:a16="http://schemas.microsoft.com/office/drawing/2014/main" id="{6C29D558-5CD0-1B6E-BF8D-6F0753A9EA4C}"/>
              </a:ext>
            </a:extLst>
          </p:cNvPr>
          <p:cNvSpPr txBox="1"/>
          <p:nvPr/>
        </p:nvSpPr>
        <p:spPr>
          <a:xfrm>
            <a:off x="3613721" y="3697900"/>
            <a:ext cx="3412881" cy="37147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脱钙率（</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）大于</a:t>
            </a:r>
            <a:r>
              <a:rPr lang="en-US" altLang="zh-CN" dirty="0">
                <a:latin typeface="Times New Roman" panose="02020603050405020304" pitchFamily="18" charset="0"/>
                <a:cs typeface="Times New Roman" panose="02020603050405020304" pitchFamily="18" charset="0"/>
              </a:rPr>
              <a:t>85%</a:t>
            </a:r>
            <a:r>
              <a:rPr lang="zh-CN" altLang="en-US" dirty="0">
                <a:latin typeface="Times New Roman" panose="02020603050405020304" pitchFamily="18" charset="0"/>
                <a:cs typeface="Times New Roman" panose="02020603050405020304" pitchFamily="18" charset="0"/>
              </a:rPr>
              <a:t>。</a:t>
            </a:r>
          </a:p>
        </p:txBody>
      </p:sp>
      <p:grpSp>
        <p:nvGrpSpPr>
          <p:cNvPr id="108" name="组合 107">
            <a:extLst>
              <a:ext uri="{FF2B5EF4-FFF2-40B4-BE49-F238E27FC236}">
                <a16:creationId xmlns:a16="http://schemas.microsoft.com/office/drawing/2014/main" id="{60DAC6A5-AE69-DCD8-38E1-1582B05FCE5E}"/>
              </a:ext>
            </a:extLst>
          </p:cNvPr>
          <p:cNvGrpSpPr/>
          <p:nvPr/>
        </p:nvGrpSpPr>
        <p:grpSpPr>
          <a:xfrm>
            <a:off x="8510383" y="1210520"/>
            <a:ext cx="1040063" cy="1085496"/>
            <a:chOff x="7555060" y="3634709"/>
            <a:chExt cx="1548462" cy="1584818"/>
          </a:xfrm>
        </p:grpSpPr>
        <p:grpSp>
          <p:nvGrpSpPr>
            <p:cNvPr id="109" name="组合 108">
              <a:extLst>
                <a:ext uri="{FF2B5EF4-FFF2-40B4-BE49-F238E27FC236}">
                  <a16:creationId xmlns:a16="http://schemas.microsoft.com/office/drawing/2014/main" id="{A8D7F620-A1C3-31E0-DA2B-5F5A245195F7}"/>
                </a:ext>
              </a:extLst>
            </p:cNvPr>
            <p:cNvGrpSpPr/>
            <p:nvPr/>
          </p:nvGrpSpPr>
          <p:grpSpPr>
            <a:xfrm>
              <a:off x="7555060" y="3634709"/>
              <a:ext cx="1548462" cy="1584818"/>
              <a:chOff x="3196881" y="3959773"/>
              <a:chExt cx="2064616" cy="2227180"/>
            </a:xfrm>
          </p:grpSpPr>
          <p:sp>
            <p:nvSpPr>
              <p:cNvPr id="171" name="椭圆 170">
                <a:extLst>
                  <a:ext uri="{FF2B5EF4-FFF2-40B4-BE49-F238E27FC236}">
                    <a16:creationId xmlns:a16="http://schemas.microsoft.com/office/drawing/2014/main" id="{9EE37E11-F476-0B33-AC2E-234DAFE08E89}"/>
                  </a:ext>
                </a:extLst>
              </p:cNvPr>
              <p:cNvSpPr/>
              <p:nvPr/>
            </p:nvSpPr>
            <p:spPr>
              <a:xfrm>
                <a:off x="3196881" y="3959773"/>
                <a:ext cx="2064616" cy="222718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172" name="连接符: 曲线 171">
                <a:extLst>
                  <a:ext uri="{FF2B5EF4-FFF2-40B4-BE49-F238E27FC236}">
                    <a16:creationId xmlns:a16="http://schemas.microsoft.com/office/drawing/2014/main" id="{8465F0D8-3710-36AA-E87F-005208A9E8C5}"/>
                  </a:ext>
                </a:extLst>
              </p:cNvPr>
              <p:cNvCxnSpPr/>
              <p:nvPr/>
            </p:nvCxnSpPr>
            <p:spPr>
              <a:xfrm rot="16200000" flipH="1">
                <a:off x="3514215" y="4589476"/>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连接符: 曲线 172">
                <a:extLst>
                  <a:ext uri="{FF2B5EF4-FFF2-40B4-BE49-F238E27FC236}">
                    <a16:creationId xmlns:a16="http://schemas.microsoft.com/office/drawing/2014/main" id="{35DB49A0-A716-7BE1-39A0-061C8ECC2817}"/>
                  </a:ext>
                </a:extLst>
              </p:cNvPr>
              <p:cNvCxnSpPr/>
              <p:nvPr/>
            </p:nvCxnSpPr>
            <p:spPr>
              <a:xfrm rot="16200000" flipH="1">
                <a:off x="4028657" y="470359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连接符: 曲线 173">
                <a:extLst>
                  <a:ext uri="{FF2B5EF4-FFF2-40B4-BE49-F238E27FC236}">
                    <a16:creationId xmlns:a16="http://schemas.microsoft.com/office/drawing/2014/main" id="{8D4E5804-4665-9A47-46DA-A11EAEF3CA42}"/>
                  </a:ext>
                </a:extLst>
              </p:cNvPr>
              <p:cNvCxnSpPr/>
              <p:nvPr/>
            </p:nvCxnSpPr>
            <p:spPr>
              <a:xfrm rot="16200000" flipH="1">
                <a:off x="3547815" y="499768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连接符: 曲线 174">
                <a:extLst>
                  <a:ext uri="{FF2B5EF4-FFF2-40B4-BE49-F238E27FC236}">
                    <a16:creationId xmlns:a16="http://schemas.microsoft.com/office/drawing/2014/main" id="{D7B77B17-102A-FB6D-3C64-5B0CBAB809E6}"/>
                  </a:ext>
                </a:extLst>
              </p:cNvPr>
              <p:cNvCxnSpPr/>
              <p:nvPr/>
            </p:nvCxnSpPr>
            <p:spPr>
              <a:xfrm rot="16200000" flipH="1">
                <a:off x="4409867" y="4721991"/>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连接符: 曲线 175">
                <a:extLst>
                  <a:ext uri="{FF2B5EF4-FFF2-40B4-BE49-F238E27FC236}">
                    <a16:creationId xmlns:a16="http://schemas.microsoft.com/office/drawing/2014/main" id="{37BBE4D5-D7F9-03C2-AA04-0DEAEE805355}"/>
                  </a:ext>
                </a:extLst>
              </p:cNvPr>
              <p:cNvCxnSpPr/>
              <p:nvPr/>
            </p:nvCxnSpPr>
            <p:spPr>
              <a:xfrm rot="16200000" flipH="1">
                <a:off x="4106391" y="504014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连接符: 曲线 176">
                <a:extLst>
                  <a:ext uri="{FF2B5EF4-FFF2-40B4-BE49-F238E27FC236}">
                    <a16:creationId xmlns:a16="http://schemas.microsoft.com/office/drawing/2014/main" id="{EADA7EC6-3134-40E2-4E1E-526D7528E33A}"/>
                  </a:ext>
                </a:extLst>
              </p:cNvPr>
              <p:cNvCxnSpPr/>
              <p:nvPr/>
            </p:nvCxnSpPr>
            <p:spPr>
              <a:xfrm rot="16200000" flipH="1">
                <a:off x="3909477" y="421254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8" name="连接符: 曲线 177">
                <a:extLst>
                  <a:ext uri="{FF2B5EF4-FFF2-40B4-BE49-F238E27FC236}">
                    <a16:creationId xmlns:a16="http://schemas.microsoft.com/office/drawing/2014/main" id="{B5A1C36B-D60D-06B3-BF45-0037436C7190}"/>
                  </a:ext>
                </a:extLst>
              </p:cNvPr>
              <p:cNvCxnSpPr/>
              <p:nvPr/>
            </p:nvCxnSpPr>
            <p:spPr>
              <a:xfrm rot="16200000" flipH="1">
                <a:off x="3904519" y="5156111"/>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连接符: 曲线 178">
                <a:extLst>
                  <a:ext uri="{FF2B5EF4-FFF2-40B4-BE49-F238E27FC236}">
                    <a16:creationId xmlns:a16="http://schemas.microsoft.com/office/drawing/2014/main" id="{16D70C73-E512-B6F9-68AE-374900752F41}"/>
                  </a:ext>
                </a:extLst>
              </p:cNvPr>
              <p:cNvCxnSpPr/>
              <p:nvPr/>
            </p:nvCxnSpPr>
            <p:spPr>
              <a:xfrm rot="16200000" flipH="1">
                <a:off x="4485857" y="516079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连接符: 曲线 179">
                <a:extLst>
                  <a:ext uri="{FF2B5EF4-FFF2-40B4-BE49-F238E27FC236}">
                    <a16:creationId xmlns:a16="http://schemas.microsoft.com/office/drawing/2014/main" id="{A969EC3B-74EC-F0B6-00CF-C8015693EE08}"/>
                  </a:ext>
                </a:extLst>
              </p:cNvPr>
              <p:cNvCxnSpPr/>
              <p:nvPr/>
            </p:nvCxnSpPr>
            <p:spPr>
              <a:xfrm rot="16200000" flipH="1">
                <a:off x="3564992" y="5415911"/>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1" name="连接符: 曲线 180">
                <a:extLst>
                  <a:ext uri="{FF2B5EF4-FFF2-40B4-BE49-F238E27FC236}">
                    <a16:creationId xmlns:a16="http://schemas.microsoft.com/office/drawing/2014/main" id="{60945CC8-9403-512C-D754-89BBE1EA6C5A}"/>
                  </a:ext>
                </a:extLst>
              </p:cNvPr>
              <p:cNvCxnSpPr/>
              <p:nvPr/>
            </p:nvCxnSpPr>
            <p:spPr>
              <a:xfrm rot="16200000" flipH="1">
                <a:off x="4427463" y="534670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连接符: 曲线 181">
                <a:extLst>
                  <a:ext uri="{FF2B5EF4-FFF2-40B4-BE49-F238E27FC236}">
                    <a16:creationId xmlns:a16="http://schemas.microsoft.com/office/drawing/2014/main" id="{25156857-61D4-0BDB-4F70-1359B1765460}"/>
                  </a:ext>
                </a:extLst>
              </p:cNvPr>
              <p:cNvCxnSpPr/>
              <p:nvPr/>
            </p:nvCxnSpPr>
            <p:spPr>
              <a:xfrm rot="16200000" flipH="1">
                <a:off x="3867944" y="567935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3" name="连接符: 曲线 182">
                <a:extLst>
                  <a:ext uri="{FF2B5EF4-FFF2-40B4-BE49-F238E27FC236}">
                    <a16:creationId xmlns:a16="http://schemas.microsoft.com/office/drawing/2014/main" id="{BCFCAEBA-129E-E74C-0BB1-CE12278FFF35}"/>
                  </a:ext>
                </a:extLst>
              </p:cNvPr>
              <p:cNvCxnSpPr/>
              <p:nvPr/>
            </p:nvCxnSpPr>
            <p:spPr>
              <a:xfrm rot="16200000" flipH="1">
                <a:off x="4298034" y="559870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4" name="连接符: 曲线 183">
                <a:extLst>
                  <a:ext uri="{FF2B5EF4-FFF2-40B4-BE49-F238E27FC236}">
                    <a16:creationId xmlns:a16="http://schemas.microsoft.com/office/drawing/2014/main" id="{CD3CDE16-DD62-1F31-2866-3B63D02B74D5}"/>
                  </a:ext>
                </a:extLst>
              </p:cNvPr>
              <p:cNvCxnSpPr/>
              <p:nvPr/>
            </p:nvCxnSpPr>
            <p:spPr>
              <a:xfrm rot="16200000" flipH="1">
                <a:off x="4333253" y="420150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连接符: 曲线 184">
                <a:extLst>
                  <a:ext uri="{FF2B5EF4-FFF2-40B4-BE49-F238E27FC236}">
                    <a16:creationId xmlns:a16="http://schemas.microsoft.com/office/drawing/2014/main" id="{9932351D-CA9F-5D5B-BE07-4A4CACB0B92F}"/>
                  </a:ext>
                </a:extLst>
              </p:cNvPr>
              <p:cNvCxnSpPr/>
              <p:nvPr/>
            </p:nvCxnSpPr>
            <p:spPr>
              <a:xfrm rot="16200000" flipH="1">
                <a:off x="4289361" y="445142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连接符: 曲线 185">
                <a:extLst>
                  <a:ext uri="{FF2B5EF4-FFF2-40B4-BE49-F238E27FC236}">
                    <a16:creationId xmlns:a16="http://schemas.microsoft.com/office/drawing/2014/main" id="{9A53C91D-DB74-556B-C335-007015B5D02C}"/>
                  </a:ext>
                </a:extLst>
              </p:cNvPr>
              <p:cNvCxnSpPr/>
              <p:nvPr/>
            </p:nvCxnSpPr>
            <p:spPr>
              <a:xfrm rot="16200000" flipH="1">
                <a:off x="3757179" y="4385519"/>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7" name="连接符: 曲线 186">
                <a:extLst>
                  <a:ext uri="{FF2B5EF4-FFF2-40B4-BE49-F238E27FC236}">
                    <a16:creationId xmlns:a16="http://schemas.microsoft.com/office/drawing/2014/main" id="{C5C35A01-DB5A-394E-ABDE-5B839A88C32E}"/>
                  </a:ext>
                </a:extLst>
              </p:cNvPr>
              <p:cNvCxnSpPr/>
              <p:nvPr/>
            </p:nvCxnSpPr>
            <p:spPr>
              <a:xfrm rot="16200000" flipH="1">
                <a:off x="3713287" y="463543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8" name="连接符: 曲线 187">
                <a:extLst>
                  <a:ext uri="{FF2B5EF4-FFF2-40B4-BE49-F238E27FC236}">
                    <a16:creationId xmlns:a16="http://schemas.microsoft.com/office/drawing/2014/main" id="{ACC61148-EF32-A1A9-ECDC-1DDF5BFC8CC1}"/>
                  </a:ext>
                </a:extLst>
              </p:cNvPr>
              <p:cNvCxnSpPr/>
              <p:nvPr/>
            </p:nvCxnSpPr>
            <p:spPr>
              <a:xfrm rot="16200000" flipH="1">
                <a:off x="4705858" y="4578499"/>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9" name="连接符: 曲线 188">
                <a:extLst>
                  <a:ext uri="{FF2B5EF4-FFF2-40B4-BE49-F238E27FC236}">
                    <a16:creationId xmlns:a16="http://schemas.microsoft.com/office/drawing/2014/main" id="{598B197B-9CA2-19B3-55CE-BA589FB16EB8}"/>
                  </a:ext>
                </a:extLst>
              </p:cNvPr>
              <p:cNvCxnSpPr/>
              <p:nvPr/>
            </p:nvCxnSpPr>
            <p:spPr>
              <a:xfrm rot="16200000" flipH="1">
                <a:off x="4661966" y="482841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0" name="连接符: 曲线 189">
                <a:extLst>
                  <a:ext uri="{FF2B5EF4-FFF2-40B4-BE49-F238E27FC236}">
                    <a16:creationId xmlns:a16="http://schemas.microsoft.com/office/drawing/2014/main" id="{CE8936C3-E15E-E364-A784-A4022EFFADA5}"/>
                  </a:ext>
                </a:extLst>
              </p:cNvPr>
              <p:cNvCxnSpPr/>
              <p:nvPr/>
            </p:nvCxnSpPr>
            <p:spPr>
              <a:xfrm rot="16200000" flipH="1">
                <a:off x="4790446" y="517024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1" name="连接符: 曲线 190">
                <a:extLst>
                  <a:ext uri="{FF2B5EF4-FFF2-40B4-BE49-F238E27FC236}">
                    <a16:creationId xmlns:a16="http://schemas.microsoft.com/office/drawing/2014/main" id="{CA23D16B-EF63-A01A-BE29-E7DDC89AE046}"/>
                  </a:ext>
                </a:extLst>
              </p:cNvPr>
              <p:cNvCxnSpPr/>
              <p:nvPr/>
            </p:nvCxnSpPr>
            <p:spPr>
              <a:xfrm rot="16200000" flipH="1">
                <a:off x="3588558" y="435291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2" name="连接符: 曲线 191">
                <a:extLst>
                  <a:ext uri="{FF2B5EF4-FFF2-40B4-BE49-F238E27FC236}">
                    <a16:creationId xmlns:a16="http://schemas.microsoft.com/office/drawing/2014/main" id="{F6D4638C-C746-3189-9738-403BC328EE80}"/>
                  </a:ext>
                </a:extLst>
              </p:cNvPr>
              <p:cNvCxnSpPr/>
              <p:nvPr/>
            </p:nvCxnSpPr>
            <p:spPr>
              <a:xfrm rot="16200000" flipH="1">
                <a:off x="3401685" y="4713036"/>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3" name="连接符: 曲线 192">
                <a:extLst>
                  <a:ext uri="{FF2B5EF4-FFF2-40B4-BE49-F238E27FC236}">
                    <a16:creationId xmlns:a16="http://schemas.microsoft.com/office/drawing/2014/main" id="{6EB7AA82-5F63-1870-5C95-8F08D8BD8B28}"/>
                  </a:ext>
                </a:extLst>
              </p:cNvPr>
              <p:cNvCxnSpPr/>
              <p:nvPr/>
            </p:nvCxnSpPr>
            <p:spPr>
              <a:xfrm rot="16200000" flipH="1">
                <a:off x="3343291" y="489895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4" name="连接符: 曲线 193">
                <a:extLst>
                  <a:ext uri="{FF2B5EF4-FFF2-40B4-BE49-F238E27FC236}">
                    <a16:creationId xmlns:a16="http://schemas.microsoft.com/office/drawing/2014/main" id="{B83794CD-4E63-15A2-EACE-340B1EB453BB}"/>
                  </a:ext>
                </a:extLst>
              </p:cNvPr>
              <p:cNvCxnSpPr/>
              <p:nvPr/>
            </p:nvCxnSpPr>
            <p:spPr>
              <a:xfrm rot="16200000" flipH="1">
                <a:off x="3213862" y="515095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5" name="连接符: 曲线 194">
                <a:extLst>
                  <a:ext uri="{FF2B5EF4-FFF2-40B4-BE49-F238E27FC236}">
                    <a16:creationId xmlns:a16="http://schemas.microsoft.com/office/drawing/2014/main" id="{8447E316-B716-5259-582B-CB76AB271D71}"/>
                  </a:ext>
                </a:extLst>
              </p:cNvPr>
              <p:cNvCxnSpPr/>
              <p:nvPr/>
            </p:nvCxnSpPr>
            <p:spPr>
              <a:xfrm rot="16200000" flipH="1">
                <a:off x="4132262" y="575299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6" name="连接符: 曲线 195">
                <a:extLst>
                  <a:ext uri="{FF2B5EF4-FFF2-40B4-BE49-F238E27FC236}">
                    <a16:creationId xmlns:a16="http://schemas.microsoft.com/office/drawing/2014/main" id="{EE45D3C4-80DA-C853-F4C6-1BBC722B00A6}"/>
                  </a:ext>
                </a:extLst>
              </p:cNvPr>
              <p:cNvCxnSpPr/>
              <p:nvPr/>
            </p:nvCxnSpPr>
            <p:spPr>
              <a:xfrm rot="16200000" flipH="1">
                <a:off x="3775491" y="534670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7" name="连接符: 曲线 196">
                <a:extLst>
                  <a:ext uri="{FF2B5EF4-FFF2-40B4-BE49-F238E27FC236}">
                    <a16:creationId xmlns:a16="http://schemas.microsoft.com/office/drawing/2014/main" id="{2DD63FF2-F146-48F8-5FCB-9E21D0247108}"/>
                  </a:ext>
                </a:extLst>
              </p:cNvPr>
              <p:cNvCxnSpPr/>
              <p:nvPr/>
            </p:nvCxnSpPr>
            <p:spPr>
              <a:xfrm rot="16200000" flipH="1">
                <a:off x="3568919" y="5658818"/>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8" name="连接符: 曲线 197">
                <a:extLst>
                  <a:ext uri="{FF2B5EF4-FFF2-40B4-BE49-F238E27FC236}">
                    <a16:creationId xmlns:a16="http://schemas.microsoft.com/office/drawing/2014/main" id="{A9E357CB-FEED-AB73-D8EF-D51B715C532E}"/>
                  </a:ext>
                </a:extLst>
              </p:cNvPr>
              <p:cNvCxnSpPr/>
              <p:nvPr/>
            </p:nvCxnSpPr>
            <p:spPr>
              <a:xfrm rot="16200000" flipH="1">
                <a:off x="4028657" y="408503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9" name="连接符: 曲线 198">
                <a:extLst>
                  <a:ext uri="{FF2B5EF4-FFF2-40B4-BE49-F238E27FC236}">
                    <a16:creationId xmlns:a16="http://schemas.microsoft.com/office/drawing/2014/main" id="{697F3F32-099A-4C9F-1A4A-749C0DB85F45}"/>
                  </a:ext>
                </a:extLst>
              </p:cNvPr>
              <p:cNvCxnSpPr/>
              <p:nvPr/>
            </p:nvCxnSpPr>
            <p:spPr>
              <a:xfrm rot="16200000" flipH="1">
                <a:off x="4944030" y="4931516"/>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0" name="连接符: 曲线 199">
                <a:extLst>
                  <a:ext uri="{FF2B5EF4-FFF2-40B4-BE49-F238E27FC236}">
                    <a16:creationId xmlns:a16="http://schemas.microsoft.com/office/drawing/2014/main" id="{1E0BC954-C650-188C-5E46-4F0BFA9D15F8}"/>
                  </a:ext>
                </a:extLst>
              </p:cNvPr>
              <p:cNvCxnSpPr/>
              <p:nvPr/>
            </p:nvCxnSpPr>
            <p:spPr>
              <a:xfrm rot="16200000" flipH="1">
                <a:off x="4636766" y="430309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连接符: 曲线 200">
                <a:extLst>
                  <a:ext uri="{FF2B5EF4-FFF2-40B4-BE49-F238E27FC236}">
                    <a16:creationId xmlns:a16="http://schemas.microsoft.com/office/drawing/2014/main" id="{4440A592-EBC8-BA40-78A5-9AE412F320B8}"/>
                  </a:ext>
                </a:extLst>
              </p:cNvPr>
              <p:cNvCxnSpPr/>
              <p:nvPr/>
            </p:nvCxnSpPr>
            <p:spPr>
              <a:xfrm rot="16200000" flipH="1">
                <a:off x="4678314" y="549316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2" name="连接符: 曲线 201">
                <a:extLst>
                  <a:ext uri="{FF2B5EF4-FFF2-40B4-BE49-F238E27FC236}">
                    <a16:creationId xmlns:a16="http://schemas.microsoft.com/office/drawing/2014/main" id="{F647DCB8-7B5E-A05B-571F-04F6271C5984}"/>
                  </a:ext>
                </a:extLst>
              </p:cNvPr>
              <p:cNvCxnSpPr/>
              <p:nvPr/>
            </p:nvCxnSpPr>
            <p:spPr>
              <a:xfrm rot="16200000" flipH="1">
                <a:off x="4534963" y="5630417"/>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10" name="组合 109">
              <a:extLst>
                <a:ext uri="{FF2B5EF4-FFF2-40B4-BE49-F238E27FC236}">
                  <a16:creationId xmlns:a16="http://schemas.microsoft.com/office/drawing/2014/main" id="{65585759-2962-5403-B6C5-DFB422F0C5C4}"/>
                </a:ext>
              </a:extLst>
            </p:cNvPr>
            <p:cNvGrpSpPr/>
            <p:nvPr/>
          </p:nvGrpSpPr>
          <p:grpSpPr>
            <a:xfrm>
              <a:off x="7616237" y="3708921"/>
              <a:ext cx="1399736" cy="1483193"/>
              <a:chOff x="7664319" y="3685713"/>
              <a:chExt cx="1399736" cy="1483193"/>
            </a:xfrm>
          </p:grpSpPr>
          <p:grpSp>
            <p:nvGrpSpPr>
              <p:cNvPr id="111" name="组合 110">
                <a:extLst>
                  <a:ext uri="{FF2B5EF4-FFF2-40B4-BE49-F238E27FC236}">
                    <a16:creationId xmlns:a16="http://schemas.microsoft.com/office/drawing/2014/main" id="{3B291FD2-3DF3-AF8F-0D0D-F6152BBE8DBD}"/>
                  </a:ext>
                </a:extLst>
              </p:cNvPr>
              <p:cNvGrpSpPr/>
              <p:nvPr/>
            </p:nvGrpSpPr>
            <p:grpSpPr>
              <a:xfrm>
                <a:off x="8180237" y="3685713"/>
                <a:ext cx="243000" cy="243000"/>
                <a:chOff x="2987824" y="5316836"/>
                <a:chExt cx="324000" cy="324000"/>
              </a:xfrm>
            </p:grpSpPr>
            <p:sp>
              <p:nvSpPr>
                <p:cNvPr id="168" name="椭圆 167">
                  <a:extLst>
                    <a:ext uri="{FF2B5EF4-FFF2-40B4-BE49-F238E27FC236}">
                      <a16:creationId xmlns:a16="http://schemas.microsoft.com/office/drawing/2014/main" id="{B7F49BC9-65EE-3476-5868-95C26B2C80A6}"/>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9" name="椭圆 168">
                  <a:extLst>
                    <a:ext uri="{FF2B5EF4-FFF2-40B4-BE49-F238E27FC236}">
                      <a16:creationId xmlns:a16="http://schemas.microsoft.com/office/drawing/2014/main" id="{24535809-46DE-515F-B25E-5D1C57CD9274}"/>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0" name="椭圆 169">
                  <a:extLst>
                    <a:ext uri="{FF2B5EF4-FFF2-40B4-BE49-F238E27FC236}">
                      <a16:creationId xmlns:a16="http://schemas.microsoft.com/office/drawing/2014/main" id="{0A0AFD83-6770-8372-EEAB-093B7FC04C42}"/>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12" name="组合 111">
                <a:extLst>
                  <a:ext uri="{FF2B5EF4-FFF2-40B4-BE49-F238E27FC236}">
                    <a16:creationId xmlns:a16="http://schemas.microsoft.com/office/drawing/2014/main" id="{F0F6973E-3ADA-EF76-360B-D9280659B890}"/>
                  </a:ext>
                </a:extLst>
              </p:cNvPr>
              <p:cNvGrpSpPr/>
              <p:nvPr/>
            </p:nvGrpSpPr>
            <p:grpSpPr>
              <a:xfrm>
                <a:off x="7664319" y="3770079"/>
                <a:ext cx="1399736" cy="1398827"/>
                <a:chOff x="7664319" y="3770079"/>
                <a:chExt cx="1399736" cy="1398827"/>
              </a:xfrm>
            </p:grpSpPr>
            <p:grpSp>
              <p:nvGrpSpPr>
                <p:cNvPr id="113" name="组合 112">
                  <a:extLst>
                    <a:ext uri="{FF2B5EF4-FFF2-40B4-BE49-F238E27FC236}">
                      <a16:creationId xmlns:a16="http://schemas.microsoft.com/office/drawing/2014/main" id="{F955C0D7-4D89-F1FD-410D-DC90D7E01456}"/>
                    </a:ext>
                  </a:extLst>
                </p:cNvPr>
                <p:cNvGrpSpPr/>
                <p:nvPr/>
              </p:nvGrpSpPr>
              <p:grpSpPr>
                <a:xfrm>
                  <a:off x="8148599" y="3978528"/>
                  <a:ext cx="243000" cy="243000"/>
                  <a:chOff x="2987824" y="5316836"/>
                  <a:chExt cx="324000" cy="324000"/>
                </a:xfrm>
              </p:grpSpPr>
              <p:sp>
                <p:nvSpPr>
                  <p:cNvPr id="165" name="椭圆 164">
                    <a:extLst>
                      <a:ext uri="{FF2B5EF4-FFF2-40B4-BE49-F238E27FC236}">
                        <a16:creationId xmlns:a16="http://schemas.microsoft.com/office/drawing/2014/main" id="{C2F47720-CE84-53FF-8A87-00AD84347503}"/>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6" name="椭圆 165">
                    <a:extLst>
                      <a:ext uri="{FF2B5EF4-FFF2-40B4-BE49-F238E27FC236}">
                        <a16:creationId xmlns:a16="http://schemas.microsoft.com/office/drawing/2014/main" id="{F677F7F6-3614-3895-E203-DA2A19202FE1}"/>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7" name="椭圆 166">
                    <a:extLst>
                      <a:ext uri="{FF2B5EF4-FFF2-40B4-BE49-F238E27FC236}">
                        <a16:creationId xmlns:a16="http://schemas.microsoft.com/office/drawing/2014/main" id="{AECEA2A7-3C64-E121-257B-57F566ABFE86}"/>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14" name="组合 113">
                  <a:extLst>
                    <a:ext uri="{FF2B5EF4-FFF2-40B4-BE49-F238E27FC236}">
                      <a16:creationId xmlns:a16="http://schemas.microsoft.com/office/drawing/2014/main" id="{FDC83DC9-3FBC-696D-D445-28BAE2599793}"/>
                    </a:ext>
                  </a:extLst>
                </p:cNvPr>
                <p:cNvGrpSpPr/>
                <p:nvPr/>
              </p:nvGrpSpPr>
              <p:grpSpPr>
                <a:xfrm>
                  <a:off x="8623235" y="3919514"/>
                  <a:ext cx="243000" cy="243000"/>
                  <a:chOff x="2987824" y="5316836"/>
                  <a:chExt cx="324000" cy="324000"/>
                </a:xfrm>
              </p:grpSpPr>
              <p:sp>
                <p:nvSpPr>
                  <p:cNvPr id="162" name="椭圆 161">
                    <a:extLst>
                      <a:ext uri="{FF2B5EF4-FFF2-40B4-BE49-F238E27FC236}">
                        <a16:creationId xmlns:a16="http://schemas.microsoft.com/office/drawing/2014/main" id="{2E779984-E674-46C4-3AA1-C686E0FE82AC}"/>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3" name="椭圆 162">
                    <a:extLst>
                      <a:ext uri="{FF2B5EF4-FFF2-40B4-BE49-F238E27FC236}">
                        <a16:creationId xmlns:a16="http://schemas.microsoft.com/office/drawing/2014/main" id="{6C069ACE-5E11-DAC5-2AA2-970F16B2F13D}"/>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4" name="椭圆 163">
                    <a:extLst>
                      <a:ext uri="{FF2B5EF4-FFF2-40B4-BE49-F238E27FC236}">
                        <a16:creationId xmlns:a16="http://schemas.microsoft.com/office/drawing/2014/main" id="{F76790E0-2C18-D7BE-2E08-998FBCCED7A5}"/>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15" name="组合 114">
                  <a:extLst>
                    <a:ext uri="{FF2B5EF4-FFF2-40B4-BE49-F238E27FC236}">
                      <a16:creationId xmlns:a16="http://schemas.microsoft.com/office/drawing/2014/main" id="{E633EE87-91AD-76F7-9134-C4D852F3E3F9}"/>
                    </a:ext>
                  </a:extLst>
                </p:cNvPr>
                <p:cNvGrpSpPr/>
                <p:nvPr/>
              </p:nvGrpSpPr>
              <p:grpSpPr>
                <a:xfrm>
                  <a:off x="8636048" y="4376753"/>
                  <a:ext cx="243000" cy="243000"/>
                  <a:chOff x="2987824" y="5316836"/>
                  <a:chExt cx="324000" cy="324000"/>
                </a:xfrm>
              </p:grpSpPr>
              <p:sp>
                <p:nvSpPr>
                  <p:cNvPr id="159" name="椭圆 158">
                    <a:extLst>
                      <a:ext uri="{FF2B5EF4-FFF2-40B4-BE49-F238E27FC236}">
                        <a16:creationId xmlns:a16="http://schemas.microsoft.com/office/drawing/2014/main" id="{BBBEB5F6-5E77-E8A9-0D94-137DDD5F2768}"/>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0" name="椭圆 159">
                    <a:extLst>
                      <a:ext uri="{FF2B5EF4-FFF2-40B4-BE49-F238E27FC236}">
                        <a16:creationId xmlns:a16="http://schemas.microsoft.com/office/drawing/2014/main" id="{0776D271-D0A9-8087-EA45-AD9C05307E90}"/>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1" name="椭圆 160">
                    <a:extLst>
                      <a:ext uri="{FF2B5EF4-FFF2-40B4-BE49-F238E27FC236}">
                        <a16:creationId xmlns:a16="http://schemas.microsoft.com/office/drawing/2014/main" id="{F85A8C41-E6CA-7460-0F9D-4A3EC7FCC8DC}"/>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16" name="椭圆 115">
                  <a:extLst>
                    <a:ext uri="{FF2B5EF4-FFF2-40B4-BE49-F238E27FC236}">
                      <a16:creationId xmlns:a16="http://schemas.microsoft.com/office/drawing/2014/main" id="{C4ADD26E-9564-CDF8-0F7C-DABCA0B29AF3}"/>
                    </a:ext>
                  </a:extLst>
                </p:cNvPr>
                <p:cNvSpPr>
                  <a:spLocks noChangeAspect="1"/>
                </p:cNvSpPr>
                <p:nvPr/>
              </p:nvSpPr>
              <p:spPr>
                <a:xfrm>
                  <a:off x="7877069" y="4119388"/>
                  <a:ext cx="304511" cy="304511"/>
                </a:xfrm>
                <a:prstGeom prst="ellipse">
                  <a:avLst/>
                </a:prstGeom>
                <a:pattFill prst="shingle">
                  <a:fgClr>
                    <a:schemeClr val="accent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7" name="椭圆 116">
                  <a:extLst>
                    <a:ext uri="{FF2B5EF4-FFF2-40B4-BE49-F238E27FC236}">
                      <a16:creationId xmlns:a16="http://schemas.microsoft.com/office/drawing/2014/main" id="{381CBDE8-6D1B-2687-E2C4-14A4427BCE77}"/>
                    </a:ext>
                  </a:extLst>
                </p:cNvPr>
                <p:cNvSpPr>
                  <a:spLocks noChangeAspect="1"/>
                </p:cNvSpPr>
                <p:nvPr/>
              </p:nvSpPr>
              <p:spPr>
                <a:xfrm>
                  <a:off x="8377207" y="4130070"/>
                  <a:ext cx="304511" cy="304511"/>
                </a:xfrm>
                <a:prstGeom prst="ellipse">
                  <a:avLst/>
                </a:prstGeom>
                <a:pattFill prst="shingle">
                  <a:fgClr>
                    <a:schemeClr val="accent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8" name="椭圆 117">
                  <a:extLst>
                    <a:ext uri="{FF2B5EF4-FFF2-40B4-BE49-F238E27FC236}">
                      <a16:creationId xmlns:a16="http://schemas.microsoft.com/office/drawing/2014/main" id="{A5CC4D7E-6D1C-A473-E859-8F9B9ABC6179}"/>
                    </a:ext>
                  </a:extLst>
                </p:cNvPr>
                <p:cNvSpPr>
                  <a:spLocks noChangeAspect="1"/>
                </p:cNvSpPr>
                <p:nvPr/>
              </p:nvSpPr>
              <p:spPr>
                <a:xfrm>
                  <a:off x="8345449" y="4475977"/>
                  <a:ext cx="304511" cy="304511"/>
                </a:xfrm>
                <a:prstGeom prst="ellipse">
                  <a:avLst/>
                </a:prstGeom>
                <a:pattFill prst="shingle">
                  <a:fgClr>
                    <a:schemeClr val="accent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9" name="组合 118">
                  <a:extLst>
                    <a:ext uri="{FF2B5EF4-FFF2-40B4-BE49-F238E27FC236}">
                      <a16:creationId xmlns:a16="http://schemas.microsoft.com/office/drawing/2014/main" id="{10A1D033-13A6-034C-4ECB-49AA0E757377}"/>
                    </a:ext>
                  </a:extLst>
                </p:cNvPr>
                <p:cNvGrpSpPr/>
                <p:nvPr/>
              </p:nvGrpSpPr>
              <p:grpSpPr>
                <a:xfrm>
                  <a:off x="7664319" y="4319565"/>
                  <a:ext cx="243000" cy="243000"/>
                  <a:chOff x="2987824" y="5316836"/>
                  <a:chExt cx="324000" cy="324000"/>
                </a:xfrm>
              </p:grpSpPr>
              <p:sp>
                <p:nvSpPr>
                  <p:cNvPr id="156" name="椭圆 155">
                    <a:extLst>
                      <a:ext uri="{FF2B5EF4-FFF2-40B4-BE49-F238E27FC236}">
                        <a16:creationId xmlns:a16="http://schemas.microsoft.com/office/drawing/2014/main" id="{5B201DB1-715E-54B7-732D-F81651566633}"/>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157" name="椭圆 156">
                    <a:extLst>
                      <a:ext uri="{FF2B5EF4-FFF2-40B4-BE49-F238E27FC236}">
                        <a16:creationId xmlns:a16="http://schemas.microsoft.com/office/drawing/2014/main" id="{F670F4BB-C60F-7715-77DB-8E5EE9B623DC}"/>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158" name="椭圆 157">
                    <a:extLst>
                      <a:ext uri="{FF2B5EF4-FFF2-40B4-BE49-F238E27FC236}">
                        <a16:creationId xmlns:a16="http://schemas.microsoft.com/office/drawing/2014/main" id="{FE41EF94-9B28-D5B7-B348-B6E7D4F0E54F}"/>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grpSp>
            <p:grpSp>
              <p:nvGrpSpPr>
                <p:cNvPr id="120" name="组合 119">
                  <a:extLst>
                    <a:ext uri="{FF2B5EF4-FFF2-40B4-BE49-F238E27FC236}">
                      <a16:creationId xmlns:a16="http://schemas.microsoft.com/office/drawing/2014/main" id="{3055A775-B149-F486-1775-337E371C3AE7}"/>
                    </a:ext>
                  </a:extLst>
                </p:cNvPr>
                <p:cNvGrpSpPr/>
                <p:nvPr/>
              </p:nvGrpSpPr>
              <p:grpSpPr>
                <a:xfrm>
                  <a:off x="7786323" y="4669098"/>
                  <a:ext cx="243000" cy="243000"/>
                  <a:chOff x="2987824" y="5316836"/>
                  <a:chExt cx="324000" cy="324000"/>
                </a:xfrm>
              </p:grpSpPr>
              <p:sp>
                <p:nvSpPr>
                  <p:cNvPr id="153" name="椭圆 152">
                    <a:extLst>
                      <a:ext uri="{FF2B5EF4-FFF2-40B4-BE49-F238E27FC236}">
                        <a16:creationId xmlns:a16="http://schemas.microsoft.com/office/drawing/2014/main" id="{AE6FAF9F-AE1A-068B-6DDA-3C53B96CB8B2}"/>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4" name="椭圆 153">
                    <a:extLst>
                      <a:ext uri="{FF2B5EF4-FFF2-40B4-BE49-F238E27FC236}">
                        <a16:creationId xmlns:a16="http://schemas.microsoft.com/office/drawing/2014/main" id="{0CB7C72A-AD74-C37E-7E94-685F71282B34}"/>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5" name="椭圆 154">
                    <a:extLst>
                      <a:ext uri="{FF2B5EF4-FFF2-40B4-BE49-F238E27FC236}">
                        <a16:creationId xmlns:a16="http://schemas.microsoft.com/office/drawing/2014/main" id="{7E3753AB-246F-F964-AD46-A09C1F42490F}"/>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21" name="组合 120">
                  <a:extLst>
                    <a:ext uri="{FF2B5EF4-FFF2-40B4-BE49-F238E27FC236}">
                      <a16:creationId xmlns:a16="http://schemas.microsoft.com/office/drawing/2014/main" id="{5C12010C-91C4-4CAA-0D4F-4A6DC2C01EF7}"/>
                    </a:ext>
                  </a:extLst>
                </p:cNvPr>
                <p:cNvGrpSpPr/>
                <p:nvPr/>
              </p:nvGrpSpPr>
              <p:grpSpPr>
                <a:xfrm>
                  <a:off x="8547883" y="4749731"/>
                  <a:ext cx="243000" cy="243000"/>
                  <a:chOff x="2987824" y="5316836"/>
                  <a:chExt cx="324000" cy="324000"/>
                </a:xfrm>
              </p:grpSpPr>
              <p:sp>
                <p:nvSpPr>
                  <p:cNvPr id="150" name="椭圆 149">
                    <a:extLst>
                      <a:ext uri="{FF2B5EF4-FFF2-40B4-BE49-F238E27FC236}">
                        <a16:creationId xmlns:a16="http://schemas.microsoft.com/office/drawing/2014/main" id="{2B2A7899-2797-395B-F86F-83DF9D852036}"/>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1" name="椭圆 150">
                    <a:extLst>
                      <a:ext uri="{FF2B5EF4-FFF2-40B4-BE49-F238E27FC236}">
                        <a16:creationId xmlns:a16="http://schemas.microsoft.com/office/drawing/2014/main" id="{168F3657-1115-CA22-7448-EAB0D790C666}"/>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2" name="椭圆 151">
                    <a:extLst>
                      <a:ext uri="{FF2B5EF4-FFF2-40B4-BE49-F238E27FC236}">
                        <a16:creationId xmlns:a16="http://schemas.microsoft.com/office/drawing/2014/main" id="{F09B179B-0B8B-11BB-51BF-DF561D3B7FE1}"/>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22" name="组合 121">
                  <a:extLst>
                    <a:ext uri="{FF2B5EF4-FFF2-40B4-BE49-F238E27FC236}">
                      <a16:creationId xmlns:a16="http://schemas.microsoft.com/office/drawing/2014/main" id="{43FFC236-CB44-3968-C85E-83B3FC80FA9A}"/>
                    </a:ext>
                  </a:extLst>
                </p:cNvPr>
                <p:cNvGrpSpPr/>
                <p:nvPr/>
              </p:nvGrpSpPr>
              <p:grpSpPr>
                <a:xfrm>
                  <a:off x="8141291" y="4358232"/>
                  <a:ext cx="243000" cy="243000"/>
                  <a:chOff x="2987824" y="5316836"/>
                  <a:chExt cx="324000" cy="324000"/>
                </a:xfrm>
              </p:grpSpPr>
              <p:sp>
                <p:nvSpPr>
                  <p:cNvPr id="147" name="椭圆 146">
                    <a:extLst>
                      <a:ext uri="{FF2B5EF4-FFF2-40B4-BE49-F238E27FC236}">
                        <a16:creationId xmlns:a16="http://schemas.microsoft.com/office/drawing/2014/main" id="{3EC1E56A-0A85-EC6C-14CD-011AAA792A8F}"/>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8" name="椭圆 147">
                    <a:extLst>
                      <a:ext uri="{FF2B5EF4-FFF2-40B4-BE49-F238E27FC236}">
                        <a16:creationId xmlns:a16="http://schemas.microsoft.com/office/drawing/2014/main" id="{BDFD70A5-7D99-50CC-99DB-4466718773E5}"/>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9" name="椭圆 148">
                    <a:extLst>
                      <a:ext uri="{FF2B5EF4-FFF2-40B4-BE49-F238E27FC236}">
                        <a16:creationId xmlns:a16="http://schemas.microsoft.com/office/drawing/2014/main" id="{8E53A362-030C-76D0-C6CD-EC60816851A6}"/>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23" name="椭圆 122">
                  <a:extLst>
                    <a:ext uri="{FF2B5EF4-FFF2-40B4-BE49-F238E27FC236}">
                      <a16:creationId xmlns:a16="http://schemas.microsoft.com/office/drawing/2014/main" id="{E50B0FD5-C1AA-F53E-0DD8-6812B7039E36}"/>
                    </a:ext>
                  </a:extLst>
                </p:cNvPr>
                <p:cNvSpPr>
                  <a:spLocks noChangeAspect="1"/>
                </p:cNvSpPr>
                <p:nvPr/>
              </p:nvSpPr>
              <p:spPr>
                <a:xfrm>
                  <a:off x="8433414" y="391782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4" name="椭圆 123">
                  <a:extLst>
                    <a:ext uri="{FF2B5EF4-FFF2-40B4-BE49-F238E27FC236}">
                      <a16:creationId xmlns:a16="http://schemas.microsoft.com/office/drawing/2014/main" id="{3C4DF449-C03B-F824-6956-4D8EAB40A62D}"/>
                    </a:ext>
                  </a:extLst>
                </p:cNvPr>
                <p:cNvSpPr>
                  <a:spLocks noChangeAspect="1"/>
                </p:cNvSpPr>
                <p:nvPr/>
              </p:nvSpPr>
              <p:spPr>
                <a:xfrm>
                  <a:off x="7922797" y="4507098"/>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5" name="椭圆 124">
                  <a:extLst>
                    <a:ext uri="{FF2B5EF4-FFF2-40B4-BE49-F238E27FC236}">
                      <a16:creationId xmlns:a16="http://schemas.microsoft.com/office/drawing/2014/main" id="{2DDB8076-F8F9-10A0-267E-901E9D60EC96}"/>
                    </a:ext>
                  </a:extLst>
                </p:cNvPr>
                <p:cNvSpPr>
                  <a:spLocks noChangeAspect="1"/>
                </p:cNvSpPr>
                <p:nvPr/>
              </p:nvSpPr>
              <p:spPr>
                <a:xfrm>
                  <a:off x="8807546" y="4664570"/>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26" name="组合 125">
                  <a:extLst>
                    <a:ext uri="{FF2B5EF4-FFF2-40B4-BE49-F238E27FC236}">
                      <a16:creationId xmlns:a16="http://schemas.microsoft.com/office/drawing/2014/main" id="{68FAE27C-B535-D967-64FD-42A4F6166E62}"/>
                    </a:ext>
                  </a:extLst>
                </p:cNvPr>
                <p:cNvGrpSpPr/>
                <p:nvPr/>
              </p:nvGrpSpPr>
              <p:grpSpPr>
                <a:xfrm>
                  <a:off x="7770214" y="3874187"/>
                  <a:ext cx="243000" cy="243000"/>
                  <a:chOff x="2987824" y="5316836"/>
                  <a:chExt cx="324000" cy="324000"/>
                </a:xfrm>
              </p:grpSpPr>
              <p:sp>
                <p:nvSpPr>
                  <p:cNvPr id="144" name="椭圆 143">
                    <a:extLst>
                      <a:ext uri="{FF2B5EF4-FFF2-40B4-BE49-F238E27FC236}">
                        <a16:creationId xmlns:a16="http://schemas.microsoft.com/office/drawing/2014/main" id="{7652637C-F6A1-00D6-8106-4A9B79A9948F}"/>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5" name="椭圆 144">
                    <a:extLst>
                      <a:ext uri="{FF2B5EF4-FFF2-40B4-BE49-F238E27FC236}">
                        <a16:creationId xmlns:a16="http://schemas.microsoft.com/office/drawing/2014/main" id="{7221DE2C-5186-4997-6E1D-B71DC6891E5B}"/>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6" name="椭圆 145">
                    <a:extLst>
                      <a:ext uri="{FF2B5EF4-FFF2-40B4-BE49-F238E27FC236}">
                        <a16:creationId xmlns:a16="http://schemas.microsoft.com/office/drawing/2014/main" id="{81A36444-5A7F-D028-C661-88C47D86EEEA}"/>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27" name="组合 126">
                  <a:extLst>
                    <a:ext uri="{FF2B5EF4-FFF2-40B4-BE49-F238E27FC236}">
                      <a16:creationId xmlns:a16="http://schemas.microsoft.com/office/drawing/2014/main" id="{A2B17920-B0B8-A49D-4E47-85AC1123D28B}"/>
                    </a:ext>
                  </a:extLst>
                </p:cNvPr>
                <p:cNvGrpSpPr/>
                <p:nvPr/>
              </p:nvGrpSpPr>
              <p:grpSpPr>
                <a:xfrm>
                  <a:off x="8095871" y="4762577"/>
                  <a:ext cx="243000" cy="243000"/>
                  <a:chOff x="2987824" y="5316836"/>
                  <a:chExt cx="324000" cy="324000"/>
                </a:xfrm>
              </p:grpSpPr>
              <p:sp>
                <p:nvSpPr>
                  <p:cNvPr id="141" name="椭圆 140">
                    <a:extLst>
                      <a:ext uri="{FF2B5EF4-FFF2-40B4-BE49-F238E27FC236}">
                        <a16:creationId xmlns:a16="http://schemas.microsoft.com/office/drawing/2014/main" id="{E00B6BD1-5933-B3C0-F1C5-9E123EA5D81F}"/>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2" name="椭圆 141">
                    <a:extLst>
                      <a:ext uri="{FF2B5EF4-FFF2-40B4-BE49-F238E27FC236}">
                        <a16:creationId xmlns:a16="http://schemas.microsoft.com/office/drawing/2014/main" id="{A8C0F3C5-ECA7-7BB8-35D6-81E29E4B79C4}"/>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3" name="椭圆 142">
                    <a:extLst>
                      <a:ext uri="{FF2B5EF4-FFF2-40B4-BE49-F238E27FC236}">
                        <a16:creationId xmlns:a16="http://schemas.microsoft.com/office/drawing/2014/main" id="{62954E8D-9C82-30D1-3933-BDCECBB12CC6}"/>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28" name="椭圆 127">
                  <a:extLst>
                    <a:ext uri="{FF2B5EF4-FFF2-40B4-BE49-F238E27FC236}">
                      <a16:creationId xmlns:a16="http://schemas.microsoft.com/office/drawing/2014/main" id="{AE9B2350-B3BE-1CDB-32B9-26A77CBBA358}"/>
                    </a:ext>
                  </a:extLst>
                </p:cNvPr>
                <p:cNvSpPr>
                  <a:spLocks noChangeAspect="1"/>
                </p:cNvSpPr>
                <p:nvPr/>
              </p:nvSpPr>
              <p:spPr>
                <a:xfrm>
                  <a:off x="8065148" y="4602592"/>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9" name="椭圆 128">
                  <a:extLst>
                    <a:ext uri="{FF2B5EF4-FFF2-40B4-BE49-F238E27FC236}">
                      <a16:creationId xmlns:a16="http://schemas.microsoft.com/office/drawing/2014/main" id="{307CA894-0263-D23B-E810-7CC4EB32EDFF}"/>
                    </a:ext>
                  </a:extLst>
                </p:cNvPr>
                <p:cNvSpPr>
                  <a:spLocks noChangeAspect="1"/>
                </p:cNvSpPr>
                <p:nvPr/>
              </p:nvSpPr>
              <p:spPr>
                <a:xfrm>
                  <a:off x="8777107" y="4196936"/>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0" name="椭圆 129">
                  <a:extLst>
                    <a:ext uri="{FF2B5EF4-FFF2-40B4-BE49-F238E27FC236}">
                      <a16:creationId xmlns:a16="http://schemas.microsoft.com/office/drawing/2014/main" id="{5C085263-3800-0931-B6BD-1F94D269613B}"/>
                    </a:ext>
                  </a:extLst>
                </p:cNvPr>
                <p:cNvSpPr>
                  <a:spLocks noChangeAspect="1"/>
                </p:cNvSpPr>
                <p:nvPr/>
              </p:nvSpPr>
              <p:spPr>
                <a:xfrm>
                  <a:off x="8218603" y="4228104"/>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1" name="椭圆 130">
                  <a:extLst>
                    <a:ext uri="{FF2B5EF4-FFF2-40B4-BE49-F238E27FC236}">
                      <a16:creationId xmlns:a16="http://schemas.microsoft.com/office/drawing/2014/main" id="{4D4DED22-AAFB-6B13-CDB8-90BC1CE98EB4}"/>
                    </a:ext>
                  </a:extLst>
                </p:cNvPr>
                <p:cNvSpPr>
                  <a:spLocks noChangeAspect="1"/>
                </p:cNvSpPr>
                <p:nvPr/>
              </p:nvSpPr>
              <p:spPr>
                <a:xfrm>
                  <a:off x="7748918" y="4158920"/>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132" name="椭圆 131">
                  <a:extLst>
                    <a:ext uri="{FF2B5EF4-FFF2-40B4-BE49-F238E27FC236}">
                      <a16:creationId xmlns:a16="http://schemas.microsoft.com/office/drawing/2014/main" id="{474DCE6A-97C6-94D9-5E1D-48B9C8423140}"/>
                    </a:ext>
                  </a:extLst>
                </p:cNvPr>
                <p:cNvSpPr>
                  <a:spLocks noChangeAspect="1"/>
                </p:cNvSpPr>
                <p:nvPr/>
              </p:nvSpPr>
              <p:spPr>
                <a:xfrm>
                  <a:off x="8412883" y="4925231"/>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3" name="椭圆 132">
                  <a:extLst>
                    <a:ext uri="{FF2B5EF4-FFF2-40B4-BE49-F238E27FC236}">
                      <a16:creationId xmlns:a16="http://schemas.microsoft.com/office/drawing/2014/main" id="{12DA79C0-F06D-4828-91EB-EE662C04AF25}"/>
                    </a:ext>
                  </a:extLst>
                </p:cNvPr>
                <p:cNvSpPr>
                  <a:spLocks noChangeAspect="1"/>
                </p:cNvSpPr>
                <p:nvPr/>
              </p:nvSpPr>
              <p:spPr>
                <a:xfrm>
                  <a:off x="8031774" y="3885423"/>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4" name="椭圆 133">
                  <a:extLst>
                    <a:ext uri="{FF2B5EF4-FFF2-40B4-BE49-F238E27FC236}">
                      <a16:creationId xmlns:a16="http://schemas.microsoft.com/office/drawing/2014/main" id="{03E82D17-F86E-0CF9-C2CA-468FAEBAB18D}"/>
                    </a:ext>
                  </a:extLst>
                </p:cNvPr>
                <p:cNvSpPr>
                  <a:spLocks noChangeAspect="1"/>
                </p:cNvSpPr>
                <p:nvPr/>
              </p:nvSpPr>
              <p:spPr>
                <a:xfrm>
                  <a:off x="8318911" y="477053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5" name="椭圆 134">
                  <a:extLst>
                    <a:ext uri="{FF2B5EF4-FFF2-40B4-BE49-F238E27FC236}">
                      <a16:creationId xmlns:a16="http://schemas.microsoft.com/office/drawing/2014/main" id="{9674496D-AF0E-3F45-7152-2051474069AB}"/>
                    </a:ext>
                  </a:extLst>
                </p:cNvPr>
                <p:cNvSpPr>
                  <a:spLocks noChangeAspect="1"/>
                </p:cNvSpPr>
                <p:nvPr/>
              </p:nvSpPr>
              <p:spPr>
                <a:xfrm>
                  <a:off x="7945019" y="4944827"/>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6" name="椭圆 135">
                  <a:extLst>
                    <a:ext uri="{FF2B5EF4-FFF2-40B4-BE49-F238E27FC236}">
                      <a16:creationId xmlns:a16="http://schemas.microsoft.com/office/drawing/2014/main" id="{B68AB5BC-6401-F34D-E422-3137BDD93E61}"/>
                    </a:ext>
                  </a:extLst>
                </p:cNvPr>
                <p:cNvSpPr>
                  <a:spLocks noChangeAspect="1"/>
                </p:cNvSpPr>
                <p:nvPr/>
              </p:nvSpPr>
              <p:spPr>
                <a:xfrm>
                  <a:off x="8220677" y="5033906"/>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7" name="椭圆 136">
                  <a:extLst>
                    <a:ext uri="{FF2B5EF4-FFF2-40B4-BE49-F238E27FC236}">
                      <a16:creationId xmlns:a16="http://schemas.microsoft.com/office/drawing/2014/main" id="{BA49CBE0-D212-DA29-4FF1-BDEB4463BE3B}"/>
                    </a:ext>
                  </a:extLst>
                </p:cNvPr>
                <p:cNvSpPr>
                  <a:spLocks noChangeAspect="1"/>
                </p:cNvSpPr>
                <p:nvPr/>
              </p:nvSpPr>
              <p:spPr>
                <a:xfrm>
                  <a:off x="7710011" y="457158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138" name="椭圆 137">
                  <a:extLst>
                    <a:ext uri="{FF2B5EF4-FFF2-40B4-BE49-F238E27FC236}">
                      <a16:creationId xmlns:a16="http://schemas.microsoft.com/office/drawing/2014/main" id="{742B87DD-F13F-5527-0F67-64BC786D9F61}"/>
                    </a:ext>
                  </a:extLst>
                </p:cNvPr>
                <p:cNvSpPr>
                  <a:spLocks noChangeAspect="1"/>
                </p:cNvSpPr>
                <p:nvPr/>
              </p:nvSpPr>
              <p:spPr>
                <a:xfrm>
                  <a:off x="8879054" y="406641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9" name="椭圆 138">
                  <a:extLst>
                    <a:ext uri="{FF2B5EF4-FFF2-40B4-BE49-F238E27FC236}">
                      <a16:creationId xmlns:a16="http://schemas.microsoft.com/office/drawing/2014/main" id="{1DD7AE3E-F0D4-8ABB-B20D-F236F7D4E746}"/>
                    </a:ext>
                  </a:extLst>
                </p:cNvPr>
                <p:cNvSpPr>
                  <a:spLocks noChangeAspect="1"/>
                </p:cNvSpPr>
                <p:nvPr/>
              </p:nvSpPr>
              <p:spPr>
                <a:xfrm>
                  <a:off x="8555735" y="3770079"/>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0" name="椭圆 139">
                  <a:extLst>
                    <a:ext uri="{FF2B5EF4-FFF2-40B4-BE49-F238E27FC236}">
                      <a16:creationId xmlns:a16="http://schemas.microsoft.com/office/drawing/2014/main" id="{9F14D039-3A96-6B28-5EBF-EF1C887EBEDC}"/>
                    </a:ext>
                  </a:extLst>
                </p:cNvPr>
                <p:cNvSpPr>
                  <a:spLocks noChangeAspect="1"/>
                </p:cNvSpPr>
                <p:nvPr/>
              </p:nvSpPr>
              <p:spPr>
                <a:xfrm>
                  <a:off x="8929055" y="4311638"/>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grpSp>
      <p:grpSp>
        <p:nvGrpSpPr>
          <p:cNvPr id="203" name="组合 202">
            <a:extLst>
              <a:ext uri="{FF2B5EF4-FFF2-40B4-BE49-F238E27FC236}">
                <a16:creationId xmlns:a16="http://schemas.microsoft.com/office/drawing/2014/main" id="{8EA6F7AE-7DD5-7F8A-C652-D3091CA7B19B}"/>
              </a:ext>
            </a:extLst>
          </p:cNvPr>
          <p:cNvGrpSpPr/>
          <p:nvPr/>
        </p:nvGrpSpPr>
        <p:grpSpPr>
          <a:xfrm>
            <a:off x="8684724" y="3340139"/>
            <a:ext cx="1040063" cy="1085496"/>
            <a:chOff x="7555060" y="3634709"/>
            <a:chExt cx="1548462" cy="1584818"/>
          </a:xfrm>
        </p:grpSpPr>
        <p:grpSp>
          <p:nvGrpSpPr>
            <p:cNvPr id="204" name="组合 203">
              <a:extLst>
                <a:ext uri="{FF2B5EF4-FFF2-40B4-BE49-F238E27FC236}">
                  <a16:creationId xmlns:a16="http://schemas.microsoft.com/office/drawing/2014/main" id="{579EBBCD-71FB-771E-B576-9E35E966AF01}"/>
                </a:ext>
              </a:extLst>
            </p:cNvPr>
            <p:cNvGrpSpPr/>
            <p:nvPr/>
          </p:nvGrpSpPr>
          <p:grpSpPr>
            <a:xfrm>
              <a:off x="7555060" y="3634709"/>
              <a:ext cx="1548462" cy="1584818"/>
              <a:chOff x="3196881" y="3959773"/>
              <a:chExt cx="2064616" cy="2227180"/>
            </a:xfrm>
          </p:grpSpPr>
          <p:sp>
            <p:nvSpPr>
              <p:cNvPr id="266" name="椭圆 265">
                <a:extLst>
                  <a:ext uri="{FF2B5EF4-FFF2-40B4-BE49-F238E27FC236}">
                    <a16:creationId xmlns:a16="http://schemas.microsoft.com/office/drawing/2014/main" id="{DCB88390-6EF1-81C3-0149-197B7BBA38B4}"/>
                  </a:ext>
                </a:extLst>
              </p:cNvPr>
              <p:cNvSpPr/>
              <p:nvPr/>
            </p:nvSpPr>
            <p:spPr>
              <a:xfrm>
                <a:off x="3196881" y="3959773"/>
                <a:ext cx="2064616" cy="222718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267" name="连接符: 曲线 266">
                <a:extLst>
                  <a:ext uri="{FF2B5EF4-FFF2-40B4-BE49-F238E27FC236}">
                    <a16:creationId xmlns:a16="http://schemas.microsoft.com/office/drawing/2014/main" id="{5228522F-DB2F-25BB-FC1E-E21C852B2CD5}"/>
                  </a:ext>
                </a:extLst>
              </p:cNvPr>
              <p:cNvCxnSpPr/>
              <p:nvPr/>
            </p:nvCxnSpPr>
            <p:spPr>
              <a:xfrm rot="16200000" flipH="1">
                <a:off x="3514215" y="4589476"/>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8" name="连接符: 曲线 267">
                <a:extLst>
                  <a:ext uri="{FF2B5EF4-FFF2-40B4-BE49-F238E27FC236}">
                    <a16:creationId xmlns:a16="http://schemas.microsoft.com/office/drawing/2014/main" id="{7BEC3C0A-98AC-1467-027B-C2D21C885B85}"/>
                  </a:ext>
                </a:extLst>
              </p:cNvPr>
              <p:cNvCxnSpPr/>
              <p:nvPr/>
            </p:nvCxnSpPr>
            <p:spPr>
              <a:xfrm rot="16200000" flipH="1">
                <a:off x="4028657" y="470359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9" name="连接符: 曲线 268">
                <a:extLst>
                  <a:ext uri="{FF2B5EF4-FFF2-40B4-BE49-F238E27FC236}">
                    <a16:creationId xmlns:a16="http://schemas.microsoft.com/office/drawing/2014/main" id="{FF09D995-EAD5-DF0C-F46C-87FB9D057B50}"/>
                  </a:ext>
                </a:extLst>
              </p:cNvPr>
              <p:cNvCxnSpPr/>
              <p:nvPr/>
            </p:nvCxnSpPr>
            <p:spPr>
              <a:xfrm rot="16200000" flipH="1">
                <a:off x="3547815" y="499768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0" name="连接符: 曲线 269">
                <a:extLst>
                  <a:ext uri="{FF2B5EF4-FFF2-40B4-BE49-F238E27FC236}">
                    <a16:creationId xmlns:a16="http://schemas.microsoft.com/office/drawing/2014/main" id="{8BD3A930-AD21-C331-A1AF-864C62193360}"/>
                  </a:ext>
                </a:extLst>
              </p:cNvPr>
              <p:cNvCxnSpPr/>
              <p:nvPr/>
            </p:nvCxnSpPr>
            <p:spPr>
              <a:xfrm rot="16200000" flipH="1">
                <a:off x="4409867" y="4721991"/>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1" name="连接符: 曲线 270">
                <a:extLst>
                  <a:ext uri="{FF2B5EF4-FFF2-40B4-BE49-F238E27FC236}">
                    <a16:creationId xmlns:a16="http://schemas.microsoft.com/office/drawing/2014/main" id="{88412E60-445A-BDAD-47A8-79DBF49539C4}"/>
                  </a:ext>
                </a:extLst>
              </p:cNvPr>
              <p:cNvCxnSpPr/>
              <p:nvPr/>
            </p:nvCxnSpPr>
            <p:spPr>
              <a:xfrm rot="16200000" flipH="1">
                <a:off x="4106391" y="504014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2" name="连接符: 曲线 271">
                <a:extLst>
                  <a:ext uri="{FF2B5EF4-FFF2-40B4-BE49-F238E27FC236}">
                    <a16:creationId xmlns:a16="http://schemas.microsoft.com/office/drawing/2014/main" id="{D2A9B6B0-3415-2D2B-7043-764CD68C8D14}"/>
                  </a:ext>
                </a:extLst>
              </p:cNvPr>
              <p:cNvCxnSpPr/>
              <p:nvPr/>
            </p:nvCxnSpPr>
            <p:spPr>
              <a:xfrm rot="16200000" flipH="1">
                <a:off x="3909477" y="421254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3" name="连接符: 曲线 272">
                <a:extLst>
                  <a:ext uri="{FF2B5EF4-FFF2-40B4-BE49-F238E27FC236}">
                    <a16:creationId xmlns:a16="http://schemas.microsoft.com/office/drawing/2014/main" id="{BD031DBC-855C-30A8-0B6F-E27767973E35}"/>
                  </a:ext>
                </a:extLst>
              </p:cNvPr>
              <p:cNvCxnSpPr/>
              <p:nvPr/>
            </p:nvCxnSpPr>
            <p:spPr>
              <a:xfrm rot="16200000" flipH="1">
                <a:off x="3904519" y="5156111"/>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4" name="连接符: 曲线 273">
                <a:extLst>
                  <a:ext uri="{FF2B5EF4-FFF2-40B4-BE49-F238E27FC236}">
                    <a16:creationId xmlns:a16="http://schemas.microsoft.com/office/drawing/2014/main" id="{E2E616CB-D75E-A624-214A-DB3838516FCE}"/>
                  </a:ext>
                </a:extLst>
              </p:cNvPr>
              <p:cNvCxnSpPr/>
              <p:nvPr/>
            </p:nvCxnSpPr>
            <p:spPr>
              <a:xfrm rot="16200000" flipH="1">
                <a:off x="4485857" y="516079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5" name="连接符: 曲线 274">
                <a:extLst>
                  <a:ext uri="{FF2B5EF4-FFF2-40B4-BE49-F238E27FC236}">
                    <a16:creationId xmlns:a16="http://schemas.microsoft.com/office/drawing/2014/main" id="{B9973ACE-1E9A-4426-6B06-45ECE386DF2E}"/>
                  </a:ext>
                </a:extLst>
              </p:cNvPr>
              <p:cNvCxnSpPr/>
              <p:nvPr/>
            </p:nvCxnSpPr>
            <p:spPr>
              <a:xfrm rot="16200000" flipH="1">
                <a:off x="3564992" y="5415911"/>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6" name="连接符: 曲线 275">
                <a:extLst>
                  <a:ext uri="{FF2B5EF4-FFF2-40B4-BE49-F238E27FC236}">
                    <a16:creationId xmlns:a16="http://schemas.microsoft.com/office/drawing/2014/main" id="{8342B81B-B085-7275-B109-1C486DB89306}"/>
                  </a:ext>
                </a:extLst>
              </p:cNvPr>
              <p:cNvCxnSpPr/>
              <p:nvPr/>
            </p:nvCxnSpPr>
            <p:spPr>
              <a:xfrm rot="16200000" flipH="1">
                <a:off x="4427463" y="534670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7" name="连接符: 曲线 276">
                <a:extLst>
                  <a:ext uri="{FF2B5EF4-FFF2-40B4-BE49-F238E27FC236}">
                    <a16:creationId xmlns:a16="http://schemas.microsoft.com/office/drawing/2014/main" id="{1F1515F5-337F-98DC-3B85-A239D95E388A}"/>
                  </a:ext>
                </a:extLst>
              </p:cNvPr>
              <p:cNvCxnSpPr/>
              <p:nvPr/>
            </p:nvCxnSpPr>
            <p:spPr>
              <a:xfrm rot="16200000" flipH="1">
                <a:off x="3867944" y="567935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8" name="连接符: 曲线 277">
                <a:extLst>
                  <a:ext uri="{FF2B5EF4-FFF2-40B4-BE49-F238E27FC236}">
                    <a16:creationId xmlns:a16="http://schemas.microsoft.com/office/drawing/2014/main" id="{A3698186-3DB5-FDF4-889B-BE7D88B43902}"/>
                  </a:ext>
                </a:extLst>
              </p:cNvPr>
              <p:cNvCxnSpPr/>
              <p:nvPr/>
            </p:nvCxnSpPr>
            <p:spPr>
              <a:xfrm rot="16200000" flipH="1">
                <a:off x="4298034" y="559870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9" name="连接符: 曲线 278">
                <a:extLst>
                  <a:ext uri="{FF2B5EF4-FFF2-40B4-BE49-F238E27FC236}">
                    <a16:creationId xmlns:a16="http://schemas.microsoft.com/office/drawing/2014/main" id="{A85D7C3F-944D-7210-13B4-7552CAFEDE26}"/>
                  </a:ext>
                </a:extLst>
              </p:cNvPr>
              <p:cNvCxnSpPr/>
              <p:nvPr/>
            </p:nvCxnSpPr>
            <p:spPr>
              <a:xfrm rot="16200000" flipH="1">
                <a:off x="4333253" y="420150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0" name="连接符: 曲线 279">
                <a:extLst>
                  <a:ext uri="{FF2B5EF4-FFF2-40B4-BE49-F238E27FC236}">
                    <a16:creationId xmlns:a16="http://schemas.microsoft.com/office/drawing/2014/main" id="{6E5BE06A-FF2A-CFD5-3BD2-0C2932DF022E}"/>
                  </a:ext>
                </a:extLst>
              </p:cNvPr>
              <p:cNvCxnSpPr/>
              <p:nvPr/>
            </p:nvCxnSpPr>
            <p:spPr>
              <a:xfrm rot="16200000" flipH="1">
                <a:off x="4289361" y="445142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1" name="连接符: 曲线 280">
                <a:extLst>
                  <a:ext uri="{FF2B5EF4-FFF2-40B4-BE49-F238E27FC236}">
                    <a16:creationId xmlns:a16="http://schemas.microsoft.com/office/drawing/2014/main" id="{B4338CAB-698D-F0C8-D6FC-3BB4BF1DDCBF}"/>
                  </a:ext>
                </a:extLst>
              </p:cNvPr>
              <p:cNvCxnSpPr/>
              <p:nvPr/>
            </p:nvCxnSpPr>
            <p:spPr>
              <a:xfrm rot="16200000" flipH="1">
                <a:off x="3757179" y="4385519"/>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2" name="连接符: 曲线 281">
                <a:extLst>
                  <a:ext uri="{FF2B5EF4-FFF2-40B4-BE49-F238E27FC236}">
                    <a16:creationId xmlns:a16="http://schemas.microsoft.com/office/drawing/2014/main" id="{DD0C5991-DC75-F88E-F8AD-2469ED238076}"/>
                  </a:ext>
                </a:extLst>
              </p:cNvPr>
              <p:cNvCxnSpPr/>
              <p:nvPr/>
            </p:nvCxnSpPr>
            <p:spPr>
              <a:xfrm rot="16200000" flipH="1">
                <a:off x="3713287" y="463543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3" name="连接符: 曲线 282">
                <a:extLst>
                  <a:ext uri="{FF2B5EF4-FFF2-40B4-BE49-F238E27FC236}">
                    <a16:creationId xmlns:a16="http://schemas.microsoft.com/office/drawing/2014/main" id="{BC6C2D54-1936-D515-72B7-C489BB371948}"/>
                  </a:ext>
                </a:extLst>
              </p:cNvPr>
              <p:cNvCxnSpPr/>
              <p:nvPr/>
            </p:nvCxnSpPr>
            <p:spPr>
              <a:xfrm rot="16200000" flipH="1">
                <a:off x="4705858" y="4578499"/>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4" name="连接符: 曲线 283">
                <a:extLst>
                  <a:ext uri="{FF2B5EF4-FFF2-40B4-BE49-F238E27FC236}">
                    <a16:creationId xmlns:a16="http://schemas.microsoft.com/office/drawing/2014/main" id="{B027DC25-E356-E468-36F2-E4F70C146DA9}"/>
                  </a:ext>
                </a:extLst>
              </p:cNvPr>
              <p:cNvCxnSpPr/>
              <p:nvPr/>
            </p:nvCxnSpPr>
            <p:spPr>
              <a:xfrm rot="16200000" flipH="1">
                <a:off x="4661966" y="482841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5" name="连接符: 曲线 284">
                <a:extLst>
                  <a:ext uri="{FF2B5EF4-FFF2-40B4-BE49-F238E27FC236}">
                    <a16:creationId xmlns:a16="http://schemas.microsoft.com/office/drawing/2014/main" id="{C501C11C-B7B9-5C67-AF39-F00E65B35455}"/>
                  </a:ext>
                </a:extLst>
              </p:cNvPr>
              <p:cNvCxnSpPr/>
              <p:nvPr/>
            </p:nvCxnSpPr>
            <p:spPr>
              <a:xfrm rot="16200000" flipH="1">
                <a:off x="4790446" y="517024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连接符: 曲线 285">
                <a:extLst>
                  <a:ext uri="{FF2B5EF4-FFF2-40B4-BE49-F238E27FC236}">
                    <a16:creationId xmlns:a16="http://schemas.microsoft.com/office/drawing/2014/main" id="{14F8C8F0-D942-CA68-F8A6-993217F4A4E3}"/>
                  </a:ext>
                </a:extLst>
              </p:cNvPr>
              <p:cNvCxnSpPr/>
              <p:nvPr/>
            </p:nvCxnSpPr>
            <p:spPr>
              <a:xfrm rot="16200000" flipH="1">
                <a:off x="3588558" y="435291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连接符: 曲线 286">
                <a:extLst>
                  <a:ext uri="{FF2B5EF4-FFF2-40B4-BE49-F238E27FC236}">
                    <a16:creationId xmlns:a16="http://schemas.microsoft.com/office/drawing/2014/main" id="{F673A2C5-5595-E728-2C19-FE93B2DAF5F1}"/>
                  </a:ext>
                </a:extLst>
              </p:cNvPr>
              <p:cNvCxnSpPr/>
              <p:nvPr/>
            </p:nvCxnSpPr>
            <p:spPr>
              <a:xfrm rot="16200000" flipH="1">
                <a:off x="3401685" y="4713036"/>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8" name="连接符: 曲线 287">
                <a:extLst>
                  <a:ext uri="{FF2B5EF4-FFF2-40B4-BE49-F238E27FC236}">
                    <a16:creationId xmlns:a16="http://schemas.microsoft.com/office/drawing/2014/main" id="{A623BF52-D14E-A00C-D9E2-80CA3E0C2AFB}"/>
                  </a:ext>
                </a:extLst>
              </p:cNvPr>
              <p:cNvCxnSpPr/>
              <p:nvPr/>
            </p:nvCxnSpPr>
            <p:spPr>
              <a:xfrm rot="16200000" flipH="1">
                <a:off x="3343291" y="489895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9" name="连接符: 曲线 288">
                <a:extLst>
                  <a:ext uri="{FF2B5EF4-FFF2-40B4-BE49-F238E27FC236}">
                    <a16:creationId xmlns:a16="http://schemas.microsoft.com/office/drawing/2014/main" id="{7296144B-DE86-4083-3078-1DAB1E8E1D35}"/>
                  </a:ext>
                </a:extLst>
              </p:cNvPr>
              <p:cNvCxnSpPr/>
              <p:nvPr/>
            </p:nvCxnSpPr>
            <p:spPr>
              <a:xfrm rot="16200000" flipH="1">
                <a:off x="3213862" y="5150950"/>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0" name="连接符: 曲线 289">
                <a:extLst>
                  <a:ext uri="{FF2B5EF4-FFF2-40B4-BE49-F238E27FC236}">
                    <a16:creationId xmlns:a16="http://schemas.microsoft.com/office/drawing/2014/main" id="{9CF2AF3A-8840-7A57-87C7-780D667D905A}"/>
                  </a:ext>
                </a:extLst>
              </p:cNvPr>
              <p:cNvCxnSpPr/>
              <p:nvPr/>
            </p:nvCxnSpPr>
            <p:spPr>
              <a:xfrm rot="16200000" flipH="1">
                <a:off x="4132262" y="575299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1" name="连接符: 曲线 290">
                <a:extLst>
                  <a:ext uri="{FF2B5EF4-FFF2-40B4-BE49-F238E27FC236}">
                    <a16:creationId xmlns:a16="http://schemas.microsoft.com/office/drawing/2014/main" id="{12B69EB3-515D-6080-7A51-01BCEC35B6D2}"/>
                  </a:ext>
                </a:extLst>
              </p:cNvPr>
              <p:cNvCxnSpPr/>
              <p:nvPr/>
            </p:nvCxnSpPr>
            <p:spPr>
              <a:xfrm rot="16200000" flipH="1">
                <a:off x="3775491" y="5346704"/>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2" name="连接符: 曲线 291">
                <a:extLst>
                  <a:ext uri="{FF2B5EF4-FFF2-40B4-BE49-F238E27FC236}">
                    <a16:creationId xmlns:a16="http://schemas.microsoft.com/office/drawing/2014/main" id="{1C7F7ABE-0FC8-ABA6-43EE-ABBEB530F28F}"/>
                  </a:ext>
                </a:extLst>
              </p:cNvPr>
              <p:cNvCxnSpPr/>
              <p:nvPr/>
            </p:nvCxnSpPr>
            <p:spPr>
              <a:xfrm rot="16200000" flipH="1">
                <a:off x="3568919" y="5658818"/>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3" name="连接符: 曲线 292">
                <a:extLst>
                  <a:ext uri="{FF2B5EF4-FFF2-40B4-BE49-F238E27FC236}">
                    <a16:creationId xmlns:a16="http://schemas.microsoft.com/office/drawing/2014/main" id="{D66B3A30-C3E3-98B7-CC44-6B8A003BE180}"/>
                  </a:ext>
                </a:extLst>
              </p:cNvPr>
              <p:cNvCxnSpPr/>
              <p:nvPr/>
            </p:nvCxnSpPr>
            <p:spPr>
              <a:xfrm rot="16200000" flipH="1">
                <a:off x="4028657" y="408503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4" name="连接符: 曲线 293">
                <a:extLst>
                  <a:ext uri="{FF2B5EF4-FFF2-40B4-BE49-F238E27FC236}">
                    <a16:creationId xmlns:a16="http://schemas.microsoft.com/office/drawing/2014/main" id="{D20CA33F-FE38-A1F4-9B3D-1ACD55FEBFEC}"/>
                  </a:ext>
                </a:extLst>
              </p:cNvPr>
              <p:cNvCxnSpPr/>
              <p:nvPr/>
            </p:nvCxnSpPr>
            <p:spPr>
              <a:xfrm rot="16200000" flipH="1">
                <a:off x="4944030" y="4931516"/>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5" name="连接符: 曲线 294">
                <a:extLst>
                  <a:ext uri="{FF2B5EF4-FFF2-40B4-BE49-F238E27FC236}">
                    <a16:creationId xmlns:a16="http://schemas.microsoft.com/office/drawing/2014/main" id="{443C0EAC-D022-7BF0-9DAF-56BF09BC238F}"/>
                  </a:ext>
                </a:extLst>
              </p:cNvPr>
              <p:cNvCxnSpPr/>
              <p:nvPr/>
            </p:nvCxnSpPr>
            <p:spPr>
              <a:xfrm rot="16200000" flipH="1">
                <a:off x="4636766" y="4303092"/>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6" name="连接符: 曲线 295">
                <a:extLst>
                  <a:ext uri="{FF2B5EF4-FFF2-40B4-BE49-F238E27FC236}">
                    <a16:creationId xmlns:a16="http://schemas.microsoft.com/office/drawing/2014/main" id="{A79FF7BB-7A4D-718A-F260-1DA81AE596F3}"/>
                  </a:ext>
                </a:extLst>
              </p:cNvPr>
              <p:cNvCxnSpPr/>
              <p:nvPr/>
            </p:nvCxnSpPr>
            <p:spPr>
              <a:xfrm rot="16200000" flipH="1">
                <a:off x="4678314" y="5493165"/>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7" name="连接符: 曲线 296">
                <a:extLst>
                  <a:ext uri="{FF2B5EF4-FFF2-40B4-BE49-F238E27FC236}">
                    <a16:creationId xmlns:a16="http://schemas.microsoft.com/office/drawing/2014/main" id="{F177C41A-0772-F79D-BB6F-D474065FCBFD}"/>
                  </a:ext>
                </a:extLst>
              </p:cNvPr>
              <p:cNvCxnSpPr/>
              <p:nvPr/>
            </p:nvCxnSpPr>
            <p:spPr>
              <a:xfrm rot="16200000" flipH="1">
                <a:off x="4534963" y="5630417"/>
                <a:ext cx="325014" cy="234334"/>
              </a:xfrm>
              <a:prstGeom prst="curvedConnector3">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5" name="组合 204">
              <a:extLst>
                <a:ext uri="{FF2B5EF4-FFF2-40B4-BE49-F238E27FC236}">
                  <a16:creationId xmlns:a16="http://schemas.microsoft.com/office/drawing/2014/main" id="{8C8C9E4B-6E84-2C33-D55E-8345C17F0730}"/>
                </a:ext>
              </a:extLst>
            </p:cNvPr>
            <p:cNvGrpSpPr/>
            <p:nvPr/>
          </p:nvGrpSpPr>
          <p:grpSpPr>
            <a:xfrm>
              <a:off x="7616237" y="3708921"/>
              <a:ext cx="1399736" cy="1483193"/>
              <a:chOff x="7664319" y="3685713"/>
              <a:chExt cx="1399736" cy="1483193"/>
            </a:xfrm>
          </p:grpSpPr>
          <p:grpSp>
            <p:nvGrpSpPr>
              <p:cNvPr id="206" name="组合 205">
                <a:extLst>
                  <a:ext uri="{FF2B5EF4-FFF2-40B4-BE49-F238E27FC236}">
                    <a16:creationId xmlns:a16="http://schemas.microsoft.com/office/drawing/2014/main" id="{06F8C353-17C0-2DE9-2ED1-1C9577FF812D}"/>
                  </a:ext>
                </a:extLst>
              </p:cNvPr>
              <p:cNvGrpSpPr/>
              <p:nvPr/>
            </p:nvGrpSpPr>
            <p:grpSpPr>
              <a:xfrm>
                <a:off x="8180237" y="3685713"/>
                <a:ext cx="243000" cy="243000"/>
                <a:chOff x="2987824" y="5316836"/>
                <a:chExt cx="324000" cy="324000"/>
              </a:xfrm>
            </p:grpSpPr>
            <p:sp>
              <p:nvSpPr>
                <p:cNvPr id="263" name="椭圆 262">
                  <a:extLst>
                    <a:ext uri="{FF2B5EF4-FFF2-40B4-BE49-F238E27FC236}">
                      <a16:creationId xmlns:a16="http://schemas.microsoft.com/office/drawing/2014/main" id="{D8FFAC67-9CBA-4292-5ADB-E28928759D94}"/>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4" name="椭圆 263">
                  <a:extLst>
                    <a:ext uri="{FF2B5EF4-FFF2-40B4-BE49-F238E27FC236}">
                      <a16:creationId xmlns:a16="http://schemas.microsoft.com/office/drawing/2014/main" id="{4CA90FAA-81EA-84E6-ABF7-6DC798ABBD12}"/>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5" name="椭圆 264">
                  <a:extLst>
                    <a:ext uri="{FF2B5EF4-FFF2-40B4-BE49-F238E27FC236}">
                      <a16:creationId xmlns:a16="http://schemas.microsoft.com/office/drawing/2014/main" id="{D861FEFD-9426-095F-F778-C7AC04FB214A}"/>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07" name="组合 206">
                <a:extLst>
                  <a:ext uri="{FF2B5EF4-FFF2-40B4-BE49-F238E27FC236}">
                    <a16:creationId xmlns:a16="http://schemas.microsoft.com/office/drawing/2014/main" id="{511D7A6B-4F25-25B9-8AC5-2B4EB1F19526}"/>
                  </a:ext>
                </a:extLst>
              </p:cNvPr>
              <p:cNvGrpSpPr/>
              <p:nvPr/>
            </p:nvGrpSpPr>
            <p:grpSpPr>
              <a:xfrm>
                <a:off x="7664319" y="3770079"/>
                <a:ext cx="1399736" cy="1398827"/>
                <a:chOff x="7664319" y="3770079"/>
                <a:chExt cx="1399736" cy="1398827"/>
              </a:xfrm>
            </p:grpSpPr>
            <p:grpSp>
              <p:nvGrpSpPr>
                <p:cNvPr id="208" name="组合 207">
                  <a:extLst>
                    <a:ext uri="{FF2B5EF4-FFF2-40B4-BE49-F238E27FC236}">
                      <a16:creationId xmlns:a16="http://schemas.microsoft.com/office/drawing/2014/main" id="{A01B8687-C61B-16E3-A3C9-8C8B905EA4C0}"/>
                    </a:ext>
                  </a:extLst>
                </p:cNvPr>
                <p:cNvGrpSpPr/>
                <p:nvPr/>
              </p:nvGrpSpPr>
              <p:grpSpPr>
                <a:xfrm>
                  <a:off x="8148599" y="3978528"/>
                  <a:ext cx="243000" cy="243000"/>
                  <a:chOff x="2987824" y="5316836"/>
                  <a:chExt cx="324000" cy="324000"/>
                </a:xfrm>
              </p:grpSpPr>
              <p:sp>
                <p:nvSpPr>
                  <p:cNvPr id="260" name="椭圆 259">
                    <a:extLst>
                      <a:ext uri="{FF2B5EF4-FFF2-40B4-BE49-F238E27FC236}">
                        <a16:creationId xmlns:a16="http://schemas.microsoft.com/office/drawing/2014/main" id="{17140211-ABDC-0517-5D99-0E5F34F10E50}"/>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1" name="椭圆 260">
                    <a:extLst>
                      <a:ext uri="{FF2B5EF4-FFF2-40B4-BE49-F238E27FC236}">
                        <a16:creationId xmlns:a16="http://schemas.microsoft.com/office/drawing/2014/main" id="{6B68E565-C9CD-5EF5-463D-8734F8DC0C9D}"/>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2" name="椭圆 261">
                    <a:extLst>
                      <a:ext uri="{FF2B5EF4-FFF2-40B4-BE49-F238E27FC236}">
                        <a16:creationId xmlns:a16="http://schemas.microsoft.com/office/drawing/2014/main" id="{143C6997-10F3-6298-53A9-7921EA001E2F}"/>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09" name="组合 208">
                  <a:extLst>
                    <a:ext uri="{FF2B5EF4-FFF2-40B4-BE49-F238E27FC236}">
                      <a16:creationId xmlns:a16="http://schemas.microsoft.com/office/drawing/2014/main" id="{73192ABE-9067-DF80-E81E-6048C0D5B89A}"/>
                    </a:ext>
                  </a:extLst>
                </p:cNvPr>
                <p:cNvGrpSpPr/>
                <p:nvPr/>
              </p:nvGrpSpPr>
              <p:grpSpPr>
                <a:xfrm>
                  <a:off x="8623235" y="3919514"/>
                  <a:ext cx="243000" cy="243000"/>
                  <a:chOff x="2987824" y="5316836"/>
                  <a:chExt cx="324000" cy="324000"/>
                </a:xfrm>
              </p:grpSpPr>
              <p:sp>
                <p:nvSpPr>
                  <p:cNvPr id="257" name="椭圆 256">
                    <a:extLst>
                      <a:ext uri="{FF2B5EF4-FFF2-40B4-BE49-F238E27FC236}">
                        <a16:creationId xmlns:a16="http://schemas.microsoft.com/office/drawing/2014/main" id="{680A4BC8-5524-BEE6-E766-67547C785755}"/>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8" name="椭圆 257">
                    <a:extLst>
                      <a:ext uri="{FF2B5EF4-FFF2-40B4-BE49-F238E27FC236}">
                        <a16:creationId xmlns:a16="http://schemas.microsoft.com/office/drawing/2014/main" id="{2D5ED834-3F4E-B22C-63E5-7B6309218FAC}"/>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9" name="椭圆 258">
                    <a:extLst>
                      <a:ext uri="{FF2B5EF4-FFF2-40B4-BE49-F238E27FC236}">
                        <a16:creationId xmlns:a16="http://schemas.microsoft.com/office/drawing/2014/main" id="{A7EA9CEF-D7E1-D196-E69A-A25CC7158779}"/>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10" name="组合 209">
                  <a:extLst>
                    <a:ext uri="{FF2B5EF4-FFF2-40B4-BE49-F238E27FC236}">
                      <a16:creationId xmlns:a16="http://schemas.microsoft.com/office/drawing/2014/main" id="{4E3696C8-A892-ABBF-DA66-4654B1C9B2B6}"/>
                    </a:ext>
                  </a:extLst>
                </p:cNvPr>
                <p:cNvGrpSpPr/>
                <p:nvPr/>
              </p:nvGrpSpPr>
              <p:grpSpPr>
                <a:xfrm>
                  <a:off x="8636048" y="4376753"/>
                  <a:ext cx="243000" cy="243000"/>
                  <a:chOff x="2987824" y="5316836"/>
                  <a:chExt cx="324000" cy="324000"/>
                </a:xfrm>
              </p:grpSpPr>
              <p:sp>
                <p:nvSpPr>
                  <p:cNvPr id="254" name="椭圆 253">
                    <a:extLst>
                      <a:ext uri="{FF2B5EF4-FFF2-40B4-BE49-F238E27FC236}">
                        <a16:creationId xmlns:a16="http://schemas.microsoft.com/office/drawing/2014/main" id="{EBBC169D-1D1B-7287-B77C-175E92696C0E}"/>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5" name="椭圆 254">
                    <a:extLst>
                      <a:ext uri="{FF2B5EF4-FFF2-40B4-BE49-F238E27FC236}">
                        <a16:creationId xmlns:a16="http://schemas.microsoft.com/office/drawing/2014/main" id="{F0DEFD3A-7592-1325-FBE4-A49F5772195F}"/>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6" name="椭圆 255">
                    <a:extLst>
                      <a:ext uri="{FF2B5EF4-FFF2-40B4-BE49-F238E27FC236}">
                        <a16:creationId xmlns:a16="http://schemas.microsoft.com/office/drawing/2014/main" id="{5B478898-FFE5-B7AA-C41B-6246C3B15E41}"/>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11" name="椭圆 210">
                  <a:extLst>
                    <a:ext uri="{FF2B5EF4-FFF2-40B4-BE49-F238E27FC236}">
                      <a16:creationId xmlns:a16="http://schemas.microsoft.com/office/drawing/2014/main" id="{89AA9FB4-2236-CDCF-3F12-08BC444E90EF}"/>
                    </a:ext>
                  </a:extLst>
                </p:cNvPr>
                <p:cNvSpPr>
                  <a:spLocks noChangeAspect="1"/>
                </p:cNvSpPr>
                <p:nvPr/>
              </p:nvSpPr>
              <p:spPr>
                <a:xfrm>
                  <a:off x="7877069" y="4119388"/>
                  <a:ext cx="304511" cy="304511"/>
                </a:xfrm>
                <a:prstGeom prst="ellipse">
                  <a:avLst/>
                </a:prstGeom>
                <a:pattFill prst="shingle">
                  <a:fgClr>
                    <a:schemeClr val="accent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2" name="椭圆 211">
                  <a:extLst>
                    <a:ext uri="{FF2B5EF4-FFF2-40B4-BE49-F238E27FC236}">
                      <a16:creationId xmlns:a16="http://schemas.microsoft.com/office/drawing/2014/main" id="{C17D0E6B-F71B-4C09-7343-09100C77ADC4}"/>
                    </a:ext>
                  </a:extLst>
                </p:cNvPr>
                <p:cNvSpPr>
                  <a:spLocks noChangeAspect="1"/>
                </p:cNvSpPr>
                <p:nvPr/>
              </p:nvSpPr>
              <p:spPr>
                <a:xfrm>
                  <a:off x="8377207" y="4130070"/>
                  <a:ext cx="304511" cy="304511"/>
                </a:xfrm>
                <a:prstGeom prst="ellipse">
                  <a:avLst/>
                </a:prstGeom>
                <a:pattFill prst="shingle">
                  <a:fgClr>
                    <a:schemeClr val="accent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3" name="椭圆 212">
                  <a:extLst>
                    <a:ext uri="{FF2B5EF4-FFF2-40B4-BE49-F238E27FC236}">
                      <a16:creationId xmlns:a16="http://schemas.microsoft.com/office/drawing/2014/main" id="{34BED4AC-97BA-0590-DACF-DFBD89323A9A}"/>
                    </a:ext>
                  </a:extLst>
                </p:cNvPr>
                <p:cNvSpPr>
                  <a:spLocks noChangeAspect="1"/>
                </p:cNvSpPr>
                <p:nvPr/>
              </p:nvSpPr>
              <p:spPr>
                <a:xfrm>
                  <a:off x="8345449" y="4475977"/>
                  <a:ext cx="304511" cy="304511"/>
                </a:xfrm>
                <a:prstGeom prst="ellipse">
                  <a:avLst/>
                </a:prstGeom>
                <a:pattFill prst="shingle">
                  <a:fgClr>
                    <a:schemeClr val="accent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14" name="组合 213">
                  <a:extLst>
                    <a:ext uri="{FF2B5EF4-FFF2-40B4-BE49-F238E27FC236}">
                      <a16:creationId xmlns:a16="http://schemas.microsoft.com/office/drawing/2014/main" id="{F618BB26-35D3-50BB-C2CB-F4B4DC35E9BD}"/>
                    </a:ext>
                  </a:extLst>
                </p:cNvPr>
                <p:cNvGrpSpPr/>
                <p:nvPr/>
              </p:nvGrpSpPr>
              <p:grpSpPr>
                <a:xfrm>
                  <a:off x="7664319" y="4319565"/>
                  <a:ext cx="243000" cy="243000"/>
                  <a:chOff x="2987824" y="5316836"/>
                  <a:chExt cx="324000" cy="324000"/>
                </a:xfrm>
              </p:grpSpPr>
              <p:sp>
                <p:nvSpPr>
                  <p:cNvPr id="251" name="椭圆 250">
                    <a:extLst>
                      <a:ext uri="{FF2B5EF4-FFF2-40B4-BE49-F238E27FC236}">
                        <a16:creationId xmlns:a16="http://schemas.microsoft.com/office/drawing/2014/main" id="{D24BA7B6-BB5B-E6CA-5F78-92DA2D9BB90A}"/>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252" name="椭圆 251">
                    <a:extLst>
                      <a:ext uri="{FF2B5EF4-FFF2-40B4-BE49-F238E27FC236}">
                        <a16:creationId xmlns:a16="http://schemas.microsoft.com/office/drawing/2014/main" id="{3EA83E9E-E59E-91A4-6D1F-E722EDAFA505}"/>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253" name="椭圆 252">
                    <a:extLst>
                      <a:ext uri="{FF2B5EF4-FFF2-40B4-BE49-F238E27FC236}">
                        <a16:creationId xmlns:a16="http://schemas.microsoft.com/office/drawing/2014/main" id="{7244B6E3-5EDB-5920-F708-AAD9FEB4AD3F}"/>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grpSp>
            <p:grpSp>
              <p:nvGrpSpPr>
                <p:cNvPr id="215" name="组合 214">
                  <a:extLst>
                    <a:ext uri="{FF2B5EF4-FFF2-40B4-BE49-F238E27FC236}">
                      <a16:creationId xmlns:a16="http://schemas.microsoft.com/office/drawing/2014/main" id="{0BEE11E9-FDEC-A3B2-E94C-50B987E7C510}"/>
                    </a:ext>
                  </a:extLst>
                </p:cNvPr>
                <p:cNvGrpSpPr/>
                <p:nvPr/>
              </p:nvGrpSpPr>
              <p:grpSpPr>
                <a:xfrm>
                  <a:off x="7786323" y="4669098"/>
                  <a:ext cx="243000" cy="243000"/>
                  <a:chOff x="2987824" y="5316836"/>
                  <a:chExt cx="324000" cy="324000"/>
                </a:xfrm>
              </p:grpSpPr>
              <p:sp>
                <p:nvSpPr>
                  <p:cNvPr id="248" name="椭圆 247">
                    <a:extLst>
                      <a:ext uri="{FF2B5EF4-FFF2-40B4-BE49-F238E27FC236}">
                        <a16:creationId xmlns:a16="http://schemas.microsoft.com/office/drawing/2014/main" id="{65C7E012-F08E-AEF0-4CBB-B0F513A2C10A}"/>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9" name="椭圆 248">
                    <a:extLst>
                      <a:ext uri="{FF2B5EF4-FFF2-40B4-BE49-F238E27FC236}">
                        <a16:creationId xmlns:a16="http://schemas.microsoft.com/office/drawing/2014/main" id="{F13A6DB8-4BEB-EF0A-2D18-FF74B3E03351}"/>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0" name="椭圆 249">
                    <a:extLst>
                      <a:ext uri="{FF2B5EF4-FFF2-40B4-BE49-F238E27FC236}">
                        <a16:creationId xmlns:a16="http://schemas.microsoft.com/office/drawing/2014/main" id="{0AA9D62C-964F-D169-C66B-6B0F63073DBA}"/>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16" name="组合 215">
                  <a:extLst>
                    <a:ext uri="{FF2B5EF4-FFF2-40B4-BE49-F238E27FC236}">
                      <a16:creationId xmlns:a16="http://schemas.microsoft.com/office/drawing/2014/main" id="{E53BE352-0CDA-4ECC-9ADB-16595CDBC082}"/>
                    </a:ext>
                  </a:extLst>
                </p:cNvPr>
                <p:cNvGrpSpPr/>
                <p:nvPr/>
              </p:nvGrpSpPr>
              <p:grpSpPr>
                <a:xfrm>
                  <a:off x="8547883" y="4749731"/>
                  <a:ext cx="243000" cy="243000"/>
                  <a:chOff x="2987824" y="5316836"/>
                  <a:chExt cx="324000" cy="324000"/>
                </a:xfrm>
              </p:grpSpPr>
              <p:sp>
                <p:nvSpPr>
                  <p:cNvPr id="245" name="椭圆 244">
                    <a:extLst>
                      <a:ext uri="{FF2B5EF4-FFF2-40B4-BE49-F238E27FC236}">
                        <a16:creationId xmlns:a16="http://schemas.microsoft.com/office/drawing/2014/main" id="{871597F8-D168-E7BC-1E24-C2B4DB0C471B}"/>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6" name="椭圆 245">
                    <a:extLst>
                      <a:ext uri="{FF2B5EF4-FFF2-40B4-BE49-F238E27FC236}">
                        <a16:creationId xmlns:a16="http://schemas.microsoft.com/office/drawing/2014/main" id="{0864F50E-39E9-A5BE-FD74-4D61E20291C9}"/>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7" name="椭圆 246">
                    <a:extLst>
                      <a:ext uri="{FF2B5EF4-FFF2-40B4-BE49-F238E27FC236}">
                        <a16:creationId xmlns:a16="http://schemas.microsoft.com/office/drawing/2014/main" id="{15D71354-64EC-D933-2898-088A1A8103B6}"/>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17" name="组合 216">
                  <a:extLst>
                    <a:ext uri="{FF2B5EF4-FFF2-40B4-BE49-F238E27FC236}">
                      <a16:creationId xmlns:a16="http://schemas.microsoft.com/office/drawing/2014/main" id="{6047C219-4C36-F647-6AA0-D7D8200F7EDC}"/>
                    </a:ext>
                  </a:extLst>
                </p:cNvPr>
                <p:cNvGrpSpPr/>
                <p:nvPr/>
              </p:nvGrpSpPr>
              <p:grpSpPr>
                <a:xfrm>
                  <a:off x="8141291" y="4358232"/>
                  <a:ext cx="243000" cy="243000"/>
                  <a:chOff x="2987824" y="5316836"/>
                  <a:chExt cx="324000" cy="324000"/>
                </a:xfrm>
              </p:grpSpPr>
              <p:sp>
                <p:nvSpPr>
                  <p:cNvPr id="242" name="椭圆 241">
                    <a:extLst>
                      <a:ext uri="{FF2B5EF4-FFF2-40B4-BE49-F238E27FC236}">
                        <a16:creationId xmlns:a16="http://schemas.microsoft.com/office/drawing/2014/main" id="{B2EFA539-98C9-36B5-CF93-837F216F84CC}"/>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3" name="椭圆 242">
                    <a:extLst>
                      <a:ext uri="{FF2B5EF4-FFF2-40B4-BE49-F238E27FC236}">
                        <a16:creationId xmlns:a16="http://schemas.microsoft.com/office/drawing/2014/main" id="{6FBCA723-6877-4118-6B75-326766DA51AC}"/>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4" name="椭圆 243">
                    <a:extLst>
                      <a:ext uri="{FF2B5EF4-FFF2-40B4-BE49-F238E27FC236}">
                        <a16:creationId xmlns:a16="http://schemas.microsoft.com/office/drawing/2014/main" id="{CA81660F-97C8-9C0B-5E81-CB25BD4D0770}"/>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18" name="椭圆 217">
                  <a:extLst>
                    <a:ext uri="{FF2B5EF4-FFF2-40B4-BE49-F238E27FC236}">
                      <a16:creationId xmlns:a16="http://schemas.microsoft.com/office/drawing/2014/main" id="{202F4D4D-7390-839A-152F-12AAF5992F67}"/>
                    </a:ext>
                  </a:extLst>
                </p:cNvPr>
                <p:cNvSpPr>
                  <a:spLocks noChangeAspect="1"/>
                </p:cNvSpPr>
                <p:nvPr/>
              </p:nvSpPr>
              <p:spPr>
                <a:xfrm>
                  <a:off x="8433414" y="391782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9" name="椭圆 218">
                  <a:extLst>
                    <a:ext uri="{FF2B5EF4-FFF2-40B4-BE49-F238E27FC236}">
                      <a16:creationId xmlns:a16="http://schemas.microsoft.com/office/drawing/2014/main" id="{9B8BF793-922D-1939-E037-366CA73B5B58}"/>
                    </a:ext>
                  </a:extLst>
                </p:cNvPr>
                <p:cNvSpPr>
                  <a:spLocks noChangeAspect="1"/>
                </p:cNvSpPr>
                <p:nvPr/>
              </p:nvSpPr>
              <p:spPr>
                <a:xfrm>
                  <a:off x="7922797" y="4507098"/>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0" name="椭圆 219">
                  <a:extLst>
                    <a:ext uri="{FF2B5EF4-FFF2-40B4-BE49-F238E27FC236}">
                      <a16:creationId xmlns:a16="http://schemas.microsoft.com/office/drawing/2014/main" id="{524B5E7C-50EC-1CD3-BAEA-01AF2CA0C9D3}"/>
                    </a:ext>
                  </a:extLst>
                </p:cNvPr>
                <p:cNvSpPr>
                  <a:spLocks noChangeAspect="1"/>
                </p:cNvSpPr>
                <p:nvPr/>
              </p:nvSpPr>
              <p:spPr>
                <a:xfrm>
                  <a:off x="8807546" y="4664570"/>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21" name="组合 220">
                  <a:extLst>
                    <a:ext uri="{FF2B5EF4-FFF2-40B4-BE49-F238E27FC236}">
                      <a16:creationId xmlns:a16="http://schemas.microsoft.com/office/drawing/2014/main" id="{93FF01E1-3B11-B3C7-43FD-F240F3BC7DDB}"/>
                    </a:ext>
                  </a:extLst>
                </p:cNvPr>
                <p:cNvGrpSpPr/>
                <p:nvPr/>
              </p:nvGrpSpPr>
              <p:grpSpPr>
                <a:xfrm>
                  <a:off x="7770214" y="3874187"/>
                  <a:ext cx="243000" cy="243000"/>
                  <a:chOff x="2987824" y="5316836"/>
                  <a:chExt cx="324000" cy="324000"/>
                </a:xfrm>
              </p:grpSpPr>
              <p:sp>
                <p:nvSpPr>
                  <p:cNvPr id="239" name="椭圆 238">
                    <a:extLst>
                      <a:ext uri="{FF2B5EF4-FFF2-40B4-BE49-F238E27FC236}">
                        <a16:creationId xmlns:a16="http://schemas.microsoft.com/office/drawing/2014/main" id="{94FBD255-190A-1F31-FDB1-911105396DD4}"/>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0" name="椭圆 239">
                    <a:extLst>
                      <a:ext uri="{FF2B5EF4-FFF2-40B4-BE49-F238E27FC236}">
                        <a16:creationId xmlns:a16="http://schemas.microsoft.com/office/drawing/2014/main" id="{FEC1E57E-7F34-EE94-487D-834315C64339}"/>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1" name="椭圆 240">
                    <a:extLst>
                      <a:ext uri="{FF2B5EF4-FFF2-40B4-BE49-F238E27FC236}">
                        <a16:creationId xmlns:a16="http://schemas.microsoft.com/office/drawing/2014/main" id="{27720B26-F152-1BB5-F3A4-386310CB9639}"/>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22" name="组合 221">
                  <a:extLst>
                    <a:ext uri="{FF2B5EF4-FFF2-40B4-BE49-F238E27FC236}">
                      <a16:creationId xmlns:a16="http://schemas.microsoft.com/office/drawing/2014/main" id="{B902FEF0-61CB-AC03-03A9-5CA59231EB75}"/>
                    </a:ext>
                  </a:extLst>
                </p:cNvPr>
                <p:cNvGrpSpPr/>
                <p:nvPr/>
              </p:nvGrpSpPr>
              <p:grpSpPr>
                <a:xfrm>
                  <a:off x="8095871" y="4762577"/>
                  <a:ext cx="243000" cy="243000"/>
                  <a:chOff x="2987824" y="5316836"/>
                  <a:chExt cx="324000" cy="324000"/>
                </a:xfrm>
              </p:grpSpPr>
              <p:sp>
                <p:nvSpPr>
                  <p:cNvPr id="236" name="椭圆 235">
                    <a:extLst>
                      <a:ext uri="{FF2B5EF4-FFF2-40B4-BE49-F238E27FC236}">
                        <a16:creationId xmlns:a16="http://schemas.microsoft.com/office/drawing/2014/main" id="{10CCAC3B-571F-DF5C-BDBF-A9421519D614}"/>
                      </a:ext>
                    </a:extLst>
                  </p:cNvPr>
                  <p:cNvSpPr>
                    <a:spLocks noChangeAspect="1"/>
                  </p:cNvSpPr>
                  <p:nvPr/>
                </p:nvSpPr>
                <p:spPr>
                  <a:xfrm>
                    <a:off x="2987824" y="5316836"/>
                    <a:ext cx="324000" cy="32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7" name="椭圆 236">
                    <a:extLst>
                      <a:ext uri="{FF2B5EF4-FFF2-40B4-BE49-F238E27FC236}">
                        <a16:creationId xmlns:a16="http://schemas.microsoft.com/office/drawing/2014/main" id="{6C4B6B8B-F3B2-3C59-5B72-1125A2958ED8}"/>
                      </a:ext>
                    </a:extLst>
                  </p:cNvPr>
                  <p:cNvSpPr>
                    <a:spLocks noChangeAspect="1"/>
                  </p:cNvSpPr>
                  <p:nvPr/>
                </p:nvSpPr>
                <p:spPr>
                  <a:xfrm>
                    <a:off x="3023824" y="5352836"/>
                    <a:ext cx="252000" cy="2520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8" name="椭圆 237">
                    <a:extLst>
                      <a:ext uri="{FF2B5EF4-FFF2-40B4-BE49-F238E27FC236}">
                        <a16:creationId xmlns:a16="http://schemas.microsoft.com/office/drawing/2014/main" id="{AF57518C-8588-2B2F-302F-663FC8481245}"/>
                      </a:ext>
                    </a:extLst>
                  </p:cNvPr>
                  <p:cNvSpPr>
                    <a:spLocks noChangeAspect="1"/>
                  </p:cNvSpPr>
                  <p:nvPr/>
                </p:nvSpPr>
                <p:spPr>
                  <a:xfrm>
                    <a:off x="3068824" y="5397836"/>
                    <a:ext cx="162000" cy="162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23" name="椭圆 222">
                  <a:extLst>
                    <a:ext uri="{FF2B5EF4-FFF2-40B4-BE49-F238E27FC236}">
                      <a16:creationId xmlns:a16="http://schemas.microsoft.com/office/drawing/2014/main" id="{1FDC2BCD-F88C-EE10-6F73-88E206288F0B}"/>
                    </a:ext>
                  </a:extLst>
                </p:cNvPr>
                <p:cNvSpPr>
                  <a:spLocks noChangeAspect="1"/>
                </p:cNvSpPr>
                <p:nvPr/>
              </p:nvSpPr>
              <p:spPr>
                <a:xfrm>
                  <a:off x="8065148" y="4602592"/>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4" name="椭圆 223">
                  <a:extLst>
                    <a:ext uri="{FF2B5EF4-FFF2-40B4-BE49-F238E27FC236}">
                      <a16:creationId xmlns:a16="http://schemas.microsoft.com/office/drawing/2014/main" id="{C88A4A2D-E101-DE25-27C5-4A92F9ECFB2B}"/>
                    </a:ext>
                  </a:extLst>
                </p:cNvPr>
                <p:cNvSpPr>
                  <a:spLocks noChangeAspect="1"/>
                </p:cNvSpPr>
                <p:nvPr/>
              </p:nvSpPr>
              <p:spPr>
                <a:xfrm>
                  <a:off x="8777107" y="4196936"/>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5" name="椭圆 224">
                  <a:extLst>
                    <a:ext uri="{FF2B5EF4-FFF2-40B4-BE49-F238E27FC236}">
                      <a16:creationId xmlns:a16="http://schemas.microsoft.com/office/drawing/2014/main" id="{BAF3CCC6-B2E7-A0F7-AC89-816C56893352}"/>
                    </a:ext>
                  </a:extLst>
                </p:cNvPr>
                <p:cNvSpPr>
                  <a:spLocks noChangeAspect="1"/>
                </p:cNvSpPr>
                <p:nvPr/>
              </p:nvSpPr>
              <p:spPr>
                <a:xfrm>
                  <a:off x="8218603" y="4228104"/>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6" name="椭圆 225">
                  <a:extLst>
                    <a:ext uri="{FF2B5EF4-FFF2-40B4-BE49-F238E27FC236}">
                      <a16:creationId xmlns:a16="http://schemas.microsoft.com/office/drawing/2014/main" id="{3B1EF75E-7D7E-7EF0-8B3F-516F2D57B703}"/>
                    </a:ext>
                  </a:extLst>
                </p:cNvPr>
                <p:cNvSpPr>
                  <a:spLocks noChangeAspect="1"/>
                </p:cNvSpPr>
                <p:nvPr/>
              </p:nvSpPr>
              <p:spPr>
                <a:xfrm>
                  <a:off x="7748918" y="4158920"/>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227" name="椭圆 226">
                  <a:extLst>
                    <a:ext uri="{FF2B5EF4-FFF2-40B4-BE49-F238E27FC236}">
                      <a16:creationId xmlns:a16="http://schemas.microsoft.com/office/drawing/2014/main" id="{AF83956B-EBFB-AE6A-AC03-B32C8E5E0428}"/>
                    </a:ext>
                  </a:extLst>
                </p:cNvPr>
                <p:cNvSpPr>
                  <a:spLocks noChangeAspect="1"/>
                </p:cNvSpPr>
                <p:nvPr/>
              </p:nvSpPr>
              <p:spPr>
                <a:xfrm>
                  <a:off x="8412883" y="4925231"/>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8" name="椭圆 227">
                  <a:extLst>
                    <a:ext uri="{FF2B5EF4-FFF2-40B4-BE49-F238E27FC236}">
                      <a16:creationId xmlns:a16="http://schemas.microsoft.com/office/drawing/2014/main" id="{139181AC-E6A0-9F39-A5E9-4E0481334B0A}"/>
                    </a:ext>
                  </a:extLst>
                </p:cNvPr>
                <p:cNvSpPr>
                  <a:spLocks noChangeAspect="1"/>
                </p:cNvSpPr>
                <p:nvPr/>
              </p:nvSpPr>
              <p:spPr>
                <a:xfrm>
                  <a:off x="8031774" y="3885423"/>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9" name="椭圆 228">
                  <a:extLst>
                    <a:ext uri="{FF2B5EF4-FFF2-40B4-BE49-F238E27FC236}">
                      <a16:creationId xmlns:a16="http://schemas.microsoft.com/office/drawing/2014/main" id="{99A836E4-55D8-9673-111E-6F60F083A525}"/>
                    </a:ext>
                  </a:extLst>
                </p:cNvPr>
                <p:cNvSpPr>
                  <a:spLocks noChangeAspect="1"/>
                </p:cNvSpPr>
                <p:nvPr/>
              </p:nvSpPr>
              <p:spPr>
                <a:xfrm>
                  <a:off x="8318911" y="477053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0" name="椭圆 229">
                  <a:extLst>
                    <a:ext uri="{FF2B5EF4-FFF2-40B4-BE49-F238E27FC236}">
                      <a16:creationId xmlns:a16="http://schemas.microsoft.com/office/drawing/2014/main" id="{5C18919D-4174-87F3-8DEF-6EF02C8B1838}"/>
                    </a:ext>
                  </a:extLst>
                </p:cNvPr>
                <p:cNvSpPr>
                  <a:spLocks noChangeAspect="1"/>
                </p:cNvSpPr>
                <p:nvPr/>
              </p:nvSpPr>
              <p:spPr>
                <a:xfrm>
                  <a:off x="7945019" y="4944827"/>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1" name="椭圆 230">
                  <a:extLst>
                    <a:ext uri="{FF2B5EF4-FFF2-40B4-BE49-F238E27FC236}">
                      <a16:creationId xmlns:a16="http://schemas.microsoft.com/office/drawing/2014/main" id="{ADCC6F2C-581D-F439-C346-D539F9A0311A}"/>
                    </a:ext>
                  </a:extLst>
                </p:cNvPr>
                <p:cNvSpPr>
                  <a:spLocks noChangeAspect="1"/>
                </p:cNvSpPr>
                <p:nvPr/>
              </p:nvSpPr>
              <p:spPr>
                <a:xfrm>
                  <a:off x="8220677" y="5033906"/>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2" name="椭圆 231">
                  <a:extLst>
                    <a:ext uri="{FF2B5EF4-FFF2-40B4-BE49-F238E27FC236}">
                      <a16:creationId xmlns:a16="http://schemas.microsoft.com/office/drawing/2014/main" id="{0E45E046-9DB4-8D29-B895-D7BA16C0547E}"/>
                    </a:ext>
                  </a:extLst>
                </p:cNvPr>
                <p:cNvSpPr>
                  <a:spLocks noChangeAspect="1"/>
                </p:cNvSpPr>
                <p:nvPr/>
              </p:nvSpPr>
              <p:spPr>
                <a:xfrm>
                  <a:off x="7710011" y="457158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b="1"/>
                </a:p>
              </p:txBody>
            </p:sp>
            <p:sp>
              <p:nvSpPr>
                <p:cNvPr id="233" name="椭圆 232">
                  <a:extLst>
                    <a:ext uri="{FF2B5EF4-FFF2-40B4-BE49-F238E27FC236}">
                      <a16:creationId xmlns:a16="http://schemas.microsoft.com/office/drawing/2014/main" id="{0DD3771C-5620-02DB-777D-42902F4A53AD}"/>
                    </a:ext>
                  </a:extLst>
                </p:cNvPr>
                <p:cNvSpPr>
                  <a:spLocks noChangeAspect="1"/>
                </p:cNvSpPr>
                <p:nvPr/>
              </p:nvSpPr>
              <p:spPr>
                <a:xfrm>
                  <a:off x="8879054" y="4066415"/>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4" name="椭圆 233">
                  <a:extLst>
                    <a:ext uri="{FF2B5EF4-FFF2-40B4-BE49-F238E27FC236}">
                      <a16:creationId xmlns:a16="http://schemas.microsoft.com/office/drawing/2014/main" id="{C58B005F-76DD-8B25-81E6-2C933D74BC42}"/>
                    </a:ext>
                  </a:extLst>
                </p:cNvPr>
                <p:cNvSpPr>
                  <a:spLocks noChangeAspect="1"/>
                </p:cNvSpPr>
                <p:nvPr/>
              </p:nvSpPr>
              <p:spPr>
                <a:xfrm>
                  <a:off x="8555735" y="3770079"/>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5" name="椭圆 234">
                  <a:extLst>
                    <a:ext uri="{FF2B5EF4-FFF2-40B4-BE49-F238E27FC236}">
                      <a16:creationId xmlns:a16="http://schemas.microsoft.com/office/drawing/2014/main" id="{C39C9576-DE75-0313-CBF8-EF434A1D9A3C}"/>
                    </a:ext>
                  </a:extLst>
                </p:cNvPr>
                <p:cNvSpPr>
                  <a:spLocks noChangeAspect="1"/>
                </p:cNvSpPr>
                <p:nvPr/>
              </p:nvSpPr>
              <p:spPr>
                <a:xfrm>
                  <a:off x="8929055" y="4311638"/>
                  <a:ext cx="135000" cy="135000"/>
                </a:xfrm>
                <a:prstGeom prst="ellipse">
                  <a:avLst/>
                </a:prstGeom>
                <a:pattFill prst="lgConfetti">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grpSp>
      <p:sp>
        <p:nvSpPr>
          <p:cNvPr id="300" name="文本框 299">
            <a:extLst>
              <a:ext uri="{FF2B5EF4-FFF2-40B4-BE49-F238E27FC236}">
                <a16:creationId xmlns:a16="http://schemas.microsoft.com/office/drawing/2014/main" id="{F3A4B240-6D3C-5F3A-FD02-4AA1AF90A7CD}"/>
              </a:ext>
            </a:extLst>
          </p:cNvPr>
          <p:cNvSpPr txBox="1"/>
          <p:nvPr/>
        </p:nvSpPr>
        <p:spPr>
          <a:xfrm>
            <a:off x="8188813" y="4728657"/>
            <a:ext cx="3412881" cy="923330"/>
          </a:xfrm>
          <a:prstGeom prst="rect">
            <a:avLst/>
          </a:prstGeom>
          <a:noFill/>
        </p:spPr>
        <p:txBody>
          <a:bodyPr wrap="square" rtlCol="0">
            <a:spAutoFit/>
          </a:bodyPr>
          <a:lstStyle/>
          <a:p>
            <a:r>
              <a:rPr lang="zh-CN" altLang="en-US" dirty="0">
                <a:latin typeface="+mn-ea"/>
              </a:rPr>
              <a:t>在催化剂表面形成稀土氧化物层，减少钒、镍等对催化剂的破坏，保护分子筛晶体结构。</a:t>
            </a:r>
            <a:endParaRPr lang="en-US" altLang="zh-CN" dirty="0">
              <a:latin typeface="+mn-ea"/>
            </a:endParaRPr>
          </a:p>
        </p:txBody>
      </p:sp>
      <p:pic>
        <p:nvPicPr>
          <p:cNvPr id="301" name="图片 300">
            <a:extLst>
              <a:ext uri="{FF2B5EF4-FFF2-40B4-BE49-F238E27FC236}">
                <a16:creationId xmlns:a16="http://schemas.microsoft.com/office/drawing/2014/main" id="{634D5035-C048-627A-C3B9-E591D55E5554}"/>
              </a:ext>
            </a:extLst>
          </p:cNvPr>
          <p:cNvPicPr>
            <a:picLocks noChangeAspect="1"/>
          </p:cNvPicPr>
          <p:nvPr/>
        </p:nvPicPr>
        <p:blipFill rotWithShape="1">
          <a:blip r:embed="rId4"/>
          <a:srcRect t="5833"/>
          <a:stretch>
            <a:fillRect/>
          </a:stretch>
        </p:blipFill>
        <p:spPr>
          <a:xfrm>
            <a:off x="111672" y="1575097"/>
            <a:ext cx="1965373" cy="1874608"/>
          </a:xfrm>
          <a:prstGeom prst="rect">
            <a:avLst/>
          </a:prstGeom>
        </p:spPr>
      </p:pic>
      <p:sp>
        <p:nvSpPr>
          <p:cNvPr id="302" name="矩形 301">
            <a:extLst>
              <a:ext uri="{FF2B5EF4-FFF2-40B4-BE49-F238E27FC236}">
                <a16:creationId xmlns:a16="http://schemas.microsoft.com/office/drawing/2014/main" id="{D9FD57D9-0D62-2E69-74AC-F64333B22F27}"/>
              </a:ext>
            </a:extLst>
          </p:cNvPr>
          <p:cNvSpPr/>
          <p:nvPr/>
        </p:nvSpPr>
        <p:spPr>
          <a:xfrm>
            <a:off x="2757863" y="1880669"/>
            <a:ext cx="2288004" cy="1107316"/>
          </a:xfrm>
          <a:prstGeom prst="rect">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04" name="文本框 303">
            <a:extLst>
              <a:ext uri="{FF2B5EF4-FFF2-40B4-BE49-F238E27FC236}">
                <a16:creationId xmlns:a16="http://schemas.microsoft.com/office/drawing/2014/main" id="{927C5D08-A060-E8C1-29B1-DD713AF1DB77}"/>
              </a:ext>
            </a:extLst>
          </p:cNvPr>
          <p:cNvSpPr txBox="1"/>
          <p:nvPr/>
        </p:nvSpPr>
        <p:spPr>
          <a:xfrm>
            <a:off x="2779469" y="1990545"/>
            <a:ext cx="665811" cy="369332"/>
          </a:xfrm>
          <a:prstGeom prst="rect">
            <a:avLst/>
          </a:prstGeom>
          <a:noFill/>
        </p:spPr>
        <p:txBody>
          <a:bodyPr wrap="square">
            <a:spAutoFit/>
          </a:bodyPr>
          <a:lstStyle/>
          <a:p>
            <a:r>
              <a:rPr lang="en-US" altLang="zh-CN" dirty="0" err="1">
                <a:solidFill>
                  <a:srgbClr val="FF0000"/>
                </a:solidFill>
                <a:latin typeface="Times New Roman" panose="02020603050405020304" pitchFamily="18" charset="0"/>
                <a:cs typeface="Times New Roman" panose="02020603050405020304" pitchFamily="18" charset="0"/>
              </a:rPr>
              <a:t>Ca</a:t>
            </a:r>
            <a:r>
              <a:rPr lang="en-US" altLang="zh-CN" baseline="30000" dirty="0" err="1">
                <a:solidFill>
                  <a:srgbClr val="FF0000"/>
                </a:solidFill>
                <a:latin typeface="Times New Roman" panose="02020603050405020304" pitchFamily="18" charset="0"/>
                <a:cs typeface="Times New Roman" panose="02020603050405020304" pitchFamily="18" charset="0"/>
              </a:rPr>
              <a:t>2</a:t>
            </a:r>
            <a:r>
              <a:rPr lang="en-US" altLang="zh-CN" baseline="30000" dirty="0">
                <a:solidFill>
                  <a:srgbClr val="FF0000"/>
                </a:solidFill>
                <a:latin typeface="Times New Roman" panose="02020603050405020304" pitchFamily="18" charset="0"/>
                <a:cs typeface="Times New Roman" panose="02020603050405020304" pitchFamily="18" charset="0"/>
              </a:rPr>
              <a:t>+</a:t>
            </a:r>
            <a:endParaRPr lang="zh-CN" altLang="en-US" baseline="30000" dirty="0">
              <a:solidFill>
                <a:srgbClr val="FF0000"/>
              </a:solidFill>
              <a:latin typeface="Times New Roman" panose="02020603050405020304" pitchFamily="18" charset="0"/>
              <a:cs typeface="Times New Roman" panose="02020603050405020304" pitchFamily="18" charset="0"/>
            </a:endParaRPr>
          </a:p>
        </p:txBody>
      </p:sp>
      <p:sp>
        <p:nvSpPr>
          <p:cNvPr id="310" name="文本框 309">
            <a:extLst>
              <a:ext uri="{FF2B5EF4-FFF2-40B4-BE49-F238E27FC236}">
                <a16:creationId xmlns:a16="http://schemas.microsoft.com/office/drawing/2014/main" id="{61594D05-A5E1-8E45-C69D-838F1FDEEB53}"/>
              </a:ext>
            </a:extLst>
          </p:cNvPr>
          <p:cNvSpPr txBox="1"/>
          <p:nvPr/>
        </p:nvSpPr>
        <p:spPr>
          <a:xfrm>
            <a:off x="4858395" y="1276715"/>
            <a:ext cx="1040063" cy="338554"/>
          </a:xfrm>
          <a:prstGeom prst="rect">
            <a:avLst/>
          </a:prstGeom>
          <a:noFill/>
        </p:spPr>
        <p:txBody>
          <a:bodyPr wrap="square">
            <a:spAutoFit/>
          </a:bodyPr>
          <a:lstStyle/>
          <a:p>
            <a:r>
              <a:rPr lang="en-US" altLang="zh-CN" sz="1600" dirty="0" err="1">
                <a:solidFill>
                  <a:srgbClr val="3333FF"/>
                </a:solidFill>
                <a:latin typeface="Times New Roman" panose="02020603050405020304" pitchFamily="18" charset="0"/>
                <a:cs typeface="Times New Roman" panose="02020603050405020304" pitchFamily="18" charset="0"/>
              </a:rPr>
              <a:t>RE</a:t>
            </a:r>
            <a:r>
              <a:rPr lang="en-US" altLang="zh-CN" sz="1600" baseline="30000" dirty="0" err="1">
                <a:solidFill>
                  <a:srgbClr val="3333FF"/>
                </a:solidFill>
                <a:latin typeface="Times New Roman" panose="02020603050405020304" pitchFamily="18" charset="0"/>
                <a:cs typeface="Times New Roman" panose="02020603050405020304" pitchFamily="18" charset="0"/>
              </a:rPr>
              <a:t>3</a:t>
            </a:r>
            <a:r>
              <a:rPr lang="en-US" altLang="zh-CN" sz="1600" baseline="30000" dirty="0">
                <a:solidFill>
                  <a:srgbClr val="3333FF"/>
                </a:solidFill>
                <a:latin typeface="Times New Roman" panose="02020603050405020304" pitchFamily="18" charset="0"/>
                <a:cs typeface="Times New Roman" panose="02020603050405020304" pitchFamily="18" charset="0"/>
              </a:rPr>
              <a:t>+</a:t>
            </a:r>
            <a:endParaRPr lang="zh-CN" altLang="en-US" sz="1600" baseline="30000" dirty="0">
              <a:solidFill>
                <a:srgbClr val="3333FF"/>
              </a:solidFill>
              <a:latin typeface="Times New Roman" panose="02020603050405020304" pitchFamily="18" charset="0"/>
              <a:cs typeface="Times New Roman" panose="02020603050405020304" pitchFamily="18" charset="0"/>
            </a:endParaRPr>
          </a:p>
        </p:txBody>
      </p:sp>
      <p:sp>
        <p:nvSpPr>
          <p:cNvPr id="311" name="文本框 310">
            <a:extLst>
              <a:ext uri="{FF2B5EF4-FFF2-40B4-BE49-F238E27FC236}">
                <a16:creationId xmlns:a16="http://schemas.microsoft.com/office/drawing/2014/main" id="{123C34E1-1E9F-5CB5-FF8B-19F5F469F490}"/>
              </a:ext>
            </a:extLst>
          </p:cNvPr>
          <p:cNvSpPr txBox="1"/>
          <p:nvPr/>
        </p:nvSpPr>
        <p:spPr>
          <a:xfrm>
            <a:off x="3965756" y="984200"/>
            <a:ext cx="1040063" cy="338554"/>
          </a:xfrm>
          <a:prstGeom prst="rect">
            <a:avLst/>
          </a:prstGeom>
          <a:noFill/>
        </p:spPr>
        <p:txBody>
          <a:bodyPr wrap="square">
            <a:spAutoFit/>
          </a:bodyPr>
          <a:lstStyle/>
          <a:p>
            <a:r>
              <a:rPr lang="en-US" altLang="zh-CN" sz="1600" dirty="0" err="1">
                <a:solidFill>
                  <a:srgbClr val="3333FF"/>
                </a:solidFill>
                <a:latin typeface="Times New Roman" panose="02020603050405020304" pitchFamily="18" charset="0"/>
                <a:cs typeface="Times New Roman" panose="02020603050405020304" pitchFamily="18" charset="0"/>
              </a:rPr>
              <a:t>RE</a:t>
            </a:r>
            <a:r>
              <a:rPr lang="en-US" altLang="zh-CN" sz="1600" baseline="30000" dirty="0" err="1">
                <a:solidFill>
                  <a:srgbClr val="3333FF"/>
                </a:solidFill>
                <a:latin typeface="Times New Roman" panose="02020603050405020304" pitchFamily="18" charset="0"/>
                <a:cs typeface="Times New Roman" panose="02020603050405020304" pitchFamily="18" charset="0"/>
              </a:rPr>
              <a:t>3</a:t>
            </a:r>
            <a:r>
              <a:rPr lang="en-US" altLang="zh-CN" sz="1600" baseline="30000" dirty="0">
                <a:solidFill>
                  <a:srgbClr val="3333FF"/>
                </a:solidFill>
                <a:latin typeface="Times New Roman" panose="02020603050405020304" pitchFamily="18" charset="0"/>
                <a:cs typeface="Times New Roman" panose="02020603050405020304" pitchFamily="18" charset="0"/>
              </a:rPr>
              <a:t>+</a:t>
            </a:r>
            <a:endParaRPr lang="zh-CN" altLang="en-US" sz="1600" baseline="30000" dirty="0">
              <a:solidFill>
                <a:srgbClr val="3333FF"/>
              </a:solidFill>
              <a:latin typeface="Times New Roman" panose="02020603050405020304" pitchFamily="18" charset="0"/>
              <a:cs typeface="Times New Roman" panose="02020603050405020304" pitchFamily="18" charset="0"/>
            </a:endParaRPr>
          </a:p>
        </p:txBody>
      </p:sp>
      <p:sp>
        <p:nvSpPr>
          <p:cNvPr id="312" name="文本框 311">
            <a:extLst>
              <a:ext uri="{FF2B5EF4-FFF2-40B4-BE49-F238E27FC236}">
                <a16:creationId xmlns:a16="http://schemas.microsoft.com/office/drawing/2014/main" id="{C38A7CCE-58D8-F0E2-55DE-FD2A47E6AE67}"/>
              </a:ext>
            </a:extLst>
          </p:cNvPr>
          <p:cNvSpPr txBox="1"/>
          <p:nvPr/>
        </p:nvSpPr>
        <p:spPr>
          <a:xfrm>
            <a:off x="3707123" y="1474081"/>
            <a:ext cx="1040063" cy="338554"/>
          </a:xfrm>
          <a:prstGeom prst="rect">
            <a:avLst/>
          </a:prstGeom>
          <a:noFill/>
        </p:spPr>
        <p:txBody>
          <a:bodyPr wrap="square">
            <a:spAutoFit/>
          </a:bodyPr>
          <a:lstStyle/>
          <a:p>
            <a:r>
              <a:rPr lang="en-US" altLang="zh-CN" sz="1600" dirty="0" err="1">
                <a:solidFill>
                  <a:srgbClr val="3333FF"/>
                </a:solidFill>
                <a:latin typeface="Times New Roman" panose="02020603050405020304" pitchFamily="18" charset="0"/>
                <a:cs typeface="Times New Roman" panose="02020603050405020304" pitchFamily="18" charset="0"/>
              </a:rPr>
              <a:t>SO</a:t>
            </a:r>
            <a:r>
              <a:rPr lang="en-US" altLang="zh-CN" sz="1600" baseline="-25000" dirty="0" err="1">
                <a:solidFill>
                  <a:srgbClr val="3333FF"/>
                </a:solidFill>
                <a:latin typeface="Times New Roman" panose="02020603050405020304" pitchFamily="18" charset="0"/>
                <a:cs typeface="Times New Roman" panose="02020603050405020304" pitchFamily="18" charset="0"/>
              </a:rPr>
              <a:t>4</a:t>
            </a:r>
            <a:r>
              <a:rPr lang="en-US" altLang="zh-CN" sz="1600" baseline="30000" dirty="0" err="1">
                <a:solidFill>
                  <a:srgbClr val="3333FF"/>
                </a:solidFill>
                <a:latin typeface="Times New Roman" panose="02020603050405020304" pitchFamily="18" charset="0"/>
                <a:cs typeface="Times New Roman" panose="02020603050405020304" pitchFamily="18" charset="0"/>
              </a:rPr>
              <a:t>2</a:t>
            </a:r>
            <a:r>
              <a:rPr lang="en-US" altLang="zh-CN" sz="1600" baseline="30000" dirty="0">
                <a:solidFill>
                  <a:srgbClr val="3333FF"/>
                </a:solidFill>
                <a:latin typeface="Times New Roman" panose="02020603050405020304" pitchFamily="18" charset="0"/>
                <a:cs typeface="Times New Roman" panose="02020603050405020304" pitchFamily="18" charset="0"/>
              </a:rPr>
              <a:t>-</a:t>
            </a:r>
            <a:endParaRPr lang="zh-CN" altLang="en-US" sz="1600" baseline="30000" dirty="0">
              <a:solidFill>
                <a:srgbClr val="3333FF"/>
              </a:solidFill>
              <a:latin typeface="Times New Roman" panose="02020603050405020304" pitchFamily="18" charset="0"/>
              <a:cs typeface="Times New Roman" panose="02020603050405020304" pitchFamily="18" charset="0"/>
            </a:endParaRPr>
          </a:p>
        </p:txBody>
      </p:sp>
      <p:sp>
        <p:nvSpPr>
          <p:cNvPr id="314" name="文本框 313">
            <a:extLst>
              <a:ext uri="{FF2B5EF4-FFF2-40B4-BE49-F238E27FC236}">
                <a16:creationId xmlns:a16="http://schemas.microsoft.com/office/drawing/2014/main" id="{96D26948-2D6B-BBE2-A4E3-258D6A1E5969}"/>
              </a:ext>
            </a:extLst>
          </p:cNvPr>
          <p:cNvSpPr txBox="1"/>
          <p:nvPr/>
        </p:nvSpPr>
        <p:spPr>
          <a:xfrm>
            <a:off x="4299237" y="1188304"/>
            <a:ext cx="1040063" cy="338554"/>
          </a:xfrm>
          <a:prstGeom prst="rect">
            <a:avLst/>
          </a:prstGeom>
          <a:noFill/>
        </p:spPr>
        <p:txBody>
          <a:bodyPr wrap="square">
            <a:spAutoFit/>
          </a:bodyPr>
          <a:lstStyle/>
          <a:p>
            <a:r>
              <a:rPr lang="en-US" altLang="zh-CN" sz="1600" dirty="0" err="1">
                <a:solidFill>
                  <a:srgbClr val="3333FF"/>
                </a:solidFill>
                <a:latin typeface="Times New Roman" panose="02020603050405020304" pitchFamily="18" charset="0"/>
                <a:cs typeface="Times New Roman" panose="02020603050405020304" pitchFamily="18" charset="0"/>
              </a:rPr>
              <a:t>SO</a:t>
            </a:r>
            <a:r>
              <a:rPr lang="en-US" altLang="zh-CN" sz="1600" baseline="-25000" dirty="0" err="1">
                <a:solidFill>
                  <a:srgbClr val="3333FF"/>
                </a:solidFill>
                <a:latin typeface="Times New Roman" panose="02020603050405020304" pitchFamily="18" charset="0"/>
                <a:cs typeface="Times New Roman" panose="02020603050405020304" pitchFamily="18" charset="0"/>
              </a:rPr>
              <a:t>4</a:t>
            </a:r>
            <a:r>
              <a:rPr lang="en-US" altLang="zh-CN" sz="1600" baseline="30000" dirty="0" err="1">
                <a:solidFill>
                  <a:srgbClr val="3333FF"/>
                </a:solidFill>
                <a:latin typeface="Times New Roman" panose="02020603050405020304" pitchFamily="18" charset="0"/>
                <a:cs typeface="Times New Roman" panose="02020603050405020304" pitchFamily="18" charset="0"/>
              </a:rPr>
              <a:t>2</a:t>
            </a:r>
            <a:r>
              <a:rPr lang="en-US" altLang="zh-CN" sz="1600" baseline="30000" dirty="0">
                <a:solidFill>
                  <a:srgbClr val="3333FF"/>
                </a:solidFill>
                <a:latin typeface="Times New Roman" panose="02020603050405020304" pitchFamily="18" charset="0"/>
                <a:cs typeface="Times New Roman" panose="02020603050405020304" pitchFamily="18" charset="0"/>
              </a:rPr>
              <a:t>-</a:t>
            </a:r>
            <a:endParaRPr lang="zh-CN" altLang="en-US" sz="1600" baseline="30000" dirty="0">
              <a:solidFill>
                <a:srgbClr val="3333FF"/>
              </a:solidFill>
              <a:latin typeface="Times New Roman" panose="02020603050405020304" pitchFamily="18" charset="0"/>
              <a:cs typeface="Times New Roman" panose="02020603050405020304" pitchFamily="18" charset="0"/>
            </a:endParaRPr>
          </a:p>
        </p:txBody>
      </p:sp>
      <p:sp>
        <p:nvSpPr>
          <p:cNvPr id="315" name="文本框 314">
            <a:extLst>
              <a:ext uri="{FF2B5EF4-FFF2-40B4-BE49-F238E27FC236}">
                <a16:creationId xmlns:a16="http://schemas.microsoft.com/office/drawing/2014/main" id="{072B9B2B-63BC-311E-753F-8BCB168768FB}"/>
              </a:ext>
            </a:extLst>
          </p:cNvPr>
          <p:cNvSpPr txBox="1"/>
          <p:nvPr/>
        </p:nvSpPr>
        <p:spPr>
          <a:xfrm>
            <a:off x="3427226" y="1100556"/>
            <a:ext cx="1040063" cy="338554"/>
          </a:xfrm>
          <a:prstGeom prst="rect">
            <a:avLst/>
          </a:prstGeom>
          <a:noFill/>
        </p:spPr>
        <p:txBody>
          <a:bodyPr wrap="square">
            <a:spAutoFit/>
          </a:bodyPr>
          <a:lstStyle/>
          <a:p>
            <a:r>
              <a:rPr lang="en-US" altLang="zh-CN" sz="1600" dirty="0" err="1">
                <a:solidFill>
                  <a:srgbClr val="3333FF"/>
                </a:solidFill>
                <a:latin typeface="Times New Roman" panose="02020603050405020304" pitchFamily="18" charset="0"/>
                <a:cs typeface="Times New Roman" panose="02020603050405020304" pitchFamily="18" charset="0"/>
              </a:rPr>
              <a:t>SO</a:t>
            </a:r>
            <a:r>
              <a:rPr lang="en-US" altLang="zh-CN" sz="1600" baseline="-25000" dirty="0" err="1">
                <a:solidFill>
                  <a:srgbClr val="3333FF"/>
                </a:solidFill>
                <a:latin typeface="Times New Roman" panose="02020603050405020304" pitchFamily="18" charset="0"/>
                <a:cs typeface="Times New Roman" panose="02020603050405020304" pitchFamily="18" charset="0"/>
              </a:rPr>
              <a:t>4</a:t>
            </a:r>
            <a:r>
              <a:rPr lang="en-US" altLang="zh-CN" sz="1600" baseline="30000" dirty="0" err="1">
                <a:solidFill>
                  <a:srgbClr val="3333FF"/>
                </a:solidFill>
                <a:latin typeface="Times New Roman" panose="02020603050405020304" pitchFamily="18" charset="0"/>
                <a:cs typeface="Times New Roman" panose="02020603050405020304" pitchFamily="18" charset="0"/>
              </a:rPr>
              <a:t>2</a:t>
            </a:r>
            <a:r>
              <a:rPr lang="en-US" altLang="zh-CN" sz="1600" baseline="30000" dirty="0">
                <a:solidFill>
                  <a:srgbClr val="3333FF"/>
                </a:solidFill>
                <a:latin typeface="Times New Roman" panose="02020603050405020304" pitchFamily="18" charset="0"/>
                <a:cs typeface="Times New Roman" panose="02020603050405020304" pitchFamily="18" charset="0"/>
              </a:rPr>
              <a:t>-</a:t>
            </a:r>
            <a:endParaRPr lang="zh-CN" altLang="en-US" sz="1600" baseline="30000" dirty="0">
              <a:solidFill>
                <a:srgbClr val="3333FF"/>
              </a:solidFill>
              <a:latin typeface="Times New Roman" panose="02020603050405020304" pitchFamily="18" charset="0"/>
              <a:cs typeface="Times New Roman" panose="02020603050405020304" pitchFamily="18" charset="0"/>
            </a:endParaRPr>
          </a:p>
        </p:txBody>
      </p:sp>
      <p:sp>
        <p:nvSpPr>
          <p:cNvPr id="316" name="箭头: 左弧形 315">
            <a:extLst>
              <a:ext uri="{FF2B5EF4-FFF2-40B4-BE49-F238E27FC236}">
                <a16:creationId xmlns:a16="http://schemas.microsoft.com/office/drawing/2014/main" id="{B76A8EA9-CFCF-FF82-DEDE-6D24AEFD4415}"/>
              </a:ext>
            </a:extLst>
          </p:cNvPr>
          <p:cNvSpPr/>
          <p:nvPr/>
        </p:nvSpPr>
        <p:spPr>
          <a:xfrm rot="18568944">
            <a:off x="4834074" y="1497068"/>
            <a:ext cx="533004" cy="170962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317" name="文本框 316">
            <a:extLst>
              <a:ext uri="{FF2B5EF4-FFF2-40B4-BE49-F238E27FC236}">
                <a16:creationId xmlns:a16="http://schemas.microsoft.com/office/drawing/2014/main" id="{672585B5-178A-EB57-6E3B-27BC17F11C8F}"/>
              </a:ext>
            </a:extLst>
          </p:cNvPr>
          <p:cNvSpPr txBox="1"/>
          <p:nvPr/>
        </p:nvSpPr>
        <p:spPr>
          <a:xfrm>
            <a:off x="5865448" y="2351364"/>
            <a:ext cx="987795"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CaSO</a:t>
            </a:r>
            <a:r>
              <a:rPr lang="en-US" altLang="zh-CN" baseline="-25000" dirty="0" err="1">
                <a:latin typeface="Times New Roman" panose="02020603050405020304" pitchFamily="18" charset="0"/>
                <a:cs typeface="Times New Roman" panose="02020603050405020304" pitchFamily="18" charset="0"/>
              </a:rPr>
              <a:t>4</a:t>
            </a:r>
            <a:endParaRPr lang="zh-CN" altLang="en-US" baseline="-25000" dirty="0">
              <a:latin typeface="Times New Roman" panose="02020603050405020304" pitchFamily="18" charset="0"/>
              <a:cs typeface="Times New Roman" panose="02020603050405020304" pitchFamily="18" charset="0"/>
            </a:endParaRPr>
          </a:p>
        </p:txBody>
      </p:sp>
      <p:sp>
        <p:nvSpPr>
          <p:cNvPr id="318" name="文本框 317">
            <a:extLst>
              <a:ext uri="{FF2B5EF4-FFF2-40B4-BE49-F238E27FC236}">
                <a16:creationId xmlns:a16="http://schemas.microsoft.com/office/drawing/2014/main" id="{4D646B52-F91A-0675-A1AC-FCFB4BA3C123}"/>
              </a:ext>
            </a:extLst>
          </p:cNvPr>
          <p:cNvSpPr txBox="1"/>
          <p:nvPr/>
        </p:nvSpPr>
        <p:spPr>
          <a:xfrm>
            <a:off x="5844686" y="2093414"/>
            <a:ext cx="987795"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CaSO</a:t>
            </a:r>
            <a:r>
              <a:rPr lang="en-US" altLang="zh-CN" baseline="-25000" dirty="0" err="1">
                <a:latin typeface="Times New Roman" panose="02020603050405020304" pitchFamily="18" charset="0"/>
                <a:cs typeface="Times New Roman" panose="02020603050405020304" pitchFamily="18" charset="0"/>
              </a:rPr>
              <a:t>4</a:t>
            </a:r>
            <a:endParaRPr lang="zh-CN" altLang="en-US" baseline="-25000" dirty="0">
              <a:latin typeface="Times New Roman" panose="02020603050405020304" pitchFamily="18" charset="0"/>
              <a:cs typeface="Times New Roman" panose="02020603050405020304" pitchFamily="18" charset="0"/>
            </a:endParaRPr>
          </a:p>
        </p:txBody>
      </p:sp>
      <p:sp>
        <p:nvSpPr>
          <p:cNvPr id="320" name="文本框 319">
            <a:extLst>
              <a:ext uri="{FF2B5EF4-FFF2-40B4-BE49-F238E27FC236}">
                <a16:creationId xmlns:a16="http://schemas.microsoft.com/office/drawing/2014/main" id="{BAFE0695-AFC3-4D3F-DB58-232D3212EEA5}"/>
              </a:ext>
            </a:extLst>
          </p:cNvPr>
          <p:cNvSpPr txBox="1"/>
          <p:nvPr/>
        </p:nvSpPr>
        <p:spPr>
          <a:xfrm>
            <a:off x="3296877" y="2097934"/>
            <a:ext cx="665811" cy="369332"/>
          </a:xfrm>
          <a:prstGeom prst="rect">
            <a:avLst/>
          </a:prstGeom>
          <a:noFill/>
        </p:spPr>
        <p:txBody>
          <a:bodyPr wrap="square">
            <a:spAutoFit/>
          </a:bodyPr>
          <a:lstStyle/>
          <a:p>
            <a:r>
              <a:rPr lang="en-US" altLang="zh-CN" dirty="0" err="1">
                <a:solidFill>
                  <a:srgbClr val="FF0000"/>
                </a:solidFill>
                <a:latin typeface="Times New Roman" panose="02020603050405020304" pitchFamily="18" charset="0"/>
                <a:cs typeface="Times New Roman" panose="02020603050405020304" pitchFamily="18" charset="0"/>
              </a:rPr>
              <a:t>RE</a:t>
            </a:r>
            <a:r>
              <a:rPr lang="en-US" altLang="zh-CN" baseline="30000" dirty="0" err="1">
                <a:solidFill>
                  <a:srgbClr val="FF0000"/>
                </a:solidFill>
                <a:latin typeface="Times New Roman" panose="02020603050405020304" pitchFamily="18" charset="0"/>
                <a:cs typeface="Times New Roman" panose="02020603050405020304" pitchFamily="18" charset="0"/>
              </a:rPr>
              <a:t>3</a:t>
            </a:r>
            <a:r>
              <a:rPr lang="en-US" altLang="zh-CN" baseline="30000" dirty="0">
                <a:solidFill>
                  <a:srgbClr val="FF0000"/>
                </a:solidFill>
                <a:latin typeface="Times New Roman" panose="02020603050405020304" pitchFamily="18" charset="0"/>
                <a:cs typeface="Times New Roman" panose="02020603050405020304" pitchFamily="18" charset="0"/>
              </a:rPr>
              <a:t>+</a:t>
            </a:r>
            <a:endParaRPr lang="zh-CN" altLang="en-US" baseline="30000" dirty="0">
              <a:solidFill>
                <a:srgbClr val="FF0000"/>
              </a:solidFill>
              <a:latin typeface="Times New Roman" panose="02020603050405020304" pitchFamily="18" charset="0"/>
              <a:cs typeface="Times New Roman" panose="02020603050405020304" pitchFamily="18" charset="0"/>
            </a:endParaRPr>
          </a:p>
        </p:txBody>
      </p:sp>
      <p:sp>
        <p:nvSpPr>
          <p:cNvPr id="321" name="文本框 320">
            <a:extLst>
              <a:ext uri="{FF2B5EF4-FFF2-40B4-BE49-F238E27FC236}">
                <a16:creationId xmlns:a16="http://schemas.microsoft.com/office/drawing/2014/main" id="{D1C05170-E5A1-75C3-AFAD-C3CB2430505C}"/>
              </a:ext>
            </a:extLst>
          </p:cNvPr>
          <p:cNvSpPr txBox="1"/>
          <p:nvPr/>
        </p:nvSpPr>
        <p:spPr>
          <a:xfrm>
            <a:off x="5921430" y="2611195"/>
            <a:ext cx="987795"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CaSO</a:t>
            </a:r>
            <a:r>
              <a:rPr lang="en-US" altLang="zh-CN" baseline="-25000" dirty="0" err="1">
                <a:latin typeface="Times New Roman" panose="02020603050405020304" pitchFamily="18" charset="0"/>
                <a:cs typeface="Times New Roman" panose="02020603050405020304" pitchFamily="18" charset="0"/>
              </a:rPr>
              <a:t>4</a:t>
            </a:r>
            <a:endParaRPr lang="zh-CN" altLang="en-US" baseline="-25000" dirty="0">
              <a:latin typeface="Times New Roman" panose="02020603050405020304" pitchFamily="18" charset="0"/>
              <a:cs typeface="Times New Roman" panose="02020603050405020304" pitchFamily="18" charset="0"/>
            </a:endParaRPr>
          </a:p>
        </p:txBody>
      </p:sp>
      <p:sp>
        <p:nvSpPr>
          <p:cNvPr id="322" name="文本框 321">
            <a:extLst>
              <a:ext uri="{FF2B5EF4-FFF2-40B4-BE49-F238E27FC236}">
                <a16:creationId xmlns:a16="http://schemas.microsoft.com/office/drawing/2014/main" id="{BE426128-93CE-E527-5739-DF180726311C}"/>
              </a:ext>
            </a:extLst>
          </p:cNvPr>
          <p:cNvSpPr txBox="1"/>
          <p:nvPr/>
        </p:nvSpPr>
        <p:spPr>
          <a:xfrm>
            <a:off x="2755388" y="2478989"/>
            <a:ext cx="665811" cy="369332"/>
          </a:xfrm>
          <a:prstGeom prst="rect">
            <a:avLst/>
          </a:prstGeom>
          <a:noFill/>
        </p:spPr>
        <p:txBody>
          <a:bodyPr wrap="square">
            <a:spAutoFit/>
          </a:bodyPr>
          <a:lstStyle/>
          <a:p>
            <a:r>
              <a:rPr lang="en-US" altLang="zh-CN" dirty="0" err="1">
                <a:solidFill>
                  <a:srgbClr val="FF0000"/>
                </a:solidFill>
                <a:latin typeface="Times New Roman" panose="02020603050405020304" pitchFamily="18" charset="0"/>
                <a:cs typeface="Times New Roman" panose="02020603050405020304" pitchFamily="18" charset="0"/>
              </a:rPr>
              <a:t>Ca</a:t>
            </a:r>
            <a:r>
              <a:rPr lang="en-US" altLang="zh-CN" baseline="30000" dirty="0" err="1">
                <a:solidFill>
                  <a:srgbClr val="FF0000"/>
                </a:solidFill>
                <a:latin typeface="Times New Roman" panose="02020603050405020304" pitchFamily="18" charset="0"/>
                <a:cs typeface="Times New Roman" panose="02020603050405020304" pitchFamily="18" charset="0"/>
              </a:rPr>
              <a:t>2</a:t>
            </a:r>
            <a:r>
              <a:rPr lang="en-US" altLang="zh-CN" baseline="30000" dirty="0">
                <a:solidFill>
                  <a:srgbClr val="FF0000"/>
                </a:solidFill>
                <a:latin typeface="Times New Roman" panose="02020603050405020304" pitchFamily="18" charset="0"/>
                <a:cs typeface="Times New Roman" panose="02020603050405020304" pitchFamily="18" charset="0"/>
              </a:rPr>
              <a:t>+</a:t>
            </a:r>
            <a:endParaRPr lang="zh-CN" altLang="en-US" baseline="30000" dirty="0">
              <a:solidFill>
                <a:srgbClr val="FF0000"/>
              </a:solidFill>
              <a:latin typeface="Times New Roman" panose="02020603050405020304" pitchFamily="18" charset="0"/>
              <a:cs typeface="Times New Roman" panose="02020603050405020304" pitchFamily="18" charset="0"/>
            </a:endParaRPr>
          </a:p>
        </p:txBody>
      </p:sp>
      <p:sp>
        <p:nvSpPr>
          <p:cNvPr id="323" name="文本框 322">
            <a:extLst>
              <a:ext uri="{FF2B5EF4-FFF2-40B4-BE49-F238E27FC236}">
                <a16:creationId xmlns:a16="http://schemas.microsoft.com/office/drawing/2014/main" id="{554081A0-152B-D6E0-A1AF-240B9EDF7E9B}"/>
              </a:ext>
            </a:extLst>
          </p:cNvPr>
          <p:cNvSpPr txBox="1"/>
          <p:nvPr/>
        </p:nvSpPr>
        <p:spPr>
          <a:xfrm>
            <a:off x="3855071" y="1960276"/>
            <a:ext cx="665811" cy="369332"/>
          </a:xfrm>
          <a:prstGeom prst="rect">
            <a:avLst/>
          </a:prstGeom>
          <a:noFill/>
        </p:spPr>
        <p:txBody>
          <a:bodyPr wrap="square">
            <a:spAutoFit/>
          </a:bodyPr>
          <a:lstStyle/>
          <a:p>
            <a:r>
              <a:rPr lang="en-US" altLang="zh-CN" dirty="0" err="1">
                <a:solidFill>
                  <a:srgbClr val="FF0000"/>
                </a:solidFill>
                <a:latin typeface="Times New Roman" panose="02020603050405020304" pitchFamily="18" charset="0"/>
                <a:cs typeface="Times New Roman" panose="02020603050405020304" pitchFamily="18" charset="0"/>
              </a:rPr>
              <a:t>Ca</a:t>
            </a:r>
            <a:r>
              <a:rPr lang="en-US" altLang="zh-CN" baseline="30000" dirty="0" err="1">
                <a:solidFill>
                  <a:srgbClr val="FF0000"/>
                </a:solidFill>
                <a:latin typeface="Times New Roman" panose="02020603050405020304" pitchFamily="18" charset="0"/>
                <a:cs typeface="Times New Roman" panose="02020603050405020304" pitchFamily="18" charset="0"/>
              </a:rPr>
              <a:t>2</a:t>
            </a:r>
            <a:r>
              <a:rPr lang="en-US" altLang="zh-CN" baseline="30000" dirty="0">
                <a:solidFill>
                  <a:srgbClr val="FF0000"/>
                </a:solidFill>
                <a:latin typeface="Times New Roman" panose="02020603050405020304" pitchFamily="18" charset="0"/>
                <a:cs typeface="Times New Roman" panose="02020603050405020304" pitchFamily="18" charset="0"/>
              </a:rPr>
              <a:t>+</a:t>
            </a:r>
            <a:endParaRPr lang="zh-CN" altLang="en-US" baseline="30000" dirty="0">
              <a:solidFill>
                <a:srgbClr val="FF0000"/>
              </a:solidFill>
              <a:latin typeface="Times New Roman" panose="02020603050405020304" pitchFamily="18" charset="0"/>
              <a:cs typeface="Times New Roman" panose="02020603050405020304" pitchFamily="18" charset="0"/>
            </a:endParaRPr>
          </a:p>
        </p:txBody>
      </p:sp>
      <p:sp>
        <p:nvSpPr>
          <p:cNvPr id="324" name="文本框 323">
            <a:extLst>
              <a:ext uri="{FF2B5EF4-FFF2-40B4-BE49-F238E27FC236}">
                <a16:creationId xmlns:a16="http://schemas.microsoft.com/office/drawing/2014/main" id="{45529021-D4D7-1079-723F-2E782BC94D52}"/>
              </a:ext>
            </a:extLst>
          </p:cNvPr>
          <p:cNvSpPr txBox="1"/>
          <p:nvPr/>
        </p:nvSpPr>
        <p:spPr>
          <a:xfrm>
            <a:off x="4218762" y="2464912"/>
            <a:ext cx="665811" cy="369332"/>
          </a:xfrm>
          <a:prstGeom prst="rect">
            <a:avLst/>
          </a:prstGeom>
          <a:noFill/>
        </p:spPr>
        <p:txBody>
          <a:bodyPr wrap="square">
            <a:spAutoFit/>
          </a:bodyPr>
          <a:lstStyle/>
          <a:p>
            <a:r>
              <a:rPr lang="en-US" altLang="zh-CN" dirty="0" err="1">
                <a:solidFill>
                  <a:srgbClr val="FF0000"/>
                </a:solidFill>
                <a:latin typeface="Times New Roman" panose="02020603050405020304" pitchFamily="18" charset="0"/>
                <a:cs typeface="Times New Roman" panose="02020603050405020304" pitchFamily="18" charset="0"/>
              </a:rPr>
              <a:t>Ca</a:t>
            </a:r>
            <a:r>
              <a:rPr lang="en-US" altLang="zh-CN" baseline="30000" dirty="0" err="1">
                <a:solidFill>
                  <a:srgbClr val="FF0000"/>
                </a:solidFill>
                <a:latin typeface="Times New Roman" panose="02020603050405020304" pitchFamily="18" charset="0"/>
                <a:cs typeface="Times New Roman" panose="02020603050405020304" pitchFamily="18" charset="0"/>
              </a:rPr>
              <a:t>2</a:t>
            </a:r>
            <a:r>
              <a:rPr lang="en-US" altLang="zh-CN" baseline="30000" dirty="0">
                <a:solidFill>
                  <a:srgbClr val="FF0000"/>
                </a:solidFill>
                <a:latin typeface="Times New Roman" panose="02020603050405020304" pitchFamily="18" charset="0"/>
                <a:cs typeface="Times New Roman" panose="02020603050405020304" pitchFamily="18" charset="0"/>
              </a:rPr>
              <a:t>+</a:t>
            </a:r>
            <a:endParaRPr lang="zh-CN" altLang="en-US" baseline="30000" dirty="0">
              <a:solidFill>
                <a:srgbClr val="FF0000"/>
              </a:solidFill>
              <a:latin typeface="Times New Roman" panose="02020603050405020304" pitchFamily="18" charset="0"/>
              <a:cs typeface="Times New Roman" panose="02020603050405020304" pitchFamily="18" charset="0"/>
            </a:endParaRPr>
          </a:p>
        </p:txBody>
      </p:sp>
      <p:sp>
        <p:nvSpPr>
          <p:cNvPr id="325" name="文本框 324">
            <a:extLst>
              <a:ext uri="{FF2B5EF4-FFF2-40B4-BE49-F238E27FC236}">
                <a16:creationId xmlns:a16="http://schemas.microsoft.com/office/drawing/2014/main" id="{4D5DD438-B51A-05A9-AC55-300C05319E05}"/>
              </a:ext>
            </a:extLst>
          </p:cNvPr>
          <p:cNvSpPr txBox="1"/>
          <p:nvPr/>
        </p:nvSpPr>
        <p:spPr>
          <a:xfrm>
            <a:off x="3639788" y="2488529"/>
            <a:ext cx="665811" cy="369332"/>
          </a:xfrm>
          <a:prstGeom prst="rect">
            <a:avLst/>
          </a:prstGeom>
          <a:noFill/>
        </p:spPr>
        <p:txBody>
          <a:bodyPr wrap="square">
            <a:spAutoFit/>
          </a:bodyPr>
          <a:lstStyle/>
          <a:p>
            <a:r>
              <a:rPr lang="en-US" altLang="zh-CN" dirty="0" err="1">
                <a:solidFill>
                  <a:srgbClr val="FF0000"/>
                </a:solidFill>
                <a:latin typeface="Times New Roman" panose="02020603050405020304" pitchFamily="18" charset="0"/>
                <a:cs typeface="Times New Roman" panose="02020603050405020304" pitchFamily="18" charset="0"/>
              </a:rPr>
              <a:t>RE</a:t>
            </a:r>
            <a:r>
              <a:rPr lang="en-US" altLang="zh-CN" baseline="30000" dirty="0" err="1">
                <a:solidFill>
                  <a:srgbClr val="FF0000"/>
                </a:solidFill>
                <a:latin typeface="Times New Roman" panose="02020603050405020304" pitchFamily="18" charset="0"/>
                <a:cs typeface="Times New Roman" panose="02020603050405020304" pitchFamily="18" charset="0"/>
              </a:rPr>
              <a:t>3</a:t>
            </a:r>
            <a:r>
              <a:rPr lang="en-US" altLang="zh-CN" baseline="30000" dirty="0">
                <a:solidFill>
                  <a:srgbClr val="FF0000"/>
                </a:solidFill>
                <a:latin typeface="Times New Roman" panose="02020603050405020304" pitchFamily="18" charset="0"/>
                <a:cs typeface="Times New Roman" panose="02020603050405020304" pitchFamily="18" charset="0"/>
              </a:rPr>
              <a:t>+</a:t>
            </a:r>
            <a:endParaRPr lang="zh-CN" altLang="en-US" baseline="30000" dirty="0">
              <a:solidFill>
                <a:srgbClr val="FF0000"/>
              </a:solidFill>
              <a:latin typeface="Times New Roman" panose="02020603050405020304" pitchFamily="18" charset="0"/>
              <a:cs typeface="Times New Roman" panose="02020603050405020304" pitchFamily="18" charset="0"/>
            </a:endParaRPr>
          </a:p>
        </p:txBody>
      </p:sp>
      <p:sp>
        <p:nvSpPr>
          <p:cNvPr id="326" name="文本框 325">
            <a:extLst>
              <a:ext uri="{FF2B5EF4-FFF2-40B4-BE49-F238E27FC236}">
                <a16:creationId xmlns:a16="http://schemas.microsoft.com/office/drawing/2014/main" id="{8202950D-33C2-D545-4A1B-53720ED0E5EB}"/>
              </a:ext>
            </a:extLst>
          </p:cNvPr>
          <p:cNvSpPr txBox="1"/>
          <p:nvPr/>
        </p:nvSpPr>
        <p:spPr>
          <a:xfrm>
            <a:off x="3277095" y="3320520"/>
            <a:ext cx="5052253" cy="369332"/>
          </a:xfrm>
          <a:prstGeom prst="rect">
            <a:avLst/>
          </a:prstGeom>
          <a:noFill/>
        </p:spPr>
        <p:txBody>
          <a:bodyPr wrap="square">
            <a:spAutoFit/>
          </a:bodyPr>
          <a:lstStyle/>
          <a:p>
            <a:r>
              <a:rPr lang="en-US" altLang="zh-CN" dirty="0">
                <a:solidFill>
                  <a:srgbClr val="FF0000"/>
                </a:solidFill>
                <a:latin typeface="+mn-ea"/>
              </a:rPr>
              <a:t>2/3 </a:t>
            </a:r>
            <a:r>
              <a:rPr lang="en-US" altLang="zh-CN" dirty="0" err="1">
                <a:solidFill>
                  <a:srgbClr val="FF0000"/>
                </a:solidFill>
                <a:latin typeface="+mn-ea"/>
              </a:rPr>
              <a:t>RE</a:t>
            </a:r>
            <a:r>
              <a:rPr lang="en-US" altLang="zh-CN" baseline="30000" dirty="0" err="1">
                <a:solidFill>
                  <a:srgbClr val="FF0000"/>
                </a:solidFill>
                <a:latin typeface="+mn-ea"/>
              </a:rPr>
              <a:t>3</a:t>
            </a:r>
            <a:r>
              <a:rPr lang="en-US" altLang="zh-CN" baseline="30000" dirty="0">
                <a:solidFill>
                  <a:srgbClr val="FF0000"/>
                </a:solidFill>
                <a:latin typeface="+mn-ea"/>
              </a:rPr>
              <a:t>+</a:t>
            </a:r>
            <a:r>
              <a:rPr lang="en-US" altLang="zh-CN" dirty="0">
                <a:solidFill>
                  <a:srgbClr val="FF0000"/>
                </a:solidFill>
                <a:latin typeface="+mn-ea"/>
              </a:rPr>
              <a:t>+ </a:t>
            </a:r>
            <a:r>
              <a:rPr lang="en-US" altLang="zh-CN" dirty="0" err="1">
                <a:solidFill>
                  <a:srgbClr val="FF0000"/>
                </a:solidFill>
                <a:latin typeface="+mn-ea"/>
              </a:rPr>
              <a:t>SO</a:t>
            </a:r>
            <a:r>
              <a:rPr lang="en-US" altLang="zh-CN" baseline="-25000" dirty="0" err="1">
                <a:solidFill>
                  <a:srgbClr val="FF0000"/>
                </a:solidFill>
                <a:latin typeface="+mn-ea"/>
              </a:rPr>
              <a:t>4</a:t>
            </a:r>
            <a:r>
              <a:rPr lang="en-US" altLang="zh-CN" baseline="30000" dirty="0" err="1">
                <a:solidFill>
                  <a:srgbClr val="FF0000"/>
                </a:solidFill>
                <a:latin typeface="+mn-ea"/>
              </a:rPr>
              <a:t>2</a:t>
            </a:r>
            <a:r>
              <a:rPr lang="en-US" altLang="zh-CN" baseline="30000" dirty="0">
                <a:solidFill>
                  <a:srgbClr val="FF0000"/>
                </a:solidFill>
                <a:latin typeface="+mn-ea"/>
              </a:rPr>
              <a:t>-</a:t>
            </a:r>
            <a:r>
              <a:rPr lang="en-US" altLang="zh-CN" dirty="0">
                <a:latin typeface="+mn-ea"/>
              </a:rPr>
              <a:t>+</a:t>
            </a:r>
            <a:r>
              <a:rPr lang="en-US" altLang="zh-CN" dirty="0" err="1">
                <a:latin typeface="+mn-ea"/>
              </a:rPr>
              <a:t>Ca</a:t>
            </a:r>
            <a:r>
              <a:rPr lang="en-US" altLang="zh-CN" baseline="30000" dirty="0" err="1">
                <a:latin typeface="+mn-ea"/>
              </a:rPr>
              <a:t>2</a:t>
            </a:r>
            <a:r>
              <a:rPr lang="en-US" altLang="zh-CN" baseline="30000" dirty="0">
                <a:latin typeface="+mn-ea"/>
              </a:rPr>
              <a:t>+</a:t>
            </a:r>
            <a:r>
              <a:rPr lang="zh-CN" altLang="en-US" baseline="30000" dirty="0">
                <a:latin typeface="+mn-ea"/>
              </a:rPr>
              <a:t> </a:t>
            </a:r>
            <a:r>
              <a:rPr lang="en-US" altLang="zh-CN" dirty="0">
                <a:latin typeface="+mn-ea"/>
                <a:cs typeface="Times New Roman" panose="02020603050405020304" pitchFamily="18" charset="0"/>
              </a:rPr>
              <a:t>→</a:t>
            </a:r>
            <a:r>
              <a:rPr lang="en-US" altLang="zh-CN" dirty="0" err="1">
                <a:solidFill>
                  <a:srgbClr val="3333FF"/>
                </a:solidFill>
                <a:latin typeface="+mn-ea"/>
              </a:rPr>
              <a:t>CaSO</a:t>
            </a:r>
            <a:r>
              <a:rPr lang="en-US" altLang="zh-CN" baseline="-25000" dirty="0" err="1">
                <a:solidFill>
                  <a:srgbClr val="3333FF"/>
                </a:solidFill>
                <a:latin typeface="+mn-ea"/>
              </a:rPr>
              <a:t>4</a:t>
            </a:r>
            <a:r>
              <a:rPr lang="en-US" altLang="zh-CN" baseline="-25000" dirty="0">
                <a:solidFill>
                  <a:srgbClr val="3333FF"/>
                </a:solidFill>
                <a:latin typeface="+mn-ea"/>
              </a:rPr>
              <a:t> </a:t>
            </a:r>
            <a:r>
              <a:rPr lang="en-US" altLang="zh-CN" dirty="0">
                <a:latin typeface="+mn-ea"/>
              </a:rPr>
              <a:t>+2/3 </a:t>
            </a:r>
            <a:r>
              <a:rPr lang="en-US" altLang="zh-CN" dirty="0" err="1">
                <a:latin typeface="+mn-ea"/>
              </a:rPr>
              <a:t>RE</a:t>
            </a:r>
            <a:r>
              <a:rPr lang="en-US" altLang="zh-CN" baseline="30000" dirty="0" err="1">
                <a:latin typeface="+mn-ea"/>
              </a:rPr>
              <a:t>3</a:t>
            </a:r>
            <a:r>
              <a:rPr lang="en-US" altLang="zh-CN" baseline="30000" dirty="0">
                <a:latin typeface="+mn-ea"/>
              </a:rPr>
              <a:t>+</a:t>
            </a:r>
            <a:endParaRPr lang="zh-CN" altLang="en-US" baseline="-25000" dirty="0">
              <a:latin typeface="+mn-ea"/>
            </a:endParaRPr>
          </a:p>
        </p:txBody>
      </p:sp>
      <p:graphicFrame>
        <p:nvGraphicFramePr>
          <p:cNvPr id="2" name="表格 1">
            <a:extLst>
              <a:ext uri="{FF2B5EF4-FFF2-40B4-BE49-F238E27FC236}">
                <a16:creationId xmlns:a16="http://schemas.microsoft.com/office/drawing/2014/main" id="{26E1E4DB-6260-300E-EE75-C6B9593E945A}"/>
              </a:ext>
            </a:extLst>
          </p:cNvPr>
          <p:cNvGraphicFramePr>
            <a:graphicFrameLocks noGrp="1"/>
          </p:cNvGraphicFramePr>
          <p:nvPr>
            <p:extLst>
              <p:ext uri="{D42A27DB-BD31-4B8C-83A1-F6EECF244321}">
                <p14:modId xmlns:p14="http://schemas.microsoft.com/office/powerpoint/2010/main" val="2827789705"/>
              </p:ext>
            </p:extLst>
          </p:nvPr>
        </p:nvGraphicFramePr>
        <p:xfrm>
          <a:off x="1255966" y="4180234"/>
          <a:ext cx="5632749" cy="2444872"/>
        </p:xfrm>
        <a:graphic>
          <a:graphicData uri="http://schemas.openxmlformats.org/drawingml/2006/table">
            <a:tbl>
              <a:tblPr firstRow="1" firstCol="1" bandRow="1">
                <a:tableStyleId>{5C22544A-7EE6-4342-B048-85BDC9FD1C3A}</a:tableStyleId>
              </a:tblPr>
              <a:tblGrid>
                <a:gridCol w="1874903">
                  <a:extLst>
                    <a:ext uri="{9D8B030D-6E8A-4147-A177-3AD203B41FA5}">
                      <a16:colId xmlns:a16="http://schemas.microsoft.com/office/drawing/2014/main" val="4224377406"/>
                    </a:ext>
                  </a:extLst>
                </a:gridCol>
                <a:gridCol w="1874903">
                  <a:extLst>
                    <a:ext uri="{9D8B030D-6E8A-4147-A177-3AD203B41FA5}">
                      <a16:colId xmlns:a16="http://schemas.microsoft.com/office/drawing/2014/main" val="3808048248"/>
                    </a:ext>
                  </a:extLst>
                </a:gridCol>
                <a:gridCol w="1882943">
                  <a:extLst>
                    <a:ext uri="{9D8B030D-6E8A-4147-A177-3AD203B41FA5}">
                      <a16:colId xmlns:a16="http://schemas.microsoft.com/office/drawing/2014/main" val="4009363615"/>
                    </a:ext>
                  </a:extLst>
                </a:gridCol>
              </a:tblGrid>
              <a:tr h="305609">
                <a:tc>
                  <a:txBody>
                    <a:bodyPr/>
                    <a:lstStyle/>
                    <a:p>
                      <a:pPr algn="just"/>
                      <a:r>
                        <a:rPr lang="zh-CN" sz="1600" kern="100" dirty="0">
                          <a:effectLst/>
                          <a:latin typeface="Times New Roman" panose="02020603050405020304" pitchFamily="18" charset="0"/>
                          <a:ea typeface="+mn-ea"/>
                          <a:cs typeface="Times New Roman" panose="02020603050405020304" pitchFamily="18" charset="0"/>
                        </a:rPr>
                        <a:t>裂化结果</a:t>
                      </a:r>
                    </a:p>
                  </a:txBody>
                  <a:tcPr marL="68580" marR="68580" marT="0" marB="0"/>
                </a:tc>
                <a:tc>
                  <a:txBody>
                    <a:bodyPr/>
                    <a:lstStyle/>
                    <a:p>
                      <a:pPr algn="just"/>
                      <a:r>
                        <a:rPr lang="zh-CN" altLang="en-US" sz="1600" kern="100" dirty="0">
                          <a:effectLst/>
                          <a:latin typeface="Times New Roman" panose="02020603050405020304" pitchFamily="18" charset="0"/>
                          <a:ea typeface="+mn-ea"/>
                          <a:cs typeface="Times New Roman" panose="02020603050405020304" pitchFamily="18" charset="0"/>
                        </a:rPr>
                        <a:t>稀土原油脱钙剂</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zh-CN" sz="1600" kern="100">
                          <a:effectLst/>
                          <a:latin typeface="Times New Roman" panose="02020603050405020304" pitchFamily="18" charset="0"/>
                          <a:ea typeface="+mn-ea"/>
                          <a:cs typeface="Times New Roman" panose="02020603050405020304" pitchFamily="18" charset="0"/>
                        </a:rPr>
                        <a:t>参比样</a:t>
                      </a:r>
                    </a:p>
                  </a:txBody>
                  <a:tcPr marL="68580" marR="68580" marT="0" marB="0"/>
                </a:tc>
                <a:extLst>
                  <a:ext uri="{0D108BD9-81ED-4DB2-BD59-A6C34878D82A}">
                    <a16:rowId xmlns:a16="http://schemas.microsoft.com/office/drawing/2014/main" val="540407590"/>
                  </a:ext>
                </a:extLst>
              </a:tr>
              <a:tr h="305609">
                <a:tc>
                  <a:txBody>
                    <a:bodyPr/>
                    <a:lstStyle/>
                    <a:p>
                      <a:pPr algn="just"/>
                      <a:r>
                        <a:rPr lang="zh-CN" sz="1600" kern="100" dirty="0">
                          <a:effectLst/>
                          <a:latin typeface="Times New Roman" panose="02020603050405020304" pitchFamily="18" charset="0"/>
                          <a:ea typeface="+mn-ea"/>
                          <a:cs typeface="Times New Roman" panose="02020603050405020304" pitchFamily="18" charset="0"/>
                        </a:rPr>
                        <a:t>转化率</a:t>
                      </a:r>
                      <a:r>
                        <a:rPr lang="en-US" sz="1600" kern="100" dirty="0">
                          <a:effectLst/>
                          <a:latin typeface="Times New Roman" panose="02020603050405020304" pitchFamily="18" charset="0"/>
                          <a:ea typeface="+mn-ea"/>
                          <a:cs typeface="Times New Roman" panose="02020603050405020304" pitchFamily="18" charset="0"/>
                        </a:rPr>
                        <a:t>, </a:t>
                      </a:r>
                      <a:r>
                        <a:rPr lang="en-US" sz="1600" kern="100" dirty="0" err="1">
                          <a:effectLst/>
                          <a:latin typeface="Times New Roman" panose="02020603050405020304" pitchFamily="18" charset="0"/>
                          <a:ea typeface="+mn-ea"/>
                          <a:cs typeface="Times New Roman" panose="02020603050405020304" pitchFamily="18" charset="0"/>
                        </a:rPr>
                        <a:t>wt</a:t>
                      </a:r>
                      <a:r>
                        <a:rPr lang="en-US" sz="1600" kern="100" dirty="0">
                          <a:effectLst/>
                          <a:latin typeface="Times New Roman" panose="02020603050405020304" pitchFamily="18" charset="0"/>
                          <a:ea typeface="+mn-ea"/>
                          <a:cs typeface="Times New Roman" panose="02020603050405020304" pitchFamily="18" charset="0"/>
                        </a:rPr>
                        <a:t>%</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a:effectLst/>
                          <a:latin typeface="Times New Roman" panose="02020603050405020304" pitchFamily="18" charset="0"/>
                          <a:ea typeface="+mn-ea"/>
                          <a:cs typeface="Times New Roman" panose="02020603050405020304" pitchFamily="18" charset="0"/>
                        </a:rPr>
                        <a:t>77.93</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a:effectLst/>
                          <a:latin typeface="Times New Roman" panose="02020603050405020304" pitchFamily="18" charset="0"/>
                          <a:ea typeface="+mn-ea"/>
                          <a:cs typeface="Times New Roman" panose="02020603050405020304" pitchFamily="18" charset="0"/>
                        </a:rPr>
                        <a:t>75.63</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4034216366"/>
                  </a:ext>
                </a:extLst>
              </a:tr>
              <a:tr h="305609">
                <a:tc>
                  <a:txBody>
                    <a:bodyPr/>
                    <a:lstStyle/>
                    <a:p>
                      <a:pPr algn="just"/>
                      <a:r>
                        <a:rPr lang="zh-CN" sz="1600" kern="100" dirty="0">
                          <a:effectLst/>
                          <a:latin typeface="Times New Roman" panose="02020603050405020304" pitchFamily="18" charset="0"/>
                          <a:ea typeface="+mn-ea"/>
                          <a:cs typeface="Times New Roman" panose="02020603050405020304" pitchFamily="18" charset="0"/>
                        </a:rPr>
                        <a:t>焦炭</a:t>
                      </a:r>
                      <a:r>
                        <a:rPr lang="en-US" sz="1600" kern="100" dirty="0">
                          <a:effectLst/>
                          <a:latin typeface="Times New Roman" panose="02020603050405020304" pitchFamily="18" charset="0"/>
                          <a:ea typeface="+mn-ea"/>
                          <a:cs typeface="Times New Roman" panose="02020603050405020304" pitchFamily="18" charset="0"/>
                        </a:rPr>
                        <a:t>, </a:t>
                      </a:r>
                      <a:r>
                        <a:rPr lang="en-US" sz="1600" kern="100" dirty="0" err="1">
                          <a:effectLst/>
                          <a:latin typeface="Times New Roman" panose="02020603050405020304" pitchFamily="18" charset="0"/>
                          <a:ea typeface="+mn-ea"/>
                          <a:cs typeface="Times New Roman" panose="02020603050405020304" pitchFamily="18" charset="0"/>
                        </a:rPr>
                        <a:t>wt</a:t>
                      </a:r>
                      <a:r>
                        <a:rPr lang="en-US" sz="1600" kern="100" dirty="0">
                          <a:effectLst/>
                          <a:latin typeface="Times New Roman" panose="02020603050405020304" pitchFamily="18" charset="0"/>
                          <a:ea typeface="+mn-ea"/>
                          <a:cs typeface="Times New Roman" panose="02020603050405020304" pitchFamily="18" charset="0"/>
                        </a:rPr>
                        <a:t>%</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a:effectLst/>
                          <a:latin typeface="Times New Roman" panose="02020603050405020304" pitchFamily="18" charset="0"/>
                          <a:ea typeface="+mn-ea"/>
                          <a:cs typeface="Times New Roman" panose="02020603050405020304" pitchFamily="18" charset="0"/>
                        </a:rPr>
                        <a:t>11.78</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11.66</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4211304832"/>
                  </a:ext>
                </a:extLst>
              </a:tr>
              <a:tr h="305609">
                <a:tc>
                  <a:txBody>
                    <a:bodyPr/>
                    <a:lstStyle/>
                    <a:p>
                      <a:pPr algn="just"/>
                      <a:r>
                        <a:rPr lang="zh-CN" sz="1600" kern="100">
                          <a:effectLst/>
                          <a:latin typeface="Times New Roman" panose="02020603050405020304" pitchFamily="18" charset="0"/>
                          <a:ea typeface="+mn-ea"/>
                          <a:cs typeface="Times New Roman" panose="02020603050405020304" pitchFamily="18" charset="0"/>
                        </a:rPr>
                        <a:t>干气</a:t>
                      </a:r>
                      <a:r>
                        <a:rPr lang="en-US" sz="1600" kern="100">
                          <a:effectLst/>
                          <a:latin typeface="Times New Roman" panose="02020603050405020304" pitchFamily="18" charset="0"/>
                          <a:ea typeface="+mn-ea"/>
                          <a:cs typeface="Times New Roman" panose="02020603050405020304" pitchFamily="18" charset="0"/>
                        </a:rPr>
                        <a:t>, wt%</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3.84</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3.86</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46579925"/>
                  </a:ext>
                </a:extLst>
              </a:tr>
              <a:tr h="305609">
                <a:tc>
                  <a:txBody>
                    <a:bodyPr/>
                    <a:lstStyle/>
                    <a:p>
                      <a:pPr algn="just"/>
                      <a:r>
                        <a:rPr lang="zh-CN" sz="1600" kern="100">
                          <a:effectLst/>
                          <a:latin typeface="Times New Roman" panose="02020603050405020304" pitchFamily="18" charset="0"/>
                          <a:ea typeface="+mn-ea"/>
                          <a:cs typeface="Times New Roman" panose="02020603050405020304" pitchFamily="18" charset="0"/>
                        </a:rPr>
                        <a:t>汽油</a:t>
                      </a:r>
                      <a:r>
                        <a:rPr lang="en-US" sz="1600" kern="100">
                          <a:effectLst/>
                          <a:latin typeface="Times New Roman" panose="02020603050405020304" pitchFamily="18" charset="0"/>
                          <a:ea typeface="+mn-ea"/>
                          <a:cs typeface="Times New Roman" panose="02020603050405020304" pitchFamily="18" charset="0"/>
                        </a:rPr>
                        <a:t>, wt%</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47.72</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a:effectLst/>
                          <a:latin typeface="Times New Roman" panose="02020603050405020304" pitchFamily="18" charset="0"/>
                          <a:ea typeface="+mn-ea"/>
                          <a:cs typeface="Times New Roman" panose="02020603050405020304" pitchFamily="18" charset="0"/>
                        </a:rPr>
                        <a:t>46.25</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927213950"/>
                  </a:ext>
                </a:extLst>
              </a:tr>
              <a:tr h="305609">
                <a:tc>
                  <a:txBody>
                    <a:bodyPr/>
                    <a:lstStyle/>
                    <a:p>
                      <a:pPr algn="just"/>
                      <a:r>
                        <a:rPr lang="zh-CN" sz="1600" kern="100">
                          <a:effectLst/>
                          <a:latin typeface="Times New Roman" panose="02020603050405020304" pitchFamily="18" charset="0"/>
                          <a:ea typeface="+mn-ea"/>
                          <a:cs typeface="Times New Roman" panose="02020603050405020304" pitchFamily="18" charset="0"/>
                        </a:rPr>
                        <a:t>柴油</a:t>
                      </a:r>
                      <a:r>
                        <a:rPr lang="en-US" sz="1600" kern="100">
                          <a:effectLst/>
                          <a:latin typeface="Times New Roman" panose="02020603050405020304" pitchFamily="18" charset="0"/>
                          <a:ea typeface="+mn-ea"/>
                          <a:cs typeface="Times New Roman" panose="02020603050405020304" pitchFamily="18" charset="0"/>
                        </a:rPr>
                        <a:t>, wt%</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14.77</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a:effectLst/>
                          <a:latin typeface="Times New Roman" panose="02020603050405020304" pitchFamily="18" charset="0"/>
                          <a:ea typeface="+mn-ea"/>
                          <a:cs typeface="Times New Roman" panose="02020603050405020304" pitchFamily="18" charset="0"/>
                        </a:rPr>
                        <a:t>16.02</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467681460"/>
                  </a:ext>
                </a:extLst>
              </a:tr>
              <a:tr h="305609">
                <a:tc>
                  <a:txBody>
                    <a:bodyPr/>
                    <a:lstStyle/>
                    <a:p>
                      <a:pPr algn="just"/>
                      <a:r>
                        <a:rPr lang="zh-CN" sz="1600" kern="100">
                          <a:effectLst/>
                          <a:latin typeface="Times New Roman" panose="02020603050405020304" pitchFamily="18" charset="0"/>
                          <a:ea typeface="+mn-ea"/>
                          <a:cs typeface="Times New Roman" panose="02020603050405020304" pitchFamily="18" charset="0"/>
                        </a:rPr>
                        <a:t>油浆</a:t>
                      </a:r>
                      <a:r>
                        <a:rPr lang="en-US" sz="1600" kern="100">
                          <a:effectLst/>
                          <a:latin typeface="Times New Roman" panose="02020603050405020304" pitchFamily="18" charset="0"/>
                          <a:ea typeface="+mn-ea"/>
                          <a:cs typeface="Times New Roman" panose="02020603050405020304" pitchFamily="18" charset="0"/>
                        </a:rPr>
                        <a:t>, wt%</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7.30</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8.35</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676987218"/>
                  </a:ext>
                </a:extLst>
              </a:tr>
              <a:tr h="305609">
                <a:tc>
                  <a:txBody>
                    <a:bodyPr/>
                    <a:lstStyle/>
                    <a:p>
                      <a:pPr algn="just"/>
                      <a:r>
                        <a:rPr lang="zh-CN" sz="1600" kern="100">
                          <a:effectLst/>
                          <a:latin typeface="Times New Roman" panose="02020603050405020304" pitchFamily="18" charset="0"/>
                          <a:ea typeface="+mn-ea"/>
                          <a:cs typeface="Times New Roman" panose="02020603050405020304" pitchFamily="18" charset="0"/>
                        </a:rPr>
                        <a:t>液化气</a:t>
                      </a:r>
                      <a:r>
                        <a:rPr lang="en-US" sz="1600" kern="100">
                          <a:effectLst/>
                          <a:latin typeface="Times New Roman" panose="02020603050405020304" pitchFamily="18" charset="0"/>
                          <a:ea typeface="+mn-ea"/>
                          <a:cs typeface="Times New Roman" panose="02020603050405020304" pitchFamily="18" charset="0"/>
                        </a:rPr>
                        <a:t>, wt%</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a:effectLst/>
                          <a:latin typeface="Times New Roman" panose="02020603050405020304" pitchFamily="18" charset="0"/>
                          <a:ea typeface="+mn-ea"/>
                          <a:cs typeface="Times New Roman" panose="02020603050405020304" pitchFamily="18" charset="0"/>
                        </a:rPr>
                        <a:t>14.59</a:t>
                      </a:r>
                      <a:endParaRPr lang="zh-CN" sz="1600" kern="1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r>
                        <a:rPr lang="en-US" sz="1600" kern="100" dirty="0">
                          <a:effectLst/>
                          <a:latin typeface="Times New Roman" panose="02020603050405020304" pitchFamily="18" charset="0"/>
                          <a:ea typeface="+mn-ea"/>
                          <a:cs typeface="Times New Roman" panose="02020603050405020304" pitchFamily="18" charset="0"/>
                        </a:rPr>
                        <a:t>13.86</a:t>
                      </a:r>
                      <a:endParaRPr lang="zh-CN" sz="1600" kern="1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613659724"/>
                  </a:ext>
                </a:extLst>
              </a:tr>
            </a:tbl>
          </a:graphicData>
        </a:graphic>
      </p:graphicFrame>
      <p:pic>
        <p:nvPicPr>
          <p:cNvPr id="4" name="Picture 2">
            <a:extLst>
              <a:ext uri="{FF2B5EF4-FFF2-40B4-BE49-F238E27FC236}">
                <a16:creationId xmlns:a16="http://schemas.microsoft.com/office/drawing/2014/main" id="{8097528E-48C2-B6EA-2B43-C83B8BB535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4658" y="1403102"/>
            <a:ext cx="1070267" cy="98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a:extLst>
              <a:ext uri="{FF2B5EF4-FFF2-40B4-BE49-F238E27FC236}">
                <a16:creationId xmlns:a16="http://schemas.microsoft.com/office/drawing/2014/main" id="{65831896-D3B5-A3AA-6C40-D6B70E3064DC}"/>
              </a:ext>
            </a:extLst>
          </p:cNvPr>
          <p:cNvPicPr>
            <a:picLocks noChangeAspect="1"/>
          </p:cNvPicPr>
          <p:nvPr/>
        </p:nvPicPr>
        <p:blipFill rotWithShape="1">
          <a:blip r:embed="rId7"/>
          <a:srcRect r="14980" b="19894"/>
          <a:stretch/>
        </p:blipFill>
        <p:spPr>
          <a:xfrm>
            <a:off x="10052211" y="3127567"/>
            <a:ext cx="1147191" cy="902515"/>
          </a:xfrm>
          <a:prstGeom prst="rect">
            <a:avLst/>
          </a:prstGeom>
        </p:spPr>
      </p:pic>
      <p:sp>
        <p:nvSpPr>
          <p:cNvPr id="6" name="箭头: 虚尾 5">
            <a:extLst>
              <a:ext uri="{FF2B5EF4-FFF2-40B4-BE49-F238E27FC236}">
                <a16:creationId xmlns:a16="http://schemas.microsoft.com/office/drawing/2014/main" id="{F350CFAF-2CD6-DA9B-9F7E-FF7930F6EBEE}"/>
              </a:ext>
            </a:extLst>
          </p:cNvPr>
          <p:cNvSpPr/>
          <p:nvPr/>
        </p:nvSpPr>
        <p:spPr>
          <a:xfrm rot="5400000">
            <a:off x="8798966" y="2400533"/>
            <a:ext cx="751701" cy="84014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158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2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2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P spid="311" grpId="0"/>
      <p:bldP spid="312" grpId="0"/>
      <p:bldP spid="314" grpId="0"/>
      <p:bldP spid="315" grpId="0"/>
      <p:bldP spid="316" grpId="0" animBg="1"/>
      <p:bldP spid="317" grpId="0"/>
      <p:bldP spid="318" grpId="0"/>
      <p:bldP spid="320" grpId="0"/>
      <p:bldP spid="321" grpId="0"/>
      <p:bldP spid="322" grpId="0"/>
      <p:bldP spid="323" grpId="0"/>
      <p:bldP spid="324" grpId="0"/>
      <p:bldP spid="325" grpId="0"/>
      <p:bldP spid="3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extLst>
              <p:ext uri="{D42A27DB-BD31-4B8C-83A1-F6EECF244321}">
                <p14:modId xmlns:p14="http://schemas.microsoft.com/office/powerpoint/2010/main" val="1872102083"/>
              </p:ext>
            </p:extLst>
          </p:nvPr>
        </p:nvGraphicFramePr>
        <p:xfrm>
          <a:off x="433746" y="4458595"/>
          <a:ext cx="4754073" cy="1636722"/>
        </p:xfrm>
        <a:graphic>
          <a:graphicData uri="http://schemas.openxmlformats.org/drawingml/2006/table">
            <a:tbl>
              <a:tblPr firstRow="1" bandRow="1">
                <a:tableStyleId>{5940675A-B579-460E-94D1-54222C63F5DA}</a:tableStyleId>
              </a:tblPr>
              <a:tblGrid>
                <a:gridCol w="2033897">
                  <a:extLst>
                    <a:ext uri="{9D8B030D-6E8A-4147-A177-3AD203B41FA5}">
                      <a16:colId xmlns:a16="http://schemas.microsoft.com/office/drawing/2014/main" val="20000"/>
                    </a:ext>
                  </a:extLst>
                </a:gridCol>
                <a:gridCol w="1360170">
                  <a:extLst>
                    <a:ext uri="{9D8B030D-6E8A-4147-A177-3AD203B41FA5}">
                      <a16:colId xmlns:a16="http://schemas.microsoft.com/office/drawing/2014/main" val="20001"/>
                    </a:ext>
                  </a:extLst>
                </a:gridCol>
                <a:gridCol w="1360006">
                  <a:extLst>
                    <a:ext uri="{9D8B030D-6E8A-4147-A177-3AD203B41FA5}">
                      <a16:colId xmlns:a16="http://schemas.microsoft.com/office/drawing/2014/main" val="20002"/>
                    </a:ext>
                  </a:extLst>
                </a:gridCol>
              </a:tblGrid>
              <a:tr h="249497">
                <a:tc>
                  <a:txBody>
                    <a:bodyPr/>
                    <a:lstStyle/>
                    <a:p>
                      <a:pPr indent="0" algn="l">
                        <a:buNone/>
                      </a:pPr>
                      <a:r>
                        <a:rPr lang="en-US" sz="1600" b="1" dirty="0" err="1">
                          <a:latin typeface="宋体" panose="02010600030101010101" pitchFamily="2" charset="-122"/>
                          <a:ea typeface="宋体" panose="02010600030101010101" pitchFamily="2" charset="-122"/>
                        </a:rPr>
                        <a:t>检测</a:t>
                      </a:r>
                      <a:r>
                        <a:rPr lang="zh-CN" sz="1600" b="1" dirty="0">
                          <a:latin typeface="宋体" panose="02010600030101010101" pitchFamily="2" charset="-122"/>
                          <a:ea typeface="宋体" panose="02010600030101010101" pitchFamily="2" charset="-122"/>
                        </a:rPr>
                        <a:t>课题</a:t>
                      </a:r>
                      <a:endParaRPr lang="en-US" sz="1600" b="1" dirty="0">
                        <a:latin typeface="宋体" panose="02010600030101010101" pitchFamily="2" charset="-122"/>
                        <a:ea typeface="宋体" panose="02010600030101010101" pitchFamily="2" charset="-122"/>
                      </a:endParaRPr>
                    </a:p>
                  </a:txBody>
                  <a:tcPr marL="63325" marR="63325" marT="0" marB="0" anchor="ctr">
                    <a:lnL w="12700" cap="flat" cmpd="sng">
                      <a:solidFill>
                        <a:srgbClr val="080000"/>
                      </a:solidFill>
                      <a:prstDash val="soli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sz="1600" b="1" kern="1200">
                          <a:solidFill>
                            <a:schemeClr val="tx1"/>
                          </a:solidFill>
                          <a:latin typeface="宋体" panose="02010600030101010101" pitchFamily="2" charset="-122"/>
                          <a:ea typeface="宋体" panose="02010600030101010101" pitchFamily="2" charset="-122"/>
                        </a:rPr>
                        <a:t>参考剂</a:t>
                      </a:r>
                    </a:p>
                  </a:txBody>
                  <a:tcPr marL="68580" marR="68580" marT="0" marB="0" anchor="ctr">
                    <a:lnL w="12700" cap="flat" cmpd="sng">
                      <a:solidFill>
                        <a:srgbClr val="080000"/>
                      </a:solidFill>
                      <a:prstDash val="solid"/>
                      <a:roun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tc>
                  <a:txBody>
                    <a:bodyPr/>
                    <a:lstStyle/>
                    <a:p>
                      <a:pPr marL="0" indent="0" algn="ctr" defTabSz="913765">
                        <a:lnSpc>
                          <a:spcPct val="100000"/>
                        </a:lnSpc>
                        <a:spcBef>
                          <a:spcPts val="0"/>
                        </a:spcBef>
                        <a:spcAft>
                          <a:spcPts val="0"/>
                        </a:spcAft>
                        <a:buNone/>
                      </a:pPr>
                      <a:r>
                        <a:rPr lang="en-US" sz="1600" b="1" kern="1200">
                          <a:solidFill>
                            <a:schemeClr val="tx1"/>
                          </a:solidFill>
                          <a:latin typeface="宋体" panose="02010600030101010101" pitchFamily="2" charset="-122"/>
                          <a:ea typeface="宋体" panose="02010600030101010101" pitchFamily="2" charset="-122"/>
                        </a:rPr>
                        <a:t>REZEL RFCC</a:t>
                      </a:r>
                      <a:endParaRPr lang="zh-CN" sz="1600" b="1" kern="1200">
                        <a:solidFill>
                          <a:schemeClr val="tx1"/>
                        </a:solidFill>
                        <a:latin typeface="宋体" panose="02010600030101010101" pitchFamily="2" charset="-122"/>
                        <a:ea typeface="宋体" panose="02010600030101010101" pitchFamily="2" charset="-122"/>
                      </a:endParaRPr>
                    </a:p>
                  </a:txBody>
                  <a:tcPr marL="0" marR="0" marT="0" marB="0">
                    <a:lnL w="12700" cap="flat" cmpd="sng">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42">
                <a:tc>
                  <a:txBody>
                    <a:bodyPr/>
                    <a:lstStyle/>
                    <a:p>
                      <a:pPr indent="0">
                        <a:buNone/>
                      </a:pPr>
                      <a:r>
                        <a:rPr lang="en-US" sz="1600" b="1" dirty="0" err="1">
                          <a:solidFill>
                            <a:srgbClr val="FF0000"/>
                          </a:solidFill>
                          <a:latin typeface="宋体" panose="02010600030101010101" pitchFamily="2" charset="-122"/>
                          <a:ea typeface="宋体" panose="02010600030101010101" pitchFamily="2" charset="-122"/>
                        </a:rPr>
                        <a:t>比表面积，m</a:t>
                      </a:r>
                      <a:r>
                        <a:rPr lang="en-US" sz="1600" b="1" baseline="30000" dirty="0" err="1">
                          <a:solidFill>
                            <a:srgbClr val="FF0000"/>
                          </a:solidFill>
                          <a:latin typeface="宋体" panose="02010600030101010101" pitchFamily="2" charset="-122"/>
                          <a:ea typeface="宋体" panose="02010600030101010101" pitchFamily="2" charset="-122"/>
                        </a:rPr>
                        <a:t>2</a:t>
                      </a:r>
                      <a:r>
                        <a:rPr lang="en-US" sz="1600" b="1" dirty="0">
                          <a:solidFill>
                            <a:srgbClr val="FF0000"/>
                          </a:solidFill>
                          <a:latin typeface="宋体" panose="02010600030101010101" pitchFamily="2" charset="-122"/>
                          <a:ea typeface="宋体" panose="02010600030101010101" pitchFamily="2" charset="-122"/>
                        </a:rPr>
                        <a:t>/g</a:t>
                      </a:r>
                    </a:p>
                  </a:txBody>
                  <a:tcPr marL="63325" marR="63325"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kern="1200" dirty="0">
                          <a:solidFill>
                            <a:srgbClr val="FF0000"/>
                          </a:solidFill>
                          <a:latin typeface="宋体" panose="02010600030101010101" pitchFamily="2" charset="-122"/>
                          <a:ea typeface="宋体" panose="02010600030101010101" pitchFamily="2" charset="-122"/>
                        </a:rPr>
                        <a:t>255</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600" b="1" dirty="0">
                          <a:solidFill>
                            <a:srgbClr val="FF0000"/>
                          </a:solidFill>
                          <a:latin typeface="宋体" panose="02010600030101010101" pitchFamily="2" charset="-122"/>
                          <a:ea typeface="宋体" panose="02010600030101010101" pitchFamily="2" charset="-122"/>
                        </a:rPr>
                        <a:t>313</a:t>
                      </a:r>
                    </a:p>
                  </a:txBody>
                  <a:tcPr marL="63325" marR="63325"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497">
                <a:tc>
                  <a:txBody>
                    <a:bodyPr/>
                    <a:lstStyle/>
                    <a:p>
                      <a:pPr indent="0">
                        <a:buNone/>
                      </a:pPr>
                      <a:r>
                        <a:rPr lang="en-US" sz="1600" b="1">
                          <a:latin typeface="宋体" panose="02010600030101010101" pitchFamily="2" charset="-122"/>
                          <a:ea typeface="宋体" panose="02010600030101010101" pitchFamily="2" charset="-122"/>
                        </a:rPr>
                        <a:t>孔体积，ml/g</a:t>
                      </a:r>
                    </a:p>
                  </a:txBody>
                  <a:tcPr marL="63325" marR="63325" marT="0" marB="0" anchor="ctr">
                    <a:lnL w="12700" cap="flat" cmpd="sng">
                      <a:solidFill>
                        <a:srgbClr val="080000"/>
                      </a:solidFill>
                      <a:prstDash val="soli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kern="1200">
                          <a:solidFill>
                            <a:schemeClr val="tx1"/>
                          </a:solidFill>
                          <a:latin typeface="宋体" panose="02010600030101010101" pitchFamily="2" charset="-122"/>
                          <a:ea typeface="宋体" panose="02010600030101010101" pitchFamily="2" charset="-122"/>
                        </a:rPr>
                        <a:t>0.37</a:t>
                      </a:r>
                    </a:p>
                  </a:txBody>
                  <a:tcPr marL="68580" marR="68580" marT="0" marB="0" anchor="ctr">
                    <a:lnL w="12700" cap="flat" cmpd="sng">
                      <a:solidFill>
                        <a:srgbClr val="080000"/>
                      </a:solidFill>
                      <a:prstDash val="solid"/>
                      <a:roun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600" b="1" dirty="0">
                          <a:latin typeface="宋体" panose="02010600030101010101" pitchFamily="2" charset="-122"/>
                          <a:ea typeface="宋体" panose="02010600030101010101" pitchFamily="2" charset="-122"/>
                        </a:rPr>
                        <a:t>0.39</a:t>
                      </a:r>
                    </a:p>
                  </a:txBody>
                  <a:tcPr marL="63325" marR="63325" marT="0" marB="0" anchor="ctr">
                    <a:lnL w="12700" cap="flat" cmpd="sng">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543">
                <a:tc>
                  <a:txBody>
                    <a:bodyPr/>
                    <a:lstStyle/>
                    <a:p>
                      <a:pPr indent="0">
                        <a:buNone/>
                      </a:pPr>
                      <a:r>
                        <a:rPr lang="en-US" sz="1600" b="1">
                          <a:latin typeface="宋体" panose="02010600030101010101" pitchFamily="2" charset="-122"/>
                          <a:ea typeface="宋体" panose="02010600030101010101" pitchFamily="2" charset="-122"/>
                        </a:rPr>
                        <a:t>表观松密度，g/ml</a:t>
                      </a:r>
                    </a:p>
                  </a:txBody>
                  <a:tcPr marL="63325" marR="63325" marT="0" marB="0" anchor="ctr">
                    <a:lnL w="12700" cap="flat" cmpd="sng">
                      <a:solidFill>
                        <a:srgbClr val="080000"/>
                      </a:solidFill>
                      <a:prstDash val="soli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kern="1200">
                          <a:solidFill>
                            <a:schemeClr val="tx1"/>
                          </a:solidFill>
                          <a:latin typeface="宋体" panose="02010600030101010101" pitchFamily="2" charset="-122"/>
                          <a:ea typeface="宋体" panose="02010600030101010101" pitchFamily="2" charset="-122"/>
                        </a:rPr>
                        <a:t>0.72</a:t>
                      </a:r>
                    </a:p>
                  </a:txBody>
                  <a:tcPr marL="68580" marR="68580" marT="0" marB="0" anchor="ctr">
                    <a:lnL w="12700" cap="flat" cmpd="sng">
                      <a:solidFill>
                        <a:srgbClr val="080000"/>
                      </a:solidFill>
                      <a:prstDash val="solid"/>
                      <a:roun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600" b="1" dirty="0">
                          <a:latin typeface="宋体" panose="02010600030101010101" pitchFamily="2" charset="-122"/>
                          <a:ea typeface="宋体" panose="02010600030101010101" pitchFamily="2" charset="-122"/>
                        </a:rPr>
                        <a:t>0.74</a:t>
                      </a:r>
                    </a:p>
                  </a:txBody>
                  <a:tcPr marL="63325" marR="63325" marT="0" marB="0" anchor="ctr">
                    <a:lnL w="12700" cap="flat" cmpd="sng">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543">
                <a:tc>
                  <a:txBody>
                    <a:bodyPr/>
                    <a:lstStyle/>
                    <a:p>
                      <a:pPr indent="0">
                        <a:buNone/>
                      </a:pPr>
                      <a:r>
                        <a:rPr lang="en-US" sz="1600" b="1">
                          <a:latin typeface="宋体" panose="02010600030101010101" pitchFamily="2" charset="-122"/>
                          <a:ea typeface="宋体" panose="02010600030101010101" pitchFamily="2" charset="-122"/>
                        </a:rPr>
                        <a:t>磨损指数，% (m)</a:t>
                      </a:r>
                    </a:p>
                  </a:txBody>
                  <a:tcPr marL="63325" marR="63325" marT="0" marB="0" anchor="ctr">
                    <a:lnL w="12700" cap="flat" cmpd="sng">
                      <a:solidFill>
                        <a:srgbClr val="080000"/>
                      </a:solidFill>
                      <a:prstDash val="soli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kern="1200">
                          <a:solidFill>
                            <a:schemeClr val="tx1"/>
                          </a:solidFill>
                          <a:latin typeface="宋体" panose="02010600030101010101" pitchFamily="2" charset="-122"/>
                          <a:ea typeface="宋体" panose="02010600030101010101" pitchFamily="2" charset="-122"/>
                        </a:rPr>
                        <a:t>2.2</a:t>
                      </a:r>
                    </a:p>
                  </a:txBody>
                  <a:tcPr marL="68580" marR="68580" marT="0" marB="0" anchor="ctr">
                    <a:lnL w="12700" cap="flat" cmpd="sng">
                      <a:solidFill>
                        <a:srgbClr val="080000"/>
                      </a:solidFill>
                      <a:prstDash val="solid"/>
                      <a:round/>
                      <a:headEnd type="none" w="med" len="med"/>
                      <a:tailEnd type="none" w="med" len="med"/>
                    </a:lnL>
                    <a:lnR w="12700" cap="flat" cmpd="sng">
                      <a:solidFill>
                        <a:srgbClr val="080000"/>
                      </a:solidFill>
                      <a:prstDash val="solid"/>
                      <a:roun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a:latin typeface="宋体" panose="02010600030101010101" pitchFamily="2" charset="-122"/>
                          <a:ea typeface="宋体" panose="02010600030101010101" pitchFamily="2" charset="-122"/>
                        </a:rPr>
                        <a:t>1.4</a:t>
                      </a:r>
                    </a:p>
                  </a:txBody>
                  <a:tcPr marL="63325" marR="63325" marT="0" marB="0" anchor="ctr">
                    <a:lnL w="12700" cap="flat" cmpd="sng">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矩形 3"/>
          <p:cNvSpPr/>
          <p:nvPr/>
        </p:nvSpPr>
        <p:spPr>
          <a:xfrm>
            <a:off x="5812309" y="1067504"/>
            <a:ext cx="6048462" cy="2588529"/>
          </a:xfrm>
          <a:prstGeom prst="rect">
            <a:avLst/>
          </a:prstGeom>
          <a:solidFill>
            <a:schemeClr val="accent6">
              <a:lumMod val="40000"/>
              <a:lumOff val="60000"/>
            </a:schemeClr>
          </a:solidFill>
        </p:spPr>
        <p:txBody>
          <a:bodyPr wrap="square">
            <a:spAutoFit/>
          </a:bodyPr>
          <a:lstStyle/>
          <a:p>
            <a:r>
              <a:rPr lang="zh-CN" altLang="en-US" b="1" dirty="0">
                <a:latin typeface="+mn-ea"/>
              </a:rPr>
              <a:t>润和开发了稀土</a:t>
            </a:r>
            <a:r>
              <a:rPr lang="zh-CN" altLang="zh-CN" b="1" dirty="0">
                <a:latin typeface="+mn-ea"/>
              </a:rPr>
              <a:t>重油催化裂化催化剂</a:t>
            </a:r>
          </a:p>
          <a:p>
            <a:r>
              <a:rPr lang="zh-CN" altLang="en-US" b="1" dirty="0">
                <a:latin typeface="+mn-ea"/>
              </a:rPr>
              <a:t>其主要性能参数如下</a:t>
            </a:r>
            <a:r>
              <a:rPr lang="en-US" b="1" dirty="0">
                <a:latin typeface="+mn-ea"/>
              </a:rPr>
              <a:t>:</a:t>
            </a:r>
          </a:p>
          <a:p>
            <a:pPr marL="342900" indent="-342900">
              <a:lnSpc>
                <a:spcPct val="140000"/>
              </a:lnSpc>
              <a:spcBef>
                <a:spcPts val="50"/>
              </a:spcBef>
              <a:buFont typeface="Wingdings" panose="05000000000000000000" pitchFamily="2" charset="2"/>
              <a:buChar char="Ø"/>
            </a:pPr>
            <a:r>
              <a:rPr lang="zh-CN" b="1" dirty="0">
                <a:latin typeface="+mn-ea"/>
              </a:rPr>
              <a:t>稀土</a:t>
            </a:r>
            <a:r>
              <a:rPr lang="zh-CN" altLang="en-US" b="1" dirty="0">
                <a:latin typeface="+mn-ea"/>
              </a:rPr>
              <a:t>改性分子筛提高催化剂的裂化活性和稳定性</a:t>
            </a:r>
            <a:r>
              <a:rPr lang="zh-CN" b="1" dirty="0">
                <a:latin typeface="+mn-ea"/>
              </a:rPr>
              <a:t>；</a:t>
            </a:r>
            <a:endParaRPr lang="en-US" altLang="zh-CN" b="1" dirty="0">
              <a:latin typeface="+mn-ea"/>
            </a:endParaRPr>
          </a:p>
          <a:p>
            <a:pPr marL="342900" indent="-342900">
              <a:lnSpc>
                <a:spcPct val="140000"/>
              </a:lnSpc>
              <a:spcBef>
                <a:spcPts val="50"/>
              </a:spcBef>
              <a:buFont typeface="Wingdings" panose="05000000000000000000" pitchFamily="2" charset="2"/>
              <a:buChar char="Ø"/>
            </a:pPr>
            <a:r>
              <a:rPr lang="zh-CN" altLang="en-US" b="1" dirty="0">
                <a:latin typeface="+mn-ea"/>
              </a:rPr>
              <a:t>稀土氧化物捕集钒等有害元素，保护了分子筛，减少了积碳的生成；</a:t>
            </a:r>
            <a:endParaRPr lang="zh-CN" b="1" dirty="0">
              <a:latin typeface="+mn-ea"/>
            </a:endParaRPr>
          </a:p>
          <a:p>
            <a:pPr marL="342900" indent="-342900">
              <a:lnSpc>
                <a:spcPct val="140000"/>
              </a:lnSpc>
              <a:spcBef>
                <a:spcPts val="50"/>
              </a:spcBef>
              <a:buFont typeface="Wingdings" panose="05000000000000000000" pitchFamily="2" charset="2"/>
              <a:buChar char="Ø"/>
            </a:pPr>
            <a:r>
              <a:rPr lang="zh-CN" altLang="en-US" b="1" dirty="0">
                <a:latin typeface="+mn-ea"/>
              </a:rPr>
              <a:t>稀土等多元素改性的择型分子筛，具有良好的裂解活性，提高丙烯等低碳烯烃收率</a:t>
            </a:r>
            <a:r>
              <a:rPr lang="zh-CN" b="1" dirty="0">
                <a:latin typeface="+mn-ea"/>
              </a:rPr>
              <a:t>。</a:t>
            </a:r>
          </a:p>
        </p:txBody>
      </p:sp>
      <p:graphicFrame>
        <p:nvGraphicFramePr>
          <p:cNvPr id="5" name="表格 4"/>
          <p:cNvGraphicFramePr/>
          <p:nvPr>
            <p:custDataLst>
              <p:tags r:id="rId2"/>
            </p:custDataLst>
          </p:nvPr>
        </p:nvGraphicFramePr>
        <p:xfrm>
          <a:off x="5914826" y="3749139"/>
          <a:ext cx="5843428" cy="2589261"/>
        </p:xfrm>
        <a:graphic>
          <a:graphicData uri="http://schemas.openxmlformats.org/drawingml/2006/table">
            <a:tbl>
              <a:tblPr firstRow="1" firstCol="1" bandRow="1">
                <a:tableStyleId>{5C22544A-7EE6-4342-B048-85BDC9FD1C3A}</a:tableStyleId>
              </a:tblPr>
              <a:tblGrid>
                <a:gridCol w="3094667">
                  <a:extLst>
                    <a:ext uri="{9D8B030D-6E8A-4147-A177-3AD203B41FA5}">
                      <a16:colId xmlns:a16="http://schemas.microsoft.com/office/drawing/2014/main" val="20000"/>
                    </a:ext>
                  </a:extLst>
                </a:gridCol>
                <a:gridCol w="1236418">
                  <a:extLst>
                    <a:ext uri="{9D8B030D-6E8A-4147-A177-3AD203B41FA5}">
                      <a16:colId xmlns:a16="http://schemas.microsoft.com/office/drawing/2014/main" val="20001"/>
                    </a:ext>
                  </a:extLst>
                </a:gridCol>
                <a:gridCol w="1512343">
                  <a:extLst>
                    <a:ext uri="{9D8B030D-6E8A-4147-A177-3AD203B41FA5}">
                      <a16:colId xmlns:a16="http://schemas.microsoft.com/office/drawing/2014/main" val="20002"/>
                    </a:ext>
                  </a:extLst>
                </a:gridCol>
              </a:tblGrid>
              <a:tr h="394701">
                <a:tc>
                  <a:txBody>
                    <a:bodyPr/>
                    <a:lstStyle/>
                    <a:p>
                      <a:pPr algn="just">
                        <a:spcAft>
                          <a:spcPts val="0"/>
                        </a:spcAft>
                      </a:pPr>
                      <a:r>
                        <a:rPr lang="en-US" sz="1600" kern="100" dirty="0"/>
                        <a:t>FCC catalyst</a:t>
                      </a:r>
                      <a:endParaRPr lang="zh-CN" sz="1600" b="0" kern="100" dirty="0">
                        <a:solidFill>
                          <a:schemeClr val="tx1"/>
                        </a:solidFill>
                        <a:latin typeface="Times New Roman" panose="02020603050405020304"/>
                        <a:ea typeface="宋体" panose="02010600030101010101" pitchFamily="2" charset="-122"/>
                      </a:endParaRPr>
                    </a:p>
                  </a:txBody>
                  <a:tcPr marL="66675" marR="66675" marT="0" marB="0"/>
                </a:tc>
                <a:tc>
                  <a:txBody>
                    <a:bodyPr/>
                    <a:lstStyle/>
                    <a:p>
                      <a:pPr algn="l">
                        <a:spcAft>
                          <a:spcPts val="0"/>
                        </a:spcAft>
                      </a:pPr>
                      <a:r>
                        <a:rPr lang="zh-CN" sz="1600" kern="100"/>
                        <a:t>参考剂</a:t>
                      </a:r>
                      <a:endParaRPr lang="zh-CN" sz="1600" b="0" kern="100">
                        <a:solidFill>
                          <a:schemeClr val="tx1"/>
                        </a:solidFill>
                        <a:latin typeface="Times New Roman" panose="02020603050405020304"/>
                        <a:ea typeface="宋体" panose="02010600030101010101" pitchFamily="2" charset="-122"/>
                      </a:endParaRPr>
                    </a:p>
                  </a:txBody>
                  <a:tcPr marL="0" marR="0" marT="0" marB="0" anchor="b"/>
                </a:tc>
                <a:tc>
                  <a:txBody>
                    <a:bodyPr/>
                    <a:lstStyle/>
                    <a:p>
                      <a:pPr marL="0" indent="0" algn="just" defTabSz="913765">
                        <a:lnSpc>
                          <a:spcPct val="100000"/>
                        </a:lnSpc>
                        <a:spcBef>
                          <a:spcPts val="0"/>
                        </a:spcBef>
                        <a:spcAft>
                          <a:spcPts val="0"/>
                        </a:spcAft>
                        <a:buNone/>
                      </a:pPr>
                      <a:r>
                        <a:rPr lang="en-US" sz="1600" kern="100"/>
                        <a:t>REZEL RFCC#</a:t>
                      </a:r>
                      <a:endParaRPr lang="zh-CN" sz="1600" b="0" kern="100">
                        <a:solidFill>
                          <a:schemeClr val="tx1"/>
                        </a:solidFill>
                        <a:latin typeface="Times New Roman" panose="02020603050405020304"/>
                        <a:ea typeface="宋体" panose="02010600030101010101" pitchFamily="2" charset="-122"/>
                      </a:endParaRPr>
                    </a:p>
                  </a:txBody>
                  <a:tcPr marL="0" marR="0" marT="0" marB="0"/>
                </a:tc>
                <a:extLst>
                  <a:ext uri="{0D108BD9-81ED-4DB2-BD59-A6C34878D82A}">
                    <a16:rowId xmlns:a16="http://schemas.microsoft.com/office/drawing/2014/main" val="10000"/>
                  </a:ext>
                </a:extLst>
              </a:tr>
              <a:tr h="197350">
                <a:tc>
                  <a:txBody>
                    <a:bodyPr/>
                    <a:lstStyle/>
                    <a:p>
                      <a:pPr algn="just">
                        <a:spcAft>
                          <a:spcPts val="0"/>
                        </a:spcAft>
                      </a:pPr>
                      <a:r>
                        <a:rPr lang="zh-CN" sz="1600" kern="100">
                          <a:solidFill>
                            <a:srgbClr val="FF0000"/>
                          </a:solidFill>
                        </a:rPr>
                        <a:t>转化率</a:t>
                      </a:r>
                      <a:r>
                        <a:rPr lang="en-US" sz="1600" kern="100">
                          <a:solidFill>
                            <a:srgbClr val="FF0000"/>
                          </a:solidFill>
                        </a:rPr>
                        <a:t>, wt%</a:t>
                      </a:r>
                      <a:endParaRPr lang="zh-CN" sz="1600" b="0" kern="100">
                        <a:solidFill>
                          <a:srgbClr val="FF0000"/>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a:solidFill>
                            <a:srgbClr val="FF0000"/>
                          </a:solidFill>
                        </a:rPr>
                        <a:t>75.56</a:t>
                      </a:r>
                      <a:endParaRPr lang="zh-CN" sz="1600" b="0" kern="100">
                        <a:solidFill>
                          <a:srgbClr val="FF0000"/>
                        </a:solidFill>
                        <a:latin typeface="Times New Roman" panose="02020603050405020304"/>
                        <a:ea typeface="宋体" panose="02010600030101010101" pitchFamily="2" charset="-122"/>
                      </a:endParaRPr>
                    </a:p>
                  </a:txBody>
                  <a:tcPr marL="0" marR="0" marT="0" marB="0" anchor="b"/>
                </a:tc>
                <a:tc>
                  <a:txBody>
                    <a:bodyPr/>
                    <a:lstStyle/>
                    <a:p>
                      <a:pPr algn="l">
                        <a:spcAft>
                          <a:spcPts val="0"/>
                        </a:spcAft>
                      </a:pPr>
                      <a:r>
                        <a:rPr lang="en-US" sz="1600" kern="100">
                          <a:solidFill>
                            <a:srgbClr val="FF0000"/>
                          </a:solidFill>
                        </a:rPr>
                        <a:t>77.70</a:t>
                      </a:r>
                      <a:endParaRPr lang="zh-CN" sz="1600" b="0" kern="100">
                        <a:solidFill>
                          <a:srgbClr val="FF0000"/>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1"/>
                  </a:ext>
                </a:extLst>
              </a:tr>
              <a:tr h="197350">
                <a:tc>
                  <a:txBody>
                    <a:bodyPr/>
                    <a:lstStyle/>
                    <a:p>
                      <a:pPr algn="just">
                        <a:spcAft>
                          <a:spcPts val="0"/>
                        </a:spcAft>
                      </a:pPr>
                      <a:r>
                        <a:rPr lang="zh-CN" sz="1600" kern="100"/>
                        <a:t>焦炭</a:t>
                      </a:r>
                      <a:r>
                        <a:rPr lang="en-US" sz="1600" kern="100"/>
                        <a:t>, wt%</a:t>
                      </a:r>
                      <a:endParaRPr lang="zh-CN" sz="1600" b="0" kern="100">
                        <a:solidFill>
                          <a:schemeClr val="tx1"/>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dirty="0"/>
                        <a:t>12.94</a:t>
                      </a:r>
                      <a:endParaRPr lang="zh-CN" sz="1600" b="0" kern="100" dirty="0">
                        <a:solidFill>
                          <a:schemeClr val="tx1"/>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dirty="0"/>
                        <a:t>12.53</a:t>
                      </a:r>
                      <a:endParaRPr lang="zh-CN" sz="1600" b="0" kern="100" dirty="0">
                        <a:solidFill>
                          <a:schemeClr val="tx1"/>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2"/>
                  </a:ext>
                </a:extLst>
              </a:tr>
              <a:tr h="197350">
                <a:tc>
                  <a:txBody>
                    <a:bodyPr/>
                    <a:lstStyle/>
                    <a:p>
                      <a:pPr algn="just">
                        <a:spcAft>
                          <a:spcPts val="0"/>
                        </a:spcAft>
                      </a:pPr>
                      <a:r>
                        <a:rPr lang="zh-CN" sz="1600" kern="100"/>
                        <a:t>干气</a:t>
                      </a:r>
                      <a:r>
                        <a:rPr lang="en-US" sz="1600" kern="100"/>
                        <a:t>, wt%</a:t>
                      </a:r>
                      <a:endParaRPr lang="zh-CN" sz="1600" b="0" kern="100">
                        <a:solidFill>
                          <a:schemeClr val="tx1"/>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dirty="0"/>
                        <a:t>3.14</a:t>
                      </a:r>
                      <a:endParaRPr lang="zh-CN" sz="1600" b="0" kern="100" dirty="0">
                        <a:solidFill>
                          <a:schemeClr val="tx1"/>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a:t>3.82</a:t>
                      </a:r>
                      <a:endParaRPr lang="zh-CN" sz="1600" b="0" kern="100">
                        <a:solidFill>
                          <a:schemeClr val="tx1"/>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3"/>
                  </a:ext>
                </a:extLst>
              </a:tr>
              <a:tr h="197350">
                <a:tc>
                  <a:txBody>
                    <a:bodyPr/>
                    <a:lstStyle/>
                    <a:p>
                      <a:pPr algn="just">
                        <a:spcAft>
                          <a:spcPts val="0"/>
                        </a:spcAft>
                      </a:pPr>
                      <a:r>
                        <a:rPr lang="zh-CN" sz="1600" kern="100" dirty="0">
                          <a:solidFill>
                            <a:srgbClr val="FF0000"/>
                          </a:solidFill>
                        </a:rPr>
                        <a:t>丙烯</a:t>
                      </a:r>
                      <a:r>
                        <a:rPr lang="en-US" sz="1600" kern="100" dirty="0">
                          <a:solidFill>
                            <a:srgbClr val="FF0000"/>
                          </a:solidFill>
                        </a:rPr>
                        <a:t>, </a:t>
                      </a:r>
                      <a:r>
                        <a:rPr lang="en-US" sz="1600" kern="100" dirty="0" err="1">
                          <a:solidFill>
                            <a:srgbClr val="FF0000"/>
                          </a:solidFill>
                        </a:rPr>
                        <a:t>wt</a:t>
                      </a:r>
                      <a:r>
                        <a:rPr lang="en-US" sz="1600" kern="100" dirty="0">
                          <a:solidFill>
                            <a:srgbClr val="FF0000"/>
                          </a:solidFill>
                        </a:rPr>
                        <a:t>%</a:t>
                      </a:r>
                      <a:endParaRPr lang="zh-CN" sz="1600" b="0" kern="100" dirty="0">
                        <a:solidFill>
                          <a:srgbClr val="FF0000"/>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dirty="0">
                          <a:solidFill>
                            <a:srgbClr val="FF0000"/>
                          </a:solidFill>
                        </a:rPr>
                        <a:t>4.45</a:t>
                      </a:r>
                      <a:endParaRPr lang="zh-CN" sz="1600" b="0" kern="100" dirty="0">
                        <a:solidFill>
                          <a:srgbClr val="FF0000"/>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a:solidFill>
                            <a:srgbClr val="FF0000"/>
                          </a:solidFill>
                        </a:rPr>
                        <a:t>7.11</a:t>
                      </a:r>
                      <a:endParaRPr lang="zh-CN" sz="1600" b="0" kern="100">
                        <a:solidFill>
                          <a:srgbClr val="FF0000"/>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4"/>
                  </a:ext>
                </a:extLst>
              </a:tr>
              <a:tr h="197350">
                <a:tc>
                  <a:txBody>
                    <a:bodyPr/>
                    <a:lstStyle/>
                    <a:p>
                      <a:pPr algn="just">
                        <a:spcAft>
                          <a:spcPts val="0"/>
                        </a:spcAft>
                      </a:pPr>
                      <a:r>
                        <a:rPr lang="zh-CN" sz="1600" kern="100"/>
                        <a:t>汽油</a:t>
                      </a:r>
                      <a:r>
                        <a:rPr lang="en-US" sz="1600" kern="100"/>
                        <a:t>, wt%</a:t>
                      </a:r>
                      <a:endParaRPr lang="zh-CN" sz="1600" b="0" kern="100">
                        <a:solidFill>
                          <a:schemeClr val="tx1"/>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a:t>44.41</a:t>
                      </a:r>
                      <a:endParaRPr lang="zh-CN" sz="1600" b="0" kern="100">
                        <a:solidFill>
                          <a:schemeClr val="tx1"/>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a:t>42.19</a:t>
                      </a:r>
                      <a:endParaRPr lang="zh-CN" sz="1600" b="0" kern="100">
                        <a:solidFill>
                          <a:schemeClr val="tx1"/>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5"/>
                  </a:ext>
                </a:extLst>
              </a:tr>
              <a:tr h="197350">
                <a:tc>
                  <a:txBody>
                    <a:bodyPr/>
                    <a:lstStyle/>
                    <a:p>
                      <a:pPr algn="just">
                        <a:spcAft>
                          <a:spcPts val="0"/>
                        </a:spcAft>
                      </a:pPr>
                      <a:r>
                        <a:rPr lang="zh-CN" sz="1600" kern="100"/>
                        <a:t>柴油</a:t>
                      </a:r>
                      <a:r>
                        <a:rPr lang="en-US" sz="1600" kern="100"/>
                        <a:t>, wt%</a:t>
                      </a:r>
                      <a:endParaRPr lang="zh-CN" sz="1600" b="0" kern="100">
                        <a:solidFill>
                          <a:schemeClr val="tx1"/>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a:t>16.47</a:t>
                      </a:r>
                      <a:endParaRPr lang="zh-CN" sz="1600" b="0" kern="100">
                        <a:solidFill>
                          <a:schemeClr val="tx1"/>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a:t>15.82</a:t>
                      </a:r>
                      <a:endParaRPr lang="zh-CN" sz="1600" b="0" kern="100">
                        <a:solidFill>
                          <a:schemeClr val="tx1"/>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6"/>
                  </a:ext>
                </a:extLst>
              </a:tr>
              <a:tr h="197350">
                <a:tc>
                  <a:txBody>
                    <a:bodyPr/>
                    <a:lstStyle/>
                    <a:p>
                      <a:pPr algn="just">
                        <a:spcAft>
                          <a:spcPts val="0"/>
                        </a:spcAft>
                      </a:pPr>
                      <a:r>
                        <a:rPr lang="zh-CN" sz="1600" kern="100"/>
                        <a:t>油浆</a:t>
                      </a:r>
                      <a:r>
                        <a:rPr lang="en-US" sz="1600" kern="100"/>
                        <a:t>, wt%</a:t>
                      </a:r>
                      <a:endParaRPr lang="zh-CN" sz="1600" b="0" kern="100">
                        <a:solidFill>
                          <a:schemeClr val="tx1"/>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a:t>7.97</a:t>
                      </a:r>
                      <a:endParaRPr lang="zh-CN" sz="1600" b="0" kern="100">
                        <a:solidFill>
                          <a:schemeClr val="tx1"/>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a:t>6.48</a:t>
                      </a:r>
                      <a:endParaRPr lang="zh-CN" sz="1600" b="0" kern="100">
                        <a:solidFill>
                          <a:schemeClr val="tx1"/>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7"/>
                  </a:ext>
                </a:extLst>
              </a:tr>
              <a:tr h="197350">
                <a:tc>
                  <a:txBody>
                    <a:bodyPr/>
                    <a:lstStyle/>
                    <a:p>
                      <a:pPr algn="just">
                        <a:spcAft>
                          <a:spcPts val="0"/>
                        </a:spcAft>
                      </a:pPr>
                      <a:r>
                        <a:rPr lang="zh-CN" sz="1600" kern="100"/>
                        <a:t>液化气</a:t>
                      </a:r>
                      <a:r>
                        <a:rPr lang="en-US" sz="1600" kern="100"/>
                        <a:t>, wt%</a:t>
                      </a:r>
                      <a:endParaRPr lang="zh-CN" sz="1600" b="0" kern="100">
                        <a:solidFill>
                          <a:schemeClr val="tx1"/>
                        </a:solidFill>
                        <a:latin typeface="Times New Roman" panose="02020603050405020304"/>
                        <a:ea typeface="宋体" panose="02010600030101010101" pitchFamily="2" charset="-122"/>
                      </a:endParaRPr>
                    </a:p>
                  </a:txBody>
                  <a:tcPr marL="66675" marR="66675" marT="0" marB="0" anchor="b"/>
                </a:tc>
                <a:tc>
                  <a:txBody>
                    <a:bodyPr/>
                    <a:lstStyle/>
                    <a:p>
                      <a:pPr algn="just">
                        <a:spcAft>
                          <a:spcPts val="0"/>
                        </a:spcAft>
                      </a:pPr>
                      <a:r>
                        <a:rPr lang="en-US" sz="1600" kern="100"/>
                        <a:t>15.07</a:t>
                      </a:r>
                      <a:endParaRPr lang="zh-CN" sz="1600" b="0" kern="100">
                        <a:solidFill>
                          <a:schemeClr val="tx1"/>
                        </a:solidFill>
                        <a:latin typeface="Times New Roman" panose="02020603050405020304"/>
                        <a:ea typeface="宋体" panose="02010600030101010101" pitchFamily="2" charset="-122"/>
                      </a:endParaRPr>
                    </a:p>
                  </a:txBody>
                  <a:tcPr marL="0" marR="0" marT="0" marB="0" anchor="b"/>
                </a:tc>
                <a:tc>
                  <a:txBody>
                    <a:bodyPr/>
                    <a:lstStyle/>
                    <a:p>
                      <a:pPr algn="just">
                        <a:spcAft>
                          <a:spcPts val="0"/>
                        </a:spcAft>
                      </a:pPr>
                      <a:r>
                        <a:rPr lang="en-US" sz="1600" kern="100"/>
                        <a:t>19.17</a:t>
                      </a:r>
                      <a:endParaRPr lang="zh-CN" sz="1600" b="0" kern="100">
                        <a:solidFill>
                          <a:schemeClr val="tx1"/>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8"/>
                  </a:ext>
                </a:extLst>
              </a:tr>
              <a:tr h="223299">
                <a:tc>
                  <a:txBody>
                    <a:bodyPr/>
                    <a:lstStyle/>
                    <a:p>
                      <a:pPr algn="l">
                        <a:spcAft>
                          <a:spcPts val="0"/>
                        </a:spcAft>
                      </a:pPr>
                      <a:r>
                        <a:rPr lang="zh-CN" sz="1600" kern="100">
                          <a:solidFill>
                            <a:srgbClr val="FF0000"/>
                          </a:solidFill>
                        </a:rPr>
                        <a:t>汽油</a:t>
                      </a:r>
                      <a:r>
                        <a:rPr lang="en-US" sz="1600" kern="100">
                          <a:solidFill>
                            <a:srgbClr val="FF0000"/>
                          </a:solidFill>
                        </a:rPr>
                        <a:t>+</a:t>
                      </a:r>
                      <a:r>
                        <a:rPr lang="zh-CN" sz="1600" kern="100">
                          <a:solidFill>
                            <a:srgbClr val="FF0000"/>
                          </a:solidFill>
                        </a:rPr>
                        <a:t>液化气</a:t>
                      </a:r>
                      <a:r>
                        <a:rPr lang="en-US" sz="1600" kern="100">
                          <a:solidFill>
                            <a:srgbClr val="FF0000"/>
                          </a:solidFill>
                        </a:rPr>
                        <a:t>+</a:t>
                      </a:r>
                      <a:r>
                        <a:rPr lang="zh-CN" sz="1600" kern="100">
                          <a:solidFill>
                            <a:srgbClr val="FF0000"/>
                          </a:solidFill>
                        </a:rPr>
                        <a:t>柴油</a:t>
                      </a:r>
                      <a:r>
                        <a:rPr lang="en-US" sz="1600" kern="100">
                          <a:solidFill>
                            <a:srgbClr val="FF0000"/>
                          </a:solidFill>
                        </a:rPr>
                        <a:t>, wt%</a:t>
                      </a:r>
                      <a:endParaRPr lang="zh-CN" sz="1600" b="0" kern="100">
                        <a:solidFill>
                          <a:srgbClr val="FF0000"/>
                        </a:solidFill>
                        <a:latin typeface="Times New Roman" panose="02020603050405020304"/>
                        <a:ea typeface="宋体" panose="02010600030101010101" pitchFamily="2" charset="-122"/>
                      </a:endParaRPr>
                    </a:p>
                  </a:txBody>
                  <a:tcPr marL="66675" marR="66675" marT="0" marB="0" anchor="b"/>
                </a:tc>
                <a:tc>
                  <a:txBody>
                    <a:bodyPr/>
                    <a:lstStyle/>
                    <a:p>
                      <a:pPr algn="l">
                        <a:spcAft>
                          <a:spcPts val="0"/>
                        </a:spcAft>
                      </a:pPr>
                      <a:r>
                        <a:rPr lang="en-US" sz="1600" kern="100">
                          <a:solidFill>
                            <a:srgbClr val="FF0000"/>
                          </a:solidFill>
                        </a:rPr>
                        <a:t>75.95</a:t>
                      </a:r>
                      <a:endParaRPr lang="zh-CN" sz="1600" b="0" kern="100">
                        <a:solidFill>
                          <a:srgbClr val="FF0000"/>
                        </a:solidFill>
                        <a:latin typeface="Times New Roman" panose="02020603050405020304"/>
                        <a:ea typeface="宋体" panose="02010600030101010101" pitchFamily="2" charset="-122"/>
                      </a:endParaRPr>
                    </a:p>
                  </a:txBody>
                  <a:tcPr marL="0" marR="0" marT="0" marB="0" anchor="b"/>
                </a:tc>
                <a:tc>
                  <a:txBody>
                    <a:bodyPr/>
                    <a:lstStyle/>
                    <a:p>
                      <a:pPr algn="l">
                        <a:spcAft>
                          <a:spcPts val="0"/>
                        </a:spcAft>
                      </a:pPr>
                      <a:r>
                        <a:rPr lang="en-US" sz="1600" kern="100" dirty="0">
                          <a:solidFill>
                            <a:srgbClr val="FF0000"/>
                          </a:solidFill>
                        </a:rPr>
                        <a:t>77.18</a:t>
                      </a:r>
                      <a:endParaRPr lang="zh-CN" sz="1600" b="0" kern="100" dirty="0">
                        <a:solidFill>
                          <a:srgbClr val="FF0000"/>
                        </a:solidFill>
                        <a:latin typeface="Times New Roman" panose="02020603050405020304"/>
                        <a:ea typeface="宋体" panose="02010600030101010101" pitchFamily="2" charset="-122"/>
                      </a:endParaRPr>
                    </a:p>
                  </a:txBody>
                  <a:tcPr marL="0" marR="0" marT="0" marB="0" anchor="b"/>
                </a:tc>
                <a:extLst>
                  <a:ext uri="{0D108BD9-81ED-4DB2-BD59-A6C34878D82A}">
                    <a16:rowId xmlns:a16="http://schemas.microsoft.com/office/drawing/2014/main" val="10009"/>
                  </a:ext>
                </a:extLst>
              </a:tr>
            </a:tbl>
          </a:graphicData>
        </a:graphic>
      </p:graphicFrame>
      <p:pic>
        <p:nvPicPr>
          <p:cNvPr id="6" name="图片 5"/>
          <p:cNvPicPr/>
          <p:nvPr/>
        </p:nvPicPr>
        <p:blipFill>
          <a:blip r:embed="rId4"/>
          <a:stretch>
            <a:fillRect/>
          </a:stretch>
        </p:blipFill>
        <p:spPr>
          <a:xfrm>
            <a:off x="239957" y="1647219"/>
            <a:ext cx="5078663" cy="2246563"/>
          </a:xfrm>
          <a:prstGeom prst="rect">
            <a:avLst/>
          </a:prstGeom>
        </p:spPr>
      </p:pic>
      <p:sp>
        <p:nvSpPr>
          <p:cNvPr id="7" name="文本框 6"/>
          <p:cNvSpPr txBox="1"/>
          <p:nvPr/>
        </p:nvSpPr>
        <p:spPr>
          <a:xfrm>
            <a:off x="306754" y="401671"/>
            <a:ext cx="9588500" cy="583565"/>
          </a:xfrm>
          <a:prstGeom prst="rect">
            <a:avLst/>
          </a:prstGeom>
          <a:noFill/>
        </p:spPr>
        <p:txBody>
          <a:bodyPr wrap="none" rtlCol="0">
            <a:spAutoFit/>
          </a:bodyPr>
          <a:lstStyle/>
          <a:p>
            <a:pPr marL="342900" indent="-342900" algn="l">
              <a:buFont typeface="Wingdings" panose="05000000000000000000" pitchFamily="2" charset="2"/>
              <a:buChar char="l"/>
            </a:pPr>
            <a:r>
              <a:rPr lang="zh-CN" altLang="en-US" sz="3200" b="1" dirty="0">
                <a:ln w="22225">
                  <a:solidFill>
                    <a:schemeClr val="accent2"/>
                  </a:solidFill>
                  <a:prstDash val="solid"/>
                </a:ln>
                <a:solidFill>
                  <a:schemeClr val="accent2">
                    <a:lumMod val="40000"/>
                    <a:lumOff val="60000"/>
                  </a:schemeClr>
                </a:solidFill>
                <a:effectLst/>
                <a:sym typeface="+mn-ea"/>
              </a:rPr>
              <a:t>石油炼制催化剂应用</a:t>
            </a:r>
            <a:r>
              <a:rPr lang="en-US" altLang="zh-CN" sz="2000" b="1" dirty="0">
                <a:latin typeface="微软雅黑" panose="020B0503020204020204" pitchFamily="34" charset="-122"/>
                <a:ea typeface="微软雅黑" panose="020B0503020204020204" pitchFamily="34" charset="-122"/>
              </a:rPr>
              <a:t>Petroleum Cracking Catalysts Applications</a:t>
            </a:r>
          </a:p>
        </p:txBody>
      </p:sp>
      <p:pic>
        <p:nvPicPr>
          <p:cNvPr id="11" name="图片 10"/>
          <p:cNvPicPr>
            <a:picLocks noChangeAspect="1"/>
          </p:cNvPicPr>
          <p:nvPr/>
        </p:nvPicPr>
        <p:blipFill>
          <a:blip r:embed="rId5">
            <a:alphaModFix amt="35000"/>
          </a:blip>
          <a:stretch>
            <a:fillRect/>
          </a:stretch>
        </p:blipFill>
        <p:spPr>
          <a:xfrm>
            <a:off x="10722935" y="0"/>
            <a:ext cx="1469065" cy="6614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EF906490-237C-474C-BA2E-D98840BC1F8F}" type="slidenum">
              <a:rPr lang="zh-CN" altLang="en-US" smtClean="0"/>
              <a:t>18</a:t>
            </a:fld>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2202358183"/>
              </p:ext>
            </p:extLst>
          </p:nvPr>
        </p:nvGraphicFramePr>
        <p:xfrm>
          <a:off x="447868" y="4607268"/>
          <a:ext cx="7702815" cy="1796605"/>
        </p:xfrm>
        <a:graphic>
          <a:graphicData uri="http://schemas.openxmlformats.org/drawingml/2006/table">
            <a:tbl>
              <a:tblPr firstRow="1" firstCol="1" bandRow="1">
                <a:tableStyleId>{5C22544A-7EE6-4342-B048-85BDC9FD1C3A}</a:tableStyleId>
              </a:tblPr>
              <a:tblGrid>
                <a:gridCol w="2252028">
                  <a:extLst>
                    <a:ext uri="{9D8B030D-6E8A-4147-A177-3AD203B41FA5}">
                      <a16:colId xmlns:a16="http://schemas.microsoft.com/office/drawing/2014/main" val="20000"/>
                    </a:ext>
                  </a:extLst>
                </a:gridCol>
                <a:gridCol w="1086029">
                  <a:extLst>
                    <a:ext uri="{9D8B030D-6E8A-4147-A177-3AD203B41FA5}">
                      <a16:colId xmlns:a16="http://schemas.microsoft.com/office/drawing/2014/main" val="20001"/>
                    </a:ext>
                  </a:extLst>
                </a:gridCol>
                <a:gridCol w="2182379">
                  <a:extLst>
                    <a:ext uri="{9D8B030D-6E8A-4147-A177-3AD203B41FA5}">
                      <a16:colId xmlns:a16="http://schemas.microsoft.com/office/drawing/2014/main" val="20002"/>
                    </a:ext>
                  </a:extLst>
                </a:gridCol>
                <a:gridCol w="2182379">
                  <a:extLst>
                    <a:ext uri="{9D8B030D-6E8A-4147-A177-3AD203B41FA5}">
                      <a16:colId xmlns:a16="http://schemas.microsoft.com/office/drawing/2014/main" val="20003"/>
                    </a:ext>
                  </a:extLst>
                </a:gridCol>
              </a:tblGrid>
              <a:tr h="284480">
                <a:tc>
                  <a:txBody>
                    <a:bodyPr/>
                    <a:lstStyle/>
                    <a:p>
                      <a:pPr algn="l">
                        <a:spcAft>
                          <a:spcPts val="0"/>
                        </a:spcAft>
                      </a:pPr>
                      <a:r>
                        <a:rPr lang="zh-CN" sz="1900" kern="0" dirty="0">
                          <a:effectLst/>
                        </a:rPr>
                        <a:t>项目</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sz="1900" kern="0">
                          <a:effectLst/>
                        </a:rPr>
                        <a:t> </a:t>
                      </a:r>
                      <a:endParaRPr lang="zh-CN" sz="19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just">
                        <a:spcAft>
                          <a:spcPts val="0"/>
                        </a:spcAft>
                      </a:pP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M-T-003</a:t>
                      </a:r>
                      <a:endParaRPr lang="zh-CN" alt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marL="0" marR="0" indent="0" algn="just" defTabSz="913765" rtl="0" eaLnBrk="1" fontAlgn="auto" latinLnBrk="0" hangingPunct="1">
                        <a:lnSpc>
                          <a:spcPct val="100000"/>
                        </a:lnSpc>
                        <a:spcBef>
                          <a:spcPts val="0"/>
                        </a:spcBef>
                        <a:spcAft>
                          <a:spcPts val="0"/>
                        </a:spcAft>
                        <a:buClrTx/>
                        <a:buSzTx/>
                        <a:buFontTx/>
                        <a:buNone/>
                        <a:defRPr/>
                      </a:pP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M-T-004</a:t>
                      </a:r>
                      <a:endParaRPr lang="zh-CN" alt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extLst>
                  <a:ext uri="{0D108BD9-81ED-4DB2-BD59-A6C34878D82A}">
                    <a16:rowId xmlns:a16="http://schemas.microsoft.com/office/drawing/2014/main" val="10000"/>
                  </a:ext>
                </a:extLst>
              </a:tr>
              <a:tr h="284480">
                <a:tc>
                  <a:txBody>
                    <a:bodyPr/>
                    <a:lstStyle/>
                    <a:p>
                      <a:pPr algn="l">
                        <a:spcAft>
                          <a:spcPts val="0"/>
                        </a:spcAft>
                      </a:pPr>
                      <a:r>
                        <a:rPr lang="zh-CN" altLang="en-US" sz="1900" b="1" kern="0" dirty="0">
                          <a:solidFill>
                            <a:schemeClr val="lt1"/>
                          </a:solidFill>
                          <a:effectLst/>
                          <a:latin typeface="+mn-lt"/>
                          <a:ea typeface="+mn-ea"/>
                          <a:cs typeface="+mn-cs"/>
                        </a:rPr>
                        <a:t>主要成分</a:t>
                      </a:r>
                      <a:endParaRPr lang="zh-CN" sz="1900" b="1" kern="0" dirty="0">
                        <a:solidFill>
                          <a:schemeClr val="lt1"/>
                        </a:solidFill>
                        <a:effectLst/>
                        <a:latin typeface="+mn-lt"/>
                        <a:ea typeface="+mn-ea"/>
                        <a:cs typeface="+mn-cs"/>
                      </a:endParaRPr>
                    </a:p>
                  </a:txBody>
                  <a:tcPr marL="84433" marR="84433" marT="0" marB="0" anchor="ctr"/>
                </a:tc>
                <a:tc>
                  <a:txBody>
                    <a:bodyPr/>
                    <a:lstStyle/>
                    <a:p>
                      <a:pPr algn="l">
                        <a:spcAft>
                          <a:spcPts val="0"/>
                        </a:spcAft>
                      </a:pPr>
                      <a:endParaRPr lang="zh-CN" sz="19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just">
                        <a:spcAft>
                          <a:spcPts val="0"/>
                        </a:spcAft>
                      </a:pPr>
                      <a:r>
                        <a:rPr lang="zh-CN" altLang="en-US" sz="1900" kern="100" dirty="0">
                          <a:effectLst/>
                          <a:latin typeface="Times New Roman" panose="02020603050405020304" pitchFamily="18" charset="0"/>
                          <a:ea typeface="宋体" panose="02010600030101010101" pitchFamily="2" charset="-122"/>
                          <a:cs typeface="Times New Roman" panose="02020603050405020304" pitchFamily="18" charset="0"/>
                        </a:rPr>
                        <a:t>稀土氧化物微球</a:t>
                      </a:r>
                      <a:endParaRPr lang="zh-CN" alt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marL="0" marR="0" indent="0" algn="just" defTabSz="913765" rtl="0" eaLnBrk="1" fontAlgn="auto" latinLnBrk="0" hangingPunct="1">
                        <a:lnSpc>
                          <a:spcPct val="100000"/>
                        </a:lnSpc>
                        <a:spcBef>
                          <a:spcPts val="0"/>
                        </a:spcBef>
                        <a:spcAft>
                          <a:spcPts val="0"/>
                        </a:spcAft>
                        <a:buClrTx/>
                        <a:buSzTx/>
                        <a:buFontTx/>
                        <a:buNone/>
                        <a:defRPr/>
                      </a:pPr>
                      <a:r>
                        <a:rPr lang="en-US" altLang="zh-CN" sz="1900"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Mg/Al/Ce</a:t>
                      </a:r>
                      <a:r>
                        <a:rPr lang="zh-CN" altLang="en-US" sz="1900"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微球</a:t>
                      </a:r>
                      <a:endParaRPr lang="zh-CN" altLang="zh-CN" sz="1900"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extLst>
                  <a:ext uri="{0D108BD9-81ED-4DB2-BD59-A6C34878D82A}">
                    <a16:rowId xmlns:a16="http://schemas.microsoft.com/office/drawing/2014/main" val="10001"/>
                  </a:ext>
                </a:extLst>
              </a:tr>
              <a:tr h="348805">
                <a:tc>
                  <a:txBody>
                    <a:bodyPr/>
                    <a:lstStyle/>
                    <a:p>
                      <a:pPr algn="l">
                        <a:spcAft>
                          <a:spcPts val="0"/>
                        </a:spcAft>
                      </a:pPr>
                      <a:r>
                        <a:rPr lang="en-US" sz="1900" kern="0" dirty="0">
                          <a:effectLst/>
                        </a:rPr>
                        <a:t>0-20 micron </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sz="1900" kern="0">
                          <a:effectLst/>
                        </a:rPr>
                        <a:t>wt% </a:t>
                      </a:r>
                      <a:endParaRPr lang="zh-CN" sz="19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sz="1900" kern="0" dirty="0">
                          <a:solidFill>
                            <a:schemeClr val="dk1"/>
                          </a:solidFill>
                          <a:effectLst/>
                          <a:latin typeface="+mn-lt"/>
                          <a:ea typeface="+mn-ea"/>
                          <a:cs typeface="+mn-cs"/>
                        </a:rPr>
                        <a:t>&lt;3</a:t>
                      </a:r>
                      <a:endParaRPr lang="zh-CN" sz="1900" kern="0" dirty="0">
                        <a:solidFill>
                          <a:schemeClr val="dk1"/>
                        </a:solidFill>
                        <a:effectLst/>
                        <a:latin typeface="+mn-lt"/>
                        <a:ea typeface="+mn-ea"/>
                        <a:cs typeface="+mn-cs"/>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&lt;3</a:t>
                      </a:r>
                      <a:endParaRPr lang="zh-CN" altLang="zh-CN" sz="1900" kern="0" dirty="0">
                        <a:solidFill>
                          <a:schemeClr val="dk1"/>
                        </a:solidFill>
                        <a:effectLst/>
                        <a:latin typeface="+mn-lt"/>
                        <a:ea typeface="+mn-ea"/>
                        <a:cs typeface="+mn-cs"/>
                      </a:endParaRPr>
                    </a:p>
                  </a:txBody>
                  <a:tcPr marL="84433" marR="84433" marT="0" marB="0" anchor="ctr"/>
                </a:tc>
                <a:extLst>
                  <a:ext uri="{0D108BD9-81ED-4DB2-BD59-A6C34878D82A}">
                    <a16:rowId xmlns:a16="http://schemas.microsoft.com/office/drawing/2014/main" val="10002"/>
                  </a:ext>
                </a:extLst>
              </a:tr>
              <a:tr h="284480">
                <a:tc>
                  <a:txBody>
                    <a:bodyPr/>
                    <a:lstStyle/>
                    <a:p>
                      <a:pPr algn="l">
                        <a:spcAft>
                          <a:spcPts val="0"/>
                        </a:spcAft>
                      </a:pPr>
                      <a:r>
                        <a:rPr lang="en-US" sz="1900" kern="0" dirty="0">
                          <a:effectLst/>
                        </a:rPr>
                        <a:t>0-40 micron</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sz="1900" kern="0">
                          <a:effectLst/>
                        </a:rPr>
                        <a:t>wt% </a:t>
                      </a:r>
                      <a:endParaRPr lang="zh-CN" sz="19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&lt;40</a:t>
                      </a:r>
                      <a:endParaRPr lang="zh-CN" altLang="zh-CN" sz="1900" kern="0" dirty="0">
                        <a:solidFill>
                          <a:schemeClr val="dk1"/>
                        </a:solidFill>
                        <a:effectLst/>
                        <a:latin typeface="+mn-lt"/>
                        <a:ea typeface="+mn-ea"/>
                        <a:cs typeface="+mn-cs"/>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&lt;18</a:t>
                      </a:r>
                      <a:endParaRPr lang="zh-CN" altLang="zh-CN" sz="1900" kern="0" dirty="0">
                        <a:solidFill>
                          <a:schemeClr val="dk1"/>
                        </a:solidFill>
                        <a:effectLst/>
                        <a:latin typeface="+mn-lt"/>
                        <a:ea typeface="+mn-ea"/>
                        <a:cs typeface="+mn-cs"/>
                      </a:endParaRPr>
                    </a:p>
                  </a:txBody>
                  <a:tcPr marL="84433" marR="84433" marT="0" marB="0" anchor="ctr"/>
                </a:tc>
                <a:extLst>
                  <a:ext uri="{0D108BD9-81ED-4DB2-BD59-A6C34878D82A}">
                    <a16:rowId xmlns:a16="http://schemas.microsoft.com/office/drawing/2014/main" val="10003"/>
                  </a:ext>
                </a:extLst>
              </a:tr>
              <a:tr h="284480">
                <a:tc>
                  <a:txBody>
                    <a:bodyPr/>
                    <a:lstStyle/>
                    <a:p>
                      <a:pPr algn="l">
                        <a:spcAft>
                          <a:spcPts val="0"/>
                        </a:spcAft>
                      </a:pPr>
                      <a:r>
                        <a:rPr lang="en-US" sz="1900" kern="0" dirty="0" err="1">
                          <a:effectLst/>
                        </a:rPr>
                        <a:t>D50</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sz="1900" kern="0" dirty="0">
                          <a:effectLst/>
                        </a:rPr>
                        <a:t>Micron </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40-60</a:t>
                      </a:r>
                      <a:endParaRPr lang="zh-CN" altLang="zh-CN" sz="1900" kern="0" dirty="0">
                        <a:solidFill>
                          <a:schemeClr val="dk1"/>
                        </a:solidFill>
                        <a:effectLst/>
                        <a:latin typeface="+mn-lt"/>
                        <a:ea typeface="+mn-ea"/>
                        <a:cs typeface="+mn-cs"/>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65-85</a:t>
                      </a:r>
                      <a:endParaRPr lang="zh-CN" sz="1900" kern="0" dirty="0">
                        <a:solidFill>
                          <a:schemeClr val="dk1"/>
                        </a:solidFill>
                        <a:effectLst/>
                        <a:latin typeface="+mn-lt"/>
                        <a:ea typeface="+mn-ea"/>
                        <a:cs typeface="+mn-cs"/>
                      </a:endParaRPr>
                    </a:p>
                  </a:txBody>
                  <a:tcPr marL="84433" marR="84433" marT="0" marB="0" anchor="ctr"/>
                </a:tc>
                <a:extLst>
                  <a:ext uri="{0D108BD9-81ED-4DB2-BD59-A6C34878D82A}">
                    <a16:rowId xmlns:a16="http://schemas.microsoft.com/office/drawing/2014/main" val="10004"/>
                  </a:ext>
                </a:extLst>
              </a:tr>
              <a:tr h="284480">
                <a:tc>
                  <a:txBody>
                    <a:bodyPr/>
                    <a:lstStyle/>
                    <a:p>
                      <a:pPr algn="l">
                        <a:spcAft>
                          <a:spcPts val="0"/>
                        </a:spcAft>
                      </a:pPr>
                      <a:r>
                        <a:rPr lang="zh-CN" altLang="en-US" sz="1900" b="1" kern="0" dirty="0">
                          <a:solidFill>
                            <a:schemeClr val="lt1"/>
                          </a:solidFill>
                          <a:effectLst/>
                          <a:latin typeface="+mn-lt"/>
                          <a:ea typeface="+mn-ea"/>
                          <a:cs typeface="+mn-cs"/>
                        </a:rPr>
                        <a:t>磨损指数</a:t>
                      </a:r>
                      <a:endParaRPr lang="zh-CN" sz="1900" b="1" kern="0" dirty="0">
                        <a:solidFill>
                          <a:schemeClr val="lt1"/>
                        </a:solidFill>
                        <a:effectLst/>
                        <a:latin typeface="+mn-lt"/>
                        <a:ea typeface="+mn-ea"/>
                        <a:cs typeface="+mn-cs"/>
                      </a:endParaRPr>
                    </a:p>
                  </a:txBody>
                  <a:tcPr marL="84433" marR="84433" marT="0" marB="0" anchor="ctr"/>
                </a:tc>
                <a:tc>
                  <a:txBody>
                    <a:bodyPr/>
                    <a:lstStyle/>
                    <a:p>
                      <a:pPr marL="0" marR="0" indent="0" algn="l" defTabSz="779145" rtl="0" eaLnBrk="1" fontAlgn="auto" latinLnBrk="0" hangingPunct="1">
                        <a:lnSpc>
                          <a:spcPct val="100000"/>
                        </a:lnSpc>
                        <a:spcBef>
                          <a:spcPts val="0"/>
                        </a:spcBef>
                        <a:spcAft>
                          <a:spcPts val="0"/>
                        </a:spcAft>
                        <a:buClrTx/>
                        <a:buSzTx/>
                        <a:buFontTx/>
                        <a:buNone/>
                        <a:defRPr/>
                      </a:pPr>
                      <a:r>
                        <a:rPr lang="en-US" altLang="zh-CN" sz="1900" kern="0" dirty="0" err="1">
                          <a:solidFill>
                            <a:schemeClr val="dk1"/>
                          </a:solidFill>
                          <a:effectLst/>
                          <a:latin typeface="+mn-lt"/>
                          <a:ea typeface="+mn-ea"/>
                          <a:cs typeface="+mn-cs"/>
                        </a:rPr>
                        <a:t>wt</a:t>
                      </a:r>
                      <a:r>
                        <a:rPr lang="en-US" altLang="zh-CN" sz="1900" kern="0" dirty="0">
                          <a:solidFill>
                            <a:schemeClr val="dk1"/>
                          </a:solidFill>
                          <a:effectLst/>
                          <a:latin typeface="+mn-lt"/>
                          <a:ea typeface="+mn-ea"/>
                          <a:cs typeface="+mn-cs"/>
                        </a:rPr>
                        <a:t>% </a:t>
                      </a:r>
                      <a:endParaRPr lang="zh-CN" altLang="zh-CN" sz="1900" kern="0" dirty="0">
                        <a:solidFill>
                          <a:schemeClr val="dk1"/>
                        </a:solidFill>
                        <a:effectLst/>
                        <a:latin typeface="+mn-lt"/>
                        <a:ea typeface="+mn-ea"/>
                        <a:cs typeface="+mn-cs"/>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&lt;10</a:t>
                      </a:r>
                      <a:endParaRPr lang="zh-CN" sz="1900" kern="0" dirty="0">
                        <a:solidFill>
                          <a:schemeClr val="dk1"/>
                        </a:solidFill>
                        <a:effectLst/>
                        <a:latin typeface="+mn-lt"/>
                        <a:ea typeface="+mn-ea"/>
                        <a:cs typeface="+mn-cs"/>
                      </a:endParaRPr>
                    </a:p>
                  </a:txBody>
                  <a:tcPr marL="84433" marR="84433" marT="0" marB="0" anchor="ctr"/>
                </a:tc>
                <a:tc>
                  <a:txBody>
                    <a:bodyPr/>
                    <a:lstStyle/>
                    <a:p>
                      <a:pPr algn="l">
                        <a:spcAft>
                          <a:spcPts val="0"/>
                        </a:spcAft>
                      </a:pPr>
                      <a:r>
                        <a:rPr lang="en-US" altLang="zh-CN" sz="1900" kern="0" dirty="0">
                          <a:solidFill>
                            <a:schemeClr val="dk1"/>
                          </a:solidFill>
                          <a:effectLst/>
                          <a:latin typeface="+mn-lt"/>
                          <a:ea typeface="+mn-ea"/>
                          <a:cs typeface="+mn-cs"/>
                        </a:rPr>
                        <a:t>&lt;3</a:t>
                      </a:r>
                      <a:endParaRPr lang="zh-CN" altLang="zh-CN" sz="1900" kern="0" dirty="0">
                        <a:solidFill>
                          <a:schemeClr val="dk1"/>
                        </a:solidFill>
                        <a:effectLst/>
                        <a:latin typeface="+mn-lt"/>
                        <a:ea typeface="+mn-ea"/>
                        <a:cs typeface="+mn-cs"/>
                      </a:endParaRPr>
                    </a:p>
                  </a:txBody>
                  <a:tcPr marL="84433" marR="84433" marT="0" marB="0" anchor="ctr"/>
                </a:tc>
                <a:extLst>
                  <a:ext uri="{0D108BD9-81ED-4DB2-BD59-A6C34878D82A}">
                    <a16:rowId xmlns:a16="http://schemas.microsoft.com/office/drawing/2014/main" val="10005"/>
                  </a:ext>
                </a:extLst>
              </a:tr>
            </a:tbl>
          </a:graphicData>
        </a:graphic>
      </p:graphicFrame>
      <p:sp>
        <p:nvSpPr>
          <p:cNvPr id="14" name="Content Placeholder 6"/>
          <p:cNvSpPr>
            <a:spLocks noGrp="1"/>
          </p:cNvSpPr>
          <p:nvPr>
            <p:ph sz="half" idx="2"/>
          </p:nvPr>
        </p:nvSpPr>
        <p:spPr>
          <a:xfrm>
            <a:off x="536193" y="1369294"/>
            <a:ext cx="6492137" cy="1244956"/>
          </a:xfrm>
        </p:spPr>
        <p:txBody>
          <a:bodyPr>
            <a:noAutofit/>
          </a:bodyPr>
          <a:lstStyle/>
          <a:p>
            <a:pPr marL="0" indent="0">
              <a:buNone/>
            </a:pPr>
            <a:r>
              <a:rPr lang="zh-CN" altLang="en-US" sz="1867" dirty="0">
                <a:sym typeface="+mn-ea"/>
              </a:rPr>
              <a:t>应用</a:t>
            </a:r>
            <a:r>
              <a:rPr lang="en-US" altLang="zh-CN" sz="1867" dirty="0">
                <a:sym typeface="+mn-ea"/>
              </a:rPr>
              <a:t>:</a:t>
            </a:r>
          </a:p>
          <a:p>
            <a:pPr lvl="0"/>
            <a:r>
              <a:rPr lang="zh-CN" altLang="en-US" sz="1867" dirty="0"/>
              <a:t>高钒</a:t>
            </a:r>
            <a:r>
              <a:rPr lang="en-US" altLang="zh-CN" sz="1867" dirty="0"/>
              <a:t>/</a:t>
            </a:r>
            <a:r>
              <a:rPr lang="zh-CN" altLang="en-US" sz="1867" dirty="0"/>
              <a:t>镍</a:t>
            </a:r>
            <a:r>
              <a:rPr lang="en-US" altLang="zh-CN" sz="1867" dirty="0"/>
              <a:t>/</a:t>
            </a:r>
            <a:r>
              <a:rPr lang="zh-CN" altLang="en-US" sz="1867" dirty="0"/>
              <a:t>铁进料。</a:t>
            </a:r>
            <a:endParaRPr lang="en-US" altLang="zh-CN" sz="1867" dirty="0"/>
          </a:p>
          <a:p>
            <a:pPr lvl="0"/>
            <a:r>
              <a:rPr lang="zh-CN" altLang="en-US" sz="1867" dirty="0">
                <a:sym typeface="+mn-ea"/>
              </a:rPr>
              <a:t>平衡剂中钒、镍和铁含量高。</a:t>
            </a:r>
            <a:endParaRPr lang="en-US" altLang="zh-CN" sz="1867" dirty="0">
              <a:sym typeface="+mn-ea"/>
            </a:endParaRPr>
          </a:p>
        </p:txBody>
      </p:sp>
      <p:sp>
        <p:nvSpPr>
          <p:cNvPr id="15" name="Content Placeholder 44"/>
          <p:cNvSpPr>
            <a:spLocks noGrp="1"/>
          </p:cNvSpPr>
          <p:nvPr>
            <p:ph sz="half" idx="13"/>
          </p:nvPr>
        </p:nvSpPr>
        <p:spPr>
          <a:xfrm>
            <a:off x="536192" y="2491025"/>
            <a:ext cx="6402491" cy="1875951"/>
          </a:xfrm>
        </p:spPr>
        <p:txBody>
          <a:bodyPr>
            <a:noAutofit/>
          </a:bodyPr>
          <a:lstStyle/>
          <a:p>
            <a:pPr marL="0" indent="0">
              <a:buNone/>
            </a:pPr>
            <a:r>
              <a:rPr lang="zh-CN" altLang="en-US" sz="1867" dirty="0"/>
              <a:t>设计</a:t>
            </a:r>
            <a:r>
              <a:rPr lang="en-US" sz="1867" dirty="0"/>
              <a:t>:</a:t>
            </a:r>
          </a:p>
          <a:p>
            <a:r>
              <a:rPr lang="zh-CN" altLang="en-US" sz="1867" dirty="0"/>
              <a:t>选择性吸附和钝化钒、镍和铁，抑制烃类脱氢，降低汽油中烯烃含量。</a:t>
            </a:r>
            <a:endParaRPr lang="en-US" altLang="zh-CN" sz="1867" dirty="0"/>
          </a:p>
          <a:p>
            <a:pPr lvl="0"/>
            <a:r>
              <a:rPr lang="zh-CN" altLang="en-US" sz="1867" dirty="0"/>
              <a:t>纳米</a:t>
            </a:r>
            <a:r>
              <a:rPr lang="en-US" altLang="zh-CN" sz="1867" dirty="0"/>
              <a:t>Mg/Al/Ce</a:t>
            </a:r>
            <a:r>
              <a:rPr lang="zh-CN" altLang="en-US" sz="1867" dirty="0"/>
              <a:t>滑石结构，有利于含钒</a:t>
            </a:r>
            <a:r>
              <a:rPr lang="en-US" altLang="zh-CN" sz="1867" dirty="0"/>
              <a:t>/</a:t>
            </a:r>
            <a:r>
              <a:rPr lang="zh-CN" altLang="en-US" sz="1867" dirty="0"/>
              <a:t>镍</a:t>
            </a:r>
            <a:r>
              <a:rPr lang="en-US" altLang="zh-CN" sz="1867" dirty="0"/>
              <a:t>/</a:t>
            </a:r>
            <a:r>
              <a:rPr lang="zh-CN" altLang="en-US" sz="1867" dirty="0"/>
              <a:t>铁化合物的扩散</a:t>
            </a:r>
            <a:r>
              <a:rPr lang="zh-CN" altLang="en-US" sz="1867" dirty="0">
                <a:solidFill>
                  <a:schemeClr val="tx1"/>
                </a:solidFill>
              </a:rPr>
              <a:t>。</a:t>
            </a:r>
            <a:endParaRPr lang="en-US" altLang="zh-CN" sz="1867" dirty="0"/>
          </a:p>
          <a:p>
            <a:pPr lvl="0"/>
            <a:r>
              <a:rPr lang="zh-CN" altLang="en-US" sz="1867" dirty="0"/>
              <a:t>降低平衡剂中</a:t>
            </a:r>
            <a:r>
              <a:rPr lang="en-US" altLang="zh-CN" sz="1867" dirty="0"/>
              <a:t>V/Ni/Fe</a:t>
            </a:r>
            <a:r>
              <a:rPr lang="zh-CN" altLang="en-US" sz="1867" dirty="0"/>
              <a:t>含量，提高催化剂活性和改善催化剂焦炭选择性。</a:t>
            </a:r>
            <a:endParaRPr lang="it-IT" altLang="zh-CN" sz="1867" dirty="0">
              <a:sym typeface="+mn-ea"/>
            </a:endParaRPr>
          </a:p>
        </p:txBody>
      </p:sp>
      <p:pic>
        <p:nvPicPr>
          <p:cNvPr id="3" name="图片 2">
            <a:extLst>
              <a:ext uri="{FF2B5EF4-FFF2-40B4-BE49-F238E27FC236}">
                <a16:creationId xmlns:a16="http://schemas.microsoft.com/office/drawing/2014/main" id="{0BE171CB-0E1B-C2D1-A191-D9B474F39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535" y="974602"/>
            <a:ext cx="4425421" cy="3162481"/>
          </a:xfrm>
          <a:prstGeom prst="rect">
            <a:avLst/>
          </a:prstGeom>
        </p:spPr>
      </p:pic>
      <p:sp>
        <p:nvSpPr>
          <p:cNvPr id="2" name="文本框 1">
            <a:extLst>
              <a:ext uri="{FF2B5EF4-FFF2-40B4-BE49-F238E27FC236}">
                <a16:creationId xmlns:a16="http://schemas.microsoft.com/office/drawing/2014/main" id="{381114BD-0811-485A-2BCA-41A8CB44566A}"/>
              </a:ext>
            </a:extLst>
          </p:cNvPr>
          <p:cNvSpPr txBox="1"/>
          <p:nvPr/>
        </p:nvSpPr>
        <p:spPr>
          <a:xfrm>
            <a:off x="306754" y="401671"/>
            <a:ext cx="9588500" cy="583565"/>
          </a:xfrm>
          <a:prstGeom prst="rect">
            <a:avLst/>
          </a:prstGeom>
          <a:noFill/>
        </p:spPr>
        <p:txBody>
          <a:bodyPr wrap="none" rtlCol="0">
            <a:spAutoFit/>
          </a:bodyPr>
          <a:lstStyle/>
          <a:p>
            <a:pPr marL="342900" indent="-342900" algn="l">
              <a:buFont typeface="Wingdings" panose="05000000000000000000" pitchFamily="2" charset="2"/>
              <a:buChar char="l"/>
            </a:pPr>
            <a:r>
              <a:rPr lang="zh-CN" altLang="en-US" sz="3200" b="1" dirty="0">
                <a:ln w="22225">
                  <a:solidFill>
                    <a:schemeClr val="accent2"/>
                  </a:solidFill>
                  <a:prstDash val="solid"/>
                </a:ln>
                <a:solidFill>
                  <a:schemeClr val="accent2">
                    <a:lumMod val="40000"/>
                    <a:lumOff val="60000"/>
                  </a:schemeClr>
                </a:solidFill>
                <a:effectLst/>
                <a:sym typeface="+mn-ea"/>
              </a:rPr>
              <a:t>石油炼制催化剂应用</a:t>
            </a:r>
            <a:r>
              <a:rPr lang="en-US" altLang="zh-CN" sz="2000" b="1" dirty="0">
                <a:latin typeface="微软雅黑" panose="020B0503020204020204" pitchFamily="34" charset="-122"/>
                <a:ea typeface="微软雅黑" panose="020B0503020204020204" pitchFamily="34" charset="-122"/>
              </a:rPr>
              <a:t>Petroleum Cracking Catalysts Applications</a:t>
            </a:r>
          </a:p>
        </p:txBody>
      </p:sp>
      <p:pic>
        <p:nvPicPr>
          <p:cNvPr id="10" name="图片 9">
            <a:extLst>
              <a:ext uri="{FF2B5EF4-FFF2-40B4-BE49-F238E27FC236}">
                <a16:creationId xmlns:a16="http://schemas.microsoft.com/office/drawing/2014/main" id="{A645049B-5ABE-F384-79E5-B6BCB2918E3D}"/>
              </a:ext>
            </a:extLst>
          </p:cNvPr>
          <p:cNvPicPr>
            <a:picLocks noChangeAspect="1"/>
          </p:cNvPicPr>
          <p:nvPr/>
        </p:nvPicPr>
        <p:blipFill>
          <a:blip r:embed="rId5">
            <a:alphaModFix amt="35000"/>
          </a:blip>
          <a:stretch>
            <a:fillRect/>
          </a:stretch>
        </p:blipFill>
        <p:spPr>
          <a:xfrm>
            <a:off x="10722935" y="0"/>
            <a:ext cx="1469065" cy="661499"/>
          </a:xfrm>
          <a:prstGeom prst="rect">
            <a:avLst/>
          </a:prstGeom>
        </p:spPr>
      </p:pic>
    </p:spTree>
    <p:custDataLst>
      <p:tags r:id="rId1"/>
    </p:custDataLst>
    <p:extLst>
      <p:ext uri="{BB962C8B-B14F-4D97-AF65-F5344CB8AC3E}">
        <p14:creationId xmlns:p14="http://schemas.microsoft.com/office/powerpoint/2010/main" val="286614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3460119" y="4157777"/>
            <a:ext cx="3104804" cy="2122783"/>
          </a:xfrm>
          <a:prstGeom prst="rect">
            <a:avLst/>
          </a:prstGeom>
        </p:spPr>
      </p:pic>
      <p:sp>
        <p:nvSpPr>
          <p:cNvPr id="2" name="灯片编号占位符 1"/>
          <p:cNvSpPr>
            <a:spLocks noGrp="1"/>
          </p:cNvSpPr>
          <p:nvPr>
            <p:ph type="sldNum" sz="quarter" idx="4"/>
          </p:nvPr>
        </p:nvSpPr>
        <p:spPr bwMode="auto">
          <a:xfrm>
            <a:off x="7954227" y="4847703"/>
            <a:ext cx="745289" cy="2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3" tIns="38972" rIns="77943" bIns="38972" numCol="1" anchor="ctr" anchorCtr="0" compatLnSpc="1"/>
          <a:lstStyle>
            <a:defPPr>
              <a:defRPr lang="zh-CN"/>
            </a:defPPr>
            <a:lvl1pPr marL="0" algn="r" defTabSz="779145" rtl="0" eaLnBrk="1" latinLnBrk="0" hangingPunct="1">
              <a:defRPr sz="900" b="1" kern="1200" baseline="0" smtClean="0">
                <a:solidFill>
                  <a:schemeClr val="bg1"/>
                </a:solidFill>
                <a:latin typeface="+mn-lt"/>
                <a:ea typeface="黑体" panose="02010609060101010101" pitchFamily="49" charset="-122"/>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925" algn="l" defTabSz="779145" rtl="0" eaLnBrk="1" latinLnBrk="0" hangingPunct="1">
              <a:defRPr sz="1500" kern="1200">
                <a:solidFill>
                  <a:schemeClr val="tx1"/>
                </a:solidFill>
                <a:latin typeface="+mn-lt"/>
                <a:ea typeface="+mn-ea"/>
                <a:cs typeface="+mn-cs"/>
              </a:defRPr>
            </a:lvl5pPr>
            <a:lvl6pPr marL="1948815"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960" algn="l" defTabSz="779145" rtl="0" eaLnBrk="1" latinLnBrk="0" hangingPunct="1">
              <a:defRPr sz="1500" kern="1200">
                <a:solidFill>
                  <a:schemeClr val="tx1"/>
                </a:solidFill>
                <a:latin typeface="+mn-lt"/>
                <a:ea typeface="+mn-ea"/>
                <a:cs typeface="+mn-cs"/>
              </a:defRPr>
            </a:lvl8pPr>
            <a:lvl9pPr marL="3117850" algn="l" defTabSz="779145" rtl="0" eaLnBrk="1" latinLnBrk="0" hangingPunct="1">
              <a:defRPr sz="1500" kern="1200">
                <a:solidFill>
                  <a:schemeClr val="tx1"/>
                </a:solidFill>
                <a:latin typeface="+mn-lt"/>
                <a:ea typeface="+mn-ea"/>
                <a:cs typeface="+mn-cs"/>
              </a:defRPr>
            </a:lvl9pPr>
          </a:lstStyle>
          <a:p>
            <a:fld id="{EF906490-237C-474C-BA2E-D98840BC1F8F}" type="slidenum">
              <a:rPr lang="zh-CN" altLang="en-US" smtClean="0"/>
              <a:pPr/>
              <a:t>19</a:t>
            </a:fld>
            <a:endParaRPr lang="zh-CN" altLang="en-US" dirty="0">
              <a:latin typeface="Times New Roman" panose="02020603050405020304" pitchFamily="18" charset="0"/>
              <a:ea typeface="+mn-ea"/>
              <a:cs typeface="Times New Roman" panose="02020603050405020304" pitchFamily="18" charset="0"/>
            </a:endParaRPr>
          </a:p>
        </p:txBody>
      </p:sp>
      <p:sp>
        <p:nvSpPr>
          <p:cNvPr id="5" name="页脚占位符 4"/>
          <p:cNvSpPr>
            <a:spLocks noGrp="1"/>
          </p:cNvSpPr>
          <p:nvPr>
            <p:ph type="ftr" sz="quarter" idx="3"/>
          </p:nvPr>
        </p:nvSpPr>
        <p:spPr bwMode="auto">
          <a:xfrm>
            <a:off x="469021" y="4847703"/>
            <a:ext cx="1569732" cy="2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3" tIns="38972" rIns="77943" bIns="38972" numCol="1" anchor="ctr" anchorCtr="0" compatLnSpc="1"/>
          <a:lstStyle>
            <a:defPPr>
              <a:defRPr lang="zh-CN"/>
            </a:defPPr>
            <a:lvl1pPr marL="0" algn="l" defTabSz="779145" rtl="0" eaLnBrk="1" latinLnBrk="0" hangingPunct="1">
              <a:defRPr sz="900" b="1" kern="1200" baseline="0" smtClean="0">
                <a:solidFill>
                  <a:schemeClr val="bg1"/>
                </a:solidFill>
                <a:latin typeface="+mn-lt"/>
                <a:ea typeface="黑体" panose="02010609060101010101" pitchFamily="49" charset="-122"/>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925" algn="l" defTabSz="779145" rtl="0" eaLnBrk="1" latinLnBrk="0" hangingPunct="1">
              <a:defRPr sz="1500" kern="1200">
                <a:solidFill>
                  <a:schemeClr val="tx1"/>
                </a:solidFill>
                <a:latin typeface="+mn-lt"/>
                <a:ea typeface="+mn-ea"/>
                <a:cs typeface="+mn-cs"/>
              </a:defRPr>
            </a:lvl5pPr>
            <a:lvl6pPr marL="1948815"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960" algn="l" defTabSz="779145" rtl="0" eaLnBrk="1" latinLnBrk="0" hangingPunct="1">
              <a:defRPr sz="1500" kern="1200">
                <a:solidFill>
                  <a:schemeClr val="tx1"/>
                </a:solidFill>
                <a:latin typeface="+mn-lt"/>
                <a:ea typeface="+mn-ea"/>
                <a:cs typeface="+mn-cs"/>
              </a:defRPr>
            </a:lvl8pPr>
            <a:lvl9pPr marL="3117850" algn="l" defTabSz="779145" rtl="0" eaLnBrk="1" latinLnBrk="0" hangingPunct="1">
              <a:defRPr sz="1500" kern="1200">
                <a:solidFill>
                  <a:schemeClr val="tx1"/>
                </a:solidFill>
                <a:latin typeface="+mn-lt"/>
                <a:ea typeface="+mn-ea"/>
                <a:cs typeface="+mn-cs"/>
              </a:defRPr>
            </a:lvl9pPr>
          </a:lstStyle>
          <a:p>
            <a:r>
              <a:rPr lang="en-US" altLang="zh-CN"/>
              <a:t>www.rezel.com.cn</a:t>
            </a:r>
            <a:endParaRPr lang="zh-CN" altLang="en-US" dirty="0">
              <a:latin typeface="Times New Roman" panose="02020603050405020304" pitchFamily="18" charset="0"/>
              <a:ea typeface="+mn-ea"/>
              <a:cs typeface="Times New Roman" panose="02020603050405020304" pitchFamily="18" charset="0"/>
            </a:endParaRPr>
          </a:p>
        </p:txBody>
      </p:sp>
      <p:sp>
        <p:nvSpPr>
          <p:cNvPr id="14" name="文本框 13"/>
          <p:cNvSpPr txBox="1"/>
          <p:nvPr/>
        </p:nvSpPr>
        <p:spPr>
          <a:xfrm>
            <a:off x="562986" y="793592"/>
            <a:ext cx="10894481" cy="648832"/>
          </a:xfrm>
          <a:prstGeom prst="rect">
            <a:avLst/>
          </a:prstGeom>
          <a:noFill/>
        </p:spPr>
        <p:txBody>
          <a:bodyPr wrap="square">
            <a:spAutoFit/>
          </a:bodyPr>
          <a:lstStyle>
            <a:defPPr>
              <a:defRPr lang="zh-CN"/>
            </a:defPPr>
            <a:lvl1pPr algn="just">
              <a:lnSpc>
                <a:spcPct val="172000"/>
              </a:lnSpc>
              <a:spcBef>
                <a:spcPts val="1300"/>
              </a:spcBef>
              <a:spcAft>
                <a:spcPts val="1300"/>
              </a:spcAft>
              <a:defRPr sz="2400" b="1" kern="100">
                <a:latin typeface="Times New Roman" panose="02020603050405020304" pitchFamily="18" charset="0"/>
                <a:cs typeface="Times New Roman" panose="02020603050405020304" pitchFamily="18" charset="0"/>
              </a:defRPr>
            </a:lvl1pPr>
          </a:lstStyle>
          <a:p>
            <a:r>
              <a:rPr lang="zh-CN" altLang="en-US" dirty="0"/>
              <a:t>纳米</a:t>
            </a:r>
            <a:r>
              <a:rPr lang="en-US" altLang="zh-CN" dirty="0"/>
              <a:t>Mg/Al/Ce</a:t>
            </a:r>
            <a:r>
              <a:rPr lang="zh-CN" altLang="en-US" dirty="0"/>
              <a:t>微球金属捕集和钝化剂</a:t>
            </a:r>
            <a:endParaRPr lang="zh-CN" altLang="zh-CN" dirty="0"/>
          </a:p>
        </p:txBody>
      </p:sp>
      <p:pic>
        <p:nvPicPr>
          <p:cNvPr id="3" name="Picture 2" descr="C:\Users\dell\Desktop\专利\一种花状水滑石及其制备方法\钝镍剂SEM\N40\N40#_0210.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24" y="3783483"/>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ell\Desktop\专利\一种花状水滑石及其制备方法\钝镍剂SEM\N40\N40#_0206.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24" y="1436841"/>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0119" y="1446063"/>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6824978" y="1593574"/>
            <a:ext cx="4876365" cy="1801583"/>
          </a:xfrm>
          <a:prstGeom prst="rect">
            <a:avLst/>
          </a:prstGeom>
        </p:spPr>
        <p:txBody>
          <a:bodyPr wrap="square">
            <a:spAutoFit/>
          </a:bodyPr>
          <a:lstStyle/>
          <a:p>
            <a:pPr marL="285744" indent="-285744">
              <a:lnSpc>
                <a:spcPct val="150000"/>
              </a:lnSpc>
              <a:buFont typeface="Wingdings" panose="05000000000000000000" pitchFamily="2" charset="2"/>
              <a:buChar char="Ø"/>
            </a:pPr>
            <a:r>
              <a:rPr lang="zh-CN" altLang="en-US" sz="1867" dirty="0">
                <a:latin typeface="Times New Roman" panose="02020603050405020304" pitchFamily="18" charset="0"/>
                <a:cs typeface="Times New Roman" panose="02020603050405020304" pitchFamily="18" charset="0"/>
              </a:rPr>
              <a:t>由</a:t>
            </a:r>
            <a:r>
              <a:rPr lang="en-US" altLang="zh-CN" sz="2000" dirty="0">
                <a:latin typeface="Times New Roman" panose="02020603050405020304" pitchFamily="18" charset="0"/>
                <a:cs typeface="Times New Roman" panose="02020603050405020304" pitchFamily="18" charset="0"/>
              </a:rPr>
              <a:t>Mg/Al/Ce</a:t>
            </a:r>
            <a:r>
              <a:rPr lang="zh-CN" altLang="en-US" sz="1867" dirty="0">
                <a:latin typeface="Times New Roman" panose="02020603050405020304" pitchFamily="18" charset="0"/>
                <a:cs typeface="Times New Roman" panose="02020603050405020304" pitchFamily="18" charset="0"/>
              </a:rPr>
              <a:t>薄片组成的微球构成，</a:t>
            </a:r>
            <a:r>
              <a:rPr lang="zh-CN" altLang="en-US" sz="1867" dirty="0">
                <a:solidFill>
                  <a:srgbClr val="FF0000"/>
                </a:solidFill>
                <a:latin typeface="Times New Roman" panose="02020603050405020304" pitchFamily="18" charset="0"/>
                <a:cs typeface="Times New Roman" panose="02020603050405020304" pitchFamily="18" charset="0"/>
              </a:rPr>
              <a:t>薄片厚度为</a:t>
            </a:r>
            <a:r>
              <a:rPr lang="en-US" altLang="zh-CN" sz="1867" dirty="0">
                <a:solidFill>
                  <a:srgbClr val="FF0000"/>
                </a:solidFill>
                <a:latin typeface="Times New Roman" panose="02020603050405020304" pitchFamily="18" charset="0"/>
                <a:cs typeface="Times New Roman" panose="02020603050405020304" pitchFamily="18" charset="0"/>
              </a:rPr>
              <a:t>10-20 nm</a:t>
            </a:r>
            <a:r>
              <a:rPr lang="zh-CN" altLang="en-US" sz="1867" dirty="0">
                <a:solidFill>
                  <a:srgbClr val="FF0000"/>
                </a:solidFill>
                <a:latin typeface="Times New Roman" panose="02020603050405020304" pitchFamily="18" charset="0"/>
                <a:cs typeface="Times New Roman" panose="02020603050405020304" pitchFamily="18" charset="0"/>
              </a:rPr>
              <a:t>， 薄片表面有</a:t>
            </a:r>
            <a:r>
              <a:rPr lang="en-US" altLang="zh-CN" sz="1867" dirty="0">
                <a:solidFill>
                  <a:srgbClr val="FF0000"/>
                </a:solidFill>
                <a:latin typeface="Times New Roman" panose="02020603050405020304" pitchFamily="18" charset="0"/>
                <a:cs typeface="Times New Roman" panose="02020603050405020304" pitchFamily="18" charset="0"/>
              </a:rPr>
              <a:t>5-10 nm</a:t>
            </a:r>
            <a:r>
              <a:rPr lang="zh-CN" altLang="en-US" sz="1867" dirty="0">
                <a:solidFill>
                  <a:srgbClr val="FF0000"/>
                </a:solidFill>
                <a:latin typeface="Times New Roman" panose="02020603050405020304" pitchFamily="18" charset="0"/>
                <a:cs typeface="Times New Roman" panose="02020603050405020304" pitchFamily="18" charset="0"/>
              </a:rPr>
              <a:t>的微孔</a:t>
            </a:r>
            <a:r>
              <a:rPr lang="zh-CN" altLang="en-US" sz="1867" dirty="0">
                <a:latin typeface="Times New Roman" panose="02020603050405020304" pitchFamily="18" charset="0"/>
                <a:cs typeface="Times New Roman" panose="02020603050405020304" pitchFamily="18" charset="0"/>
              </a:rPr>
              <a:t>。</a:t>
            </a:r>
            <a:endParaRPr lang="en-US" altLang="zh-CN" sz="1867" dirty="0">
              <a:latin typeface="Times New Roman" panose="02020603050405020304" pitchFamily="18" charset="0"/>
              <a:cs typeface="Times New Roman" panose="02020603050405020304" pitchFamily="18" charset="0"/>
            </a:endParaRPr>
          </a:p>
          <a:p>
            <a:pPr marL="285744" indent="-285744">
              <a:lnSpc>
                <a:spcPct val="150000"/>
              </a:lnSpc>
              <a:buFont typeface="Wingdings" panose="05000000000000000000" pitchFamily="2" charset="2"/>
              <a:buChar char="Ø"/>
            </a:pPr>
            <a:r>
              <a:rPr lang="zh-CN" altLang="en-US" sz="1867" dirty="0">
                <a:latin typeface="Times New Roman" panose="02020603050405020304" pitchFamily="18" charset="0"/>
                <a:cs typeface="Times New Roman" panose="02020603050405020304" pitchFamily="18" charset="0"/>
              </a:rPr>
              <a:t>解决</a:t>
            </a:r>
            <a:r>
              <a:rPr lang="en-US" altLang="zh-CN" sz="1867" dirty="0">
                <a:latin typeface="Times New Roman" panose="02020603050405020304" pitchFamily="18" charset="0"/>
                <a:cs typeface="Times New Roman" panose="02020603050405020304" pitchFamily="18" charset="0"/>
              </a:rPr>
              <a:t>Ni</a:t>
            </a:r>
            <a:r>
              <a:rPr lang="zh-CN" altLang="en-US" sz="1867" dirty="0">
                <a:latin typeface="Times New Roman" panose="02020603050405020304" pitchFamily="18" charset="0"/>
                <a:cs typeface="Times New Roman" panose="02020603050405020304" pitchFamily="18" charset="0"/>
              </a:rPr>
              <a:t>和</a:t>
            </a:r>
            <a:r>
              <a:rPr lang="en-US" altLang="zh-CN" sz="1867" dirty="0">
                <a:latin typeface="Times New Roman" panose="02020603050405020304" pitchFamily="18" charset="0"/>
                <a:cs typeface="Times New Roman" panose="02020603050405020304" pitchFamily="18" charset="0"/>
              </a:rPr>
              <a:t>V</a:t>
            </a:r>
            <a:r>
              <a:rPr lang="zh-CN" altLang="en-US" sz="1867" dirty="0">
                <a:latin typeface="Times New Roman" panose="02020603050405020304" pitchFamily="18" charset="0"/>
                <a:cs typeface="Times New Roman" panose="02020603050405020304" pitchFamily="18" charset="0"/>
              </a:rPr>
              <a:t>对分子筛和催化剂的毒坏，减少脱氢和生焦反应。</a:t>
            </a:r>
          </a:p>
        </p:txBody>
      </p:sp>
      <p:sp>
        <p:nvSpPr>
          <p:cNvPr id="7" name="文本框 6">
            <a:extLst>
              <a:ext uri="{FF2B5EF4-FFF2-40B4-BE49-F238E27FC236}">
                <a16:creationId xmlns:a16="http://schemas.microsoft.com/office/drawing/2014/main" id="{B4251486-60BF-7D6F-4055-823BD0FC3DF2}"/>
              </a:ext>
            </a:extLst>
          </p:cNvPr>
          <p:cNvSpPr txBox="1"/>
          <p:nvPr/>
        </p:nvSpPr>
        <p:spPr>
          <a:xfrm>
            <a:off x="6824978" y="4683621"/>
            <a:ext cx="5214660" cy="748795"/>
          </a:xfrm>
          <a:prstGeom prst="rect">
            <a:avLst/>
          </a:prstGeom>
          <a:noFill/>
        </p:spPr>
        <p:txBody>
          <a:bodyPr wrap="square">
            <a:spAutoFit/>
          </a:bodyPr>
          <a:lstStyle/>
          <a:p>
            <a:r>
              <a:rPr lang="zh-CN" altLang="en-US" sz="2133" dirty="0">
                <a:latin typeface="Times New Roman" panose="02020603050405020304" pitchFamily="18" charset="0"/>
                <a:cs typeface="Times New Roman" panose="02020603050405020304" pitchFamily="18" charset="0"/>
              </a:rPr>
              <a:t>与钒、镍、铁形成稳定惰性化合物，减少有害金属对催化反应和催化剂影响。</a:t>
            </a:r>
            <a:endParaRPr lang="zh-CN" altLang="en-US" sz="24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BB59C4B-0D44-7E60-4A59-F5FD56312F62}"/>
              </a:ext>
            </a:extLst>
          </p:cNvPr>
          <p:cNvSpPr txBox="1"/>
          <p:nvPr/>
        </p:nvSpPr>
        <p:spPr>
          <a:xfrm>
            <a:off x="306754" y="401671"/>
            <a:ext cx="9588500" cy="583565"/>
          </a:xfrm>
          <a:prstGeom prst="rect">
            <a:avLst/>
          </a:prstGeom>
          <a:noFill/>
        </p:spPr>
        <p:txBody>
          <a:bodyPr wrap="none" rtlCol="0">
            <a:spAutoFit/>
          </a:bodyPr>
          <a:lstStyle/>
          <a:p>
            <a:pPr marL="342900" indent="-342900" algn="l">
              <a:buFont typeface="Wingdings" panose="05000000000000000000" pitchFamily="2" charset="2"/>
              <a:buChar char="l"/>
            </a:pPr>
            <a:r>
              <a:rPr lang="zh-CN" altLang="en-US" sz="3200" b="1" dirty="0">
                <a:ln w="22225">
                  <a:solidFill>
                    <a:schemeClr val="accent2"/>
                  </a:solidFill>
                  <a:prstDash val="solid"/>
                </a:ln>
                <a:solidFill>
                  <a:schemeClr val="accent2">
                    <a:lumMod val="40000"/>
                    <a:lumOff val="60000"/>
                  </a:schemeClr>
                </a:solidFill>
                <a:effectLst/>
                <a:sym typeface="+mn-ea"/>
              </a:rPr>
              <a:t>石油炼制催化剂应用</a:t>
            </a:r>
            <a:r>
              <a:rPr lang="en-US" altLang="zh-CN" sz="2000" b="1" dirty="0">
                <a:latin typeface="微软雅黑" panose="020B0503020204020204" pitchFamily="34" charset="-122"/>
                <a:ea typeface="微软雅黑" panose="020B0503020204020204" pitchFamily="34" charset="-122"/>
              </a:rPr>
              <a:t>Petroleum Cracking Catalysts Applications</a:t>
            </a:r>
          </a:p>
        </p:txBody>
      </p:sp>
      <p:pic>
        <p:nvPicPr>
          <p:cNvPr id="10" name="图片 9">
            <a:extLst>
              <a:ext uri="{FF2B5EF4-FFF2-40B4-BE49-F238E27FC236}">
                <a16:creationId xmlns:a16="http://schemas.microsoft.com/office/drawing/2014/main" id="{4AC8EBA4-E45D-EF4E-52DD-FACEFFE4E35D}"/>
              </a:ext>
            </a:extLst>
          </p:cNvPr>
          <p:cNvPicPr>
            <a:picLocks noChangeAspect="1"/>
          </p:cNvPicPr>
          <p:nvPr/>
        </p:nvPicPr>
        <p:blipFill>
          <a:blip r:embed="rId7">
            <a:alphaModFix amt="35000"/>
          </a:blip>
          <a:stretch>
            <a:fillRect/>
          </a:stretch>
        </p:blipFill>
        <p:spPr>
          <a:xfrm>
            <a:off x="10722935" y="0"/>
            <a:ext cx="1469065" cy="6614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5150" y="365125"/>
            <a:ext cx="10788650" cy="819785"/>
          </a:xfrm>
        </p:spPr>
        <p:txBody>
          <a:bodyPr/>
          <a:lstStyle/>
          <a:p>
            <a:r>
              <a:rPr lang="zh-CN" altLang="en-US" sz="36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稀土功能材料市场现状</a:t>
            </a:r>
          </a:p>
        </p:txBody>
      </p:sp>
      <p:sp>
        <p:nvSpPr>
          <p:cNvPr id="3" name="内容占位符 2"/>
          <p:cNvSpPr>
            <a:spLocks noGrp="1"/>
          </p:cNvSpPr>
          <p:nvPr>
            <p:ph idx="1"/>
          </p:nvPr>
        </p:nvSpPr>
        <p:spPr>
          <a:xfrm>
            <a:off x="646430" y="1270000"/>
            <a:ext cx="10707370" cy="4907280"/>
          </a:xfrm>
        </p:spPr>
        <p:txBody>
          <a:bodyPr/>
          <a:lstStyle/>
          <a:p>
            <a:pPr marL="0" indent="0">
              <a:buNone/>
            </a:pPr>
            <a:r>
              <a:rPr lang="en-US" altLang="zh-CN" sz="1800" b="1" dirty="0"/>
              <a:t>- 2</a:t>
            </a:r>
            <a:r>
              <a:rPr lang="zh-CN" altLang="en-US" sz="1800" b="1" dirty="0"/>
              <a:t>022年全球稀土功能材料市场规模约为88.69亿美元，中国为全球最大的稀土功能材料市场，占比为51.33%。这主要是中国稀土不稀，储量最大，开采和加工技术领先。</a:t>
            </a:r>
            <a:r>
              <a:rPr lang="zh-CN" altLang="en-US" sz="1400" b="1" dirty="0"/>
              <a:t>The global market size of rare earth functional materials in 2022 is approximately 8.869 billion US dollars, with China being the largest rare earth functional material market in the world, accounting for 51.33%. This is mainly because China's rare earths are not rare, with the largest reserves and leading mining and processing technologies.</a:t>
            </a:r>
          </a:p>
          <a:p>
            <a:pPr marL="0" indent="0">
              <a:buFont typeface="Wingdings" panose="05000000000000000000" charset="0"/>
              <a:buNone/>
            </a:pPr>
            <a:r>
              <a:rPr lang="en-US" altLang="zh-CN" sz="1800" b="1" dirty="0"/>
              <a:t>- </a:t>
            </a:r>
            <a:r>
              <a:rPr lang="zh-CN" altLang="en-US" sz="1800" b="1" dirty="0"/>
              <a:t>催化材料</a:t>
            </a:r>
            <a:r>
              <a:rPr lang="zh-CN" altLang="en-US" sz="1800" b="1" dirty="0">
                <a:sym typeface="+mn-ea"/>
              </a:rPr>
              <a:t>市场规模</a:t>
            </a:r>
            <a:r>
              <a:rPr lang="zh-CN" altLang="en-US" sz="1800" b="1" dirty="0"/>
              <a:t>为</a:t>
            </a:r>
            <a:r>
              <a:rPr lang="en-US" altLang="zh-CN" sz="1800" b="1" dirty="0"/>
              <a:t>4.4</a:t>
            </a:r>
            <a:r>
              <a:rPr lang="zh-CN" altLang="en-US" sz="1800" b="1" dirty="0"/>
              <a:t>亿美元。占整个</a:t>
            </a:r>
            <a:r>
              <a:rPr lang="zh-CN" altLang="en-US" sz="1800" b="1" dirty="0">
                <a:sym typeface="+mn-ea"/>
              </a:rPr>
              <a:t>功能材料市场</a:t>
            </a:r>
            <a:r>
              <a:rPr lang="zh-CN" altLang="en-US" sz="1800" b="1" dirty="0"/>
              <a:t>的</a:t>
            </a:r>
            <a:r>
              <a:rPr lang="en-US" altLang="zh-CN" sz="1800" b="1" dirty="0"/>
              <a:t>5%</a:t>
            </a:r>
            <a:r>
              <a:rPr lang="zh-CN" altLang="en-US" sz="1800" b="1" dirty="0"/>
              <a:t>。</a:t>
            </a:r>
            <a:r>
              <a:rPr sz="1400" b="1" dirty="0"/>
              <a:t>The market size of catalytic materials is 440 million US dollars. 5% of the entire functional materials market.</a:t>
            </a:r>
          </a:p>
          <a:p>
            <a:pPr marL="0" indent="0">
              <a:lnSpc>
                <a:spcPct val="50000"/>
              </a:lnSpc>
              <a:buNone/>
            </a:pPr>
            <a:endParaRPr lang="en-US" altLang="zh-CN" sz="2400" b="1" dirty="0"/>
          </a:p>
          <a:p>
            <a:pPr marL="0" indent="0">
              <a:lnSpc>
                <a:spcPct val="50000"/>
              </a:lnSpc>
              <a:buNone/>
            </a:pPr>
            <a:r>
              <a:rPr lang="en-US" altLang="zh-CN" sz="2400" b="1" dirty="0"/>
              <a:t>-</a:t>
            </a:r>
            <a:r>
              <a:rPr lang="en-US" altLang="zh-CN" sz="1800" b="1" dirty="0"/>
              <a:t> </a:t>
            </a:r>
            <a:r>
              <a:rPr lang="zh-CN" altLang="en-US" sz="1800" b="1" dirty="0"/>
              <a:t>市场每年约</a:t>
            </a:r>
            <a:r>
              <a:rPr lang="en-US" altLang="zh-CN" sz="1800" b="1" dirty="0"/>
              <a:t>5%</a:t>
            </a:r>
            <a:r>
              <a:rPr lang="zh-CN" altLang="en-US" sz="1800" b="1" dirty="0">
                <a:sym typeface="+mn-ea"/>
              </a:rPr>
              <a:t>增长</a:t>
            </a:r>
            <a:r>
              <a:rPr lang="zh-CN" altLang="en-US" sz="1800" b="1" dirty="0"/>
              <a:t>。</a:t>
            </a:r>
            <a:endParaRPr lang="zh-CN" altLang="en-US" sz="2400" b="1" dirty="0"/>
          </a:p>
          <a:p>
            <a:pPr marL="0" indent="0">
              <a:lnSpc>
                <a:spcPct val="50000"/>
              </a:lnSpc>
              <a:buNone/>
            </a:pPr>
            <a:r>
              <a:rPr lang="zh-CN" altLang="en-US" sz="1400" b="1" dirty="0"/>
              <a:t>Approximately 5% growth per year.</a:t>
            </a:r>
          </a:p>
          <a:p>
            <a:pPr marL="0" indent="0">
              <a:lnSpc>
                <a:spcPct val="50000"/>
              </a:lnSpc>
              <a:buNone/>
            </a:pPr>
            <a:endParaRPr lang="zh-CN" altLang="en-US" sz="1400" b="1" dirty="0"/>
          </a:p>
          <a:p>
            <a:pPr marL="0" indent="0">
              <a:lnSpc>
                <a:spcPct val="50000"/>
              </a:lnSpc>
              <a:buNone/>
            </a:pPr>
            <a:r>
              <a:rPr lang="en-US" altLang="zh-CN" sz="1800" b="1" dirty="0">
                <a:sym typeface="+mn-ea"/>
              </a:rPr>
              <a:t>-</a:t>
            </a:r>
            <a:r>
              <a:rPr lang="zh-CN" altLang="en-US" sz="1800" b="1" dirty="0">
                <a:sym typeface="+mn-ea"/>
              </a:rPr>
              <a:t>催化剂中稀土主要是</a:t>
            </a:r>
            <a:r>
              <a:rPr lang="en-US" altLang="zh-CN" sz="1800" b="1" dirty="0">
                <a:sym typeface="+mn-ea"/>
              </a:rPr>
              <a:t>La</a:t>
            </a:r>
            <a:r>
              <a:rPr lang="zh-CN" altLang="en-US" sz="1800" b="1" dirty="0">
                <a:sym typeface="+mn-ea"/>
              </a:rPr>
              <a:t>，</a:t>
            </a:r>
            <a:r>
              <a:rPr lang="en-US" altLang="zh-CN" sz="1800" b="1" dirty="0">
                <a:sym typeface="+mn-ea"/>
              </a:rPr>
              <a:t>Ce</a:t>
            </a:r>
          </a:p>
          <a:p>
            <a:pPr marL="0" indent="0">
              <a:lnSpc>
                <a:spcPct val="50000"/>
              </a:lnSpc>
              <a:buNone/>
            </a:pPr>
            <a:r>
              <a:rPr lang="en-US" altLang="zh-CN" sz="1800" b="1" dirty="0">
                <a:sym typeface="+mn-ea"/>
              </a:rPr>
              <a:t>  </a:t>
            </a:r>
            <a:r>
              <a:rPr lang="zh-CN" altLang="en-US" sz="1800" b="1" dirty="0">
                <a:sym typeface="+mn-ea"/>
              </a:rPr>
              <a:t>等轻稀土。</a:t>
            </a:r>
            <a:r>
              <a:rPr lang="zh-CN" altLang="en-US" sz="1400" b="1" dirty="0">
                <a:sym typeface="+mn-ea"/>
              </a:rPr>
              <a:t>The rare earths in the</a:t>
            </a:r>
          </a:p>
          <a:p>
            <a:pPr marL="0" indent="0">
              <a:lnSpc>
                <a:spcPct val="50000"/>
              </a:lnSpc>
              <a:buNone/>
            </a:pPr>
            <a:r>
              <a:rPr lang="zh-CN" altLang="en-US" sz="1400" b="1" dirty="0">
                <a:sym typeface="+mn-ea"/>
              </a:rPr>
              <a:t> catalyst are mainly light rare earths </a:t>
            </a:r>
          </a:p>
          <a:p>
            <a:pPr marL="0" indent="0">
              <a:lnSpc>
                <a:spcPct val="50000"/>
              </a:lnSpc>
              <a:buNone/>
            </a:pPr>
            <a:r>
              <a:rPr lang="zh-CN" altLang="en-US" sz="1400" b="1" dirty="0">
                <a:sym typeface="+mn-ea"/>
              </a:rPr>
              <a:t>such as L</a:t>
            </a:r>
            <a:r>
              <a:rPr lang="en-US" altLang="zh-CN" sz="1400" b="1" dirty="0">
                <a:sym typeface="+mn-ea"/>
              </a:rPr>
              <a:t>a</a:t>
            </a:r>
            <a:r>
              <a:rPr lang="zh-CN" altLang="en-US" sz="1800" b="1" dirty="0">
                <a:sym typeface="+mn-ea"/>
              </a:rPr>
              <a:t> </a:t>
            </a:r>
            <a:r>
              <a:rPr lang="zh-CN" altLang="en-US" sz="1400" b="1" dirty="0">
                <a:sym typeface="+mn-ea"/>
              </a:rPr>
              <a:t>and Ce.</a:t>
            </a:r>
            <a:endParaRPr lang="zh-CN" altLang="en-US" sz="1800" b="1" dirty="0">
              <a:sym typeface="+mn-ea"/>
            </a:endParaRPr>
          </a:p>
          <a:p>
            <a:pPr marL="0" indent="0">
              <a:lnSpc>
                <a:spcPct val="50000"/>
              </a:lnSpc>
              <a:buNone/>
            </a:pPr>
            <a:endParaRPr lang="zh-CN" altLang="en-US" sz="1800" b="1" dirty="0"/>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pic>
        <p:nvPicPr>
          <p:cNvPr id="4" name="图片 3"/>
          <p:cNvPicPr>
            <a:picLocks noChangeAspect="1"/>
          </p:cNvPicPr>
          <p:nvPr/>
        </p:nvPicPr>
        <p:blipFill>
          <a:blip r:embed="rId3"/>
          <a:stretch>
            <a:fillRect/>
          </a:stretch>
        </p:blipFill>
        <p:spPr>
          <a:xfrm>
            <a:off x="8831580" y="3449320"/>
            <a:ext cx="2929255" cy="2842895"/>
          </a:xfrm>
          <a:prstGeom prst="rect">
            <a:avLst/>
          </a:prstGeom>
        </p:spPr>
      </p:pic>
      <p:grpSp>
        <p:nvGrpSpPr>
          <p:cNvPr id="9" name="组合 8"/>
          <p:cNvGrpSpPr/>
          <p:nvPr/>
        </p:nvGrpSpPr>
        <p:grpSpPr>
          <a:xfrm>
            <a:off x="4128770" y="3845560"/>
            <a:ext cx="3919855" cy="2807473"/>
            <a:chOff x="5434" y="5700"/>
            <a:chExt cx="7096" cy="4791"/>
          </a:xfrm>
        </p:grpSpPr>
        <p:pic>
          <p:nvPicPr>
            <p:cNvPr id="5" name="图片 4"/>
            <p:cNvPicPr>
              <a:picLocks noChangeAspect="1"/>
            </p:cNvPicPr>
            <p:nvPr/>
          </p:nvPicPr>
          <p:blipFill>
            <a:blip r:embed="rId4"/>
            <a:stretch>
              <a:fillRect/>
            </a:stretch>
          </p:blipFill>
          <p:spPr>
            <a:xfrm>
              <a:off x="5434" y="5700"/>
              <a:ext cx="6628" cy="3979"/>
            </a:xfrm>
            <a:prstGeom prst="rect">
              <a:avLst/>
            </a:prstGeom>
          </p:spPr>
        </p:pic>
        <p:sp>
          <p:nvSpPr>
            <p:cNvPr id="6" name="矩形 5"/>
            <p:cNvSpPr/>
            <p:nvPr/>
          </p:nvSpPr>
          <p:spPr>
            <a:xfrm>
              <a:off x="10618" y="9509"/>
              <a:ext cx="1912" cy="366"/>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7659" y="9862"/>
              <a:ext cx="3452" cy="629"/>
            </a:xfrm>
            <a:prstGeom prst="rect">
              <a:avLst/>
            </a:prstGeom>
            <a:noFill/>
          </p:spPr>
          <p:txBody>
            <a:bodyPr wrap="square" rtlCol="0" anchor="t">
              <a:spAutoFit/>
            </a:bodyPr>
            <a:lstStyle/>
            <a:p>
              <a:r>
                <a:rPr lang="zh-CN" altLang="en-US" b="1">
                  <a:sym typeface="+mn-ea"/>
                </a:rPr>
                <a:t>功能材料市场</a:t>
              </a:r>
            </a:p>
          </p:txBody>
        </p:sp>
      </p:grpSp>
      <p:sp>
        <p:nvSpPr>
          <p:cNvPr id="8" name="文本框 7"/>
          <p:cNvSpPr txBox="1"/>
          <p:nvPr/>
        </p:nvSpPr>
        <p:spPr>
          <a:xfrm>
            <a:off x="9063355" y="6407785"/>
            <a:ext cx="2799080" cy="368300"/>
          </a:xfrm>
          <a:prstGeom prst="rect">
            <a:avLst/>
          </a:prstGeom>
          <a:noFill/>
        </p:spPr>
        <p:txBody>
          <a:bodyPr wrap="square" rtlCol="0" anchor="t">
            <a:spAutoFit/>
          </a:bodyPr>
          <a:lstStyle/>
          <a:p>
            <a:r>
              <a:rPr lang="zh-CN" altLang="en-US" b="1">
                <a:sym typeface="+mn-ea"/>
              </a:rPr>
              <a:t>全球功能材料市场分布</a:t>
            </a:r>
          </a:p>
        </p:txBody>
      </p:sp>
      <p:sp>
        <p:nvSpPr>
          <p:cNvPr id="10" name="文本框 9"/>
          <p:cNvSpPr txBox="1"/>
          <p:nvPr/>
        </p:nvSpPr>
        <p:spPr>
          <a:xfrm>
            <a:off x="565150" y="5762625"/>
            <a:ext cx="2819400" cy="645160"/>
          </a:xfrm>
          <a:prstGeom prst="rect">
            <a:avLst/>
          </a:prstGeom>
          <a:noFill/>
        </p:spPr>
        <p:txBody>
          <a:bodyPr wrap="square" rtlCol="0" anchor="t">
            <a:spAutoFit/>
          </a:bodyPr>
          <a:lstStyle/>
          <a:p>
            <a:r>
              <a:rPr lang="zh-CN" altLang="en-US"/>
              <a:t>资料来源：公开资料，华经产业研究院</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bwMode="auto">
          <a:xfrm>
            <a:off x="7954227" y="4847703"/>
            <a:ext cx="745289" cy="2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3" tIns="38972" rIns="77943" bIns="38972" numCol="1" anchor="ctr" anchorCtr="0" compatLnSpc="1"/>
          <a:lstStyle>
            <a:defPPr>
              <a:defRPr lang="zh-CN"/>
            </a:defPPr>
            <a:lvl1pPr marL="0" algn="r" defTabSz="779145" rtl="0" eaLnBrk="1" latinLnBrk="0" hangingPunct="1">
              <a:defRPr sz="900" b="1" kern="1200" baseline="0" smtClean="0">
                <a:solidFill>
                  <a:schemeClr val="bg1"/>
                </a:solidFill>
                <a:latin typeface="+mn-lt"/>
                <a:ea typeface="黑体" panose="02010609060101010101" pitchFamily="49" charset="-122"/>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925" algn="l" defTabSz="779145" rtl="0" eaLnBrk="1" latinLnBrk="0" hangingPunct="1">
              <a:defRPr sz="1500" kern="1200">
                <a:solidFill>
                  <a:schemeClr val="tx1"/>
                </a:solidFill>
                <a:latin typeface="+mn-lt"/>
                <a:ea typeface="+mn-ea"/>
                <a:cs typeface="+mn-cs"/>
              </a:defRPr>
            </a:lvl5pPr>
            <a:lvl6pPr marL="1948815"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960" algn="l" defTabSz="779145" rtl="0" eaLnBrk="1" latinLnBrk="0" hangingPunct="1">
              <a:defRPr sz="1500" kern="1200">
                <a:solidFill>
                  <a:schemeClr val="tx1"/>
                </a:solidFill>
                <a:latin typeface="+mn-lt"/>
                <a:ea typeface="+mn-ea"/>
                <a:cs typeface="+mn-cs"/>
              </a:defRPr>
            </a:lvl8pPr>
            <a:lvl9pPr marL="3117850" algn="l" defTabSz="779145" rtl="0" eaLnBrk="1" latinLnBrk="0" hangingPunct="1">
              <a:defRPr sz="1500" kern="1200">
                <a:solidFill>
                  <a:schemeClr val="tx1"/>
                </a:solidFill>
                <a:latin typeface="+mn-lt"/>
                <a:ea typeface="+mn-ea"/>
                <a:cs typeface="+mn-cs"/>
              </a:defRPr>
            </a:lvl9pPr>
          </a:lstStyle>
          <a:p>
            <a:fld id="{EF906490-237C-474C-BA2E-D98840BC1F8F}" type="slidenum">
              <a:rPr lang="zh-CN" altLang="en-US" smtClean="0"/>
              <a:pPr/>
              <a:t>20</a:t>
            </a:fld>
            <a:endParaRPr lang="zh-CN" altLang="en-US" dirty="0">
              <a:latin typeface="Times New Roman" panose="02020603050405020304" pitchFamily="18" charset="0"/>
              <a:ea typeface="+mn-ea"/>
              <a:cs typeface="Times New Roman" panose="02020603050405020304" pitchFamily="18" charset="0"/>
            </a:endParaRPr>
          </a:p>
        </p:txBody>
      </p:sp>
      <p:sp>
        <p:nvSpPr>
          <p:cNvPr id="5" name="页脚占位符 4"/>
          <p:cNvSpPr>
            <a:spLocks noGrp="1"/>
          </p:cNvSpPr>
          <p:nvPr>
            <p:ph type="ftr" sz="quarter" idx="3"/>
          </p:nvPr>
        </p:nvSpPr>
        <p:spPr bwMode="auto">
          <a:xfrm>
            <a:off x="469021" y="4847703"/>
            <a:ext cx="1569732" cy="2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3" tIns="38972" rIns="77943" bIns="38972" numCol="1" anchor="ctr" anchorCtr="0" compatLnSpc="1"/>
          <a:lstStyle>
            <a:defPPr>
              <a:defRPr lang="zh-CN"/>
            </a:defPPr>
            <a:lvl1pPr marL="0" algn="l" defTabSz="779145" rtl="0" eaLnBrk="1" latinLnBrk="0" hangingPunct="1">
              <a:defRPr sz="900" b="1" kern="1200" baseline="0" smtClean="0">
                <a:solidFill>
                  <a:schemeClr val="bg1"/>
                </a:solidFill>
                <a:latin typeface="+mn-lt"/>
                <a:ea typeface="黑体" panose="02010609060101010101" pitchFamily="49" charset="-122"/>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925" algn="l" defTabSz="779145" rtl="0" eaLnBrk="1" latinLnBrk="0" hangingPunct="1">
              <a:defRPr sz="1500" kern="1200">
                <a:solidFill>
                  <a:schemeClr val="tx1"/>
                </a:solidFill>
                <a:latin typeface="+mn-lt"/>
                <a:ea typeface="+mn-ea"/>
                <a:cs typeface="+mn-cs"/>
              </a:defRPr>
            </a:lvl5pPr>
            <a:lvl6pPr marL="1948815"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960" algn="l" defTabSz="779145" rtl="0" eaLnBrk="1" latinLnBrk="0" hangingPunct="1">
              <a:defRPr sz="1500" kern="1200">
                <a:solidFill>
                  <a:schemeClr val="tx1"/>
                </a:solidFill>
                <a:latin typeface="+mn-lt"/>
                <a:ea typeface="+mn-ea"/>
                <a:cs typeface="+mn-cs"/>
              </a:defRPr>
            </a:lvl8pPr>
            <a:lvl9pPr marL="3117850" algn="l" defTabSz="779145" rtl="0" eaLnBrk="1" latinLnBrk="0" hangingPunct="1">
              <a:defRPr sz="1500" kern="1200">
                <a:solidFill>
                  <a:schemeClr val="tx1"/>
                </a:solidFill>
                <a:latin typeface="+mn-lt"/>
                <a:ea typeface="+mn-ea"/>
                <a:cs typeface="+mn-cs"/>
              </a:defRPr>
            </a:lvl9pPr>
          </a:lstStyle>
          <a:p>
            <a:r>
              <a:rPr lang="en-US" altLang="zh-CN"/>
              <a:t>www.rezel.com.cn</a:t>
            </a:r>
            <a:endParaRPr lang="zh-CN" altLang="en-US"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456368787"/>
              </p:ext>
            </p:extLst>
          </p:nvPr>
        </p:nvGraphicFramePr>
        <p:xfrm>
          <a:off x="872609" y="2424734"/>
          <a:ext cx="10681417" cy="3535477"/>
        </p:xfrm>
        <a:graphic>
          <a:graphicData uri="http://schemas.openxmlformats.org/drawingml/2006/table">
            <a:tbl>
              <a:tblPr firstRow="1" firstCol="1" bandRow="1">
                <a:tableStyleId>{5C22544A-7EE6-4342-B048-85BDC9FD1C3A}</a:tableStyleId>
              </a:tblPr>
              <a:tblGrid>
                <a:gridCol w="2707693">
                  <a:extLst>
                    <a:ext uri="{9D8B030D-6E8A-4147-A177-3AD203B41FA5}">
                      <a16:colId xmlns:a16="http://schemas.microsoft.com/office/drawing/2014/main" val="20000"/>
                    </a:ext>
                  </a:extLst>
                </a:gridCol>
                <a:gridCol w="1370511">
                  <a:extLst>
                    <a:ext uri="{9D8B030D-6E8A-4147-A177-3AD203B41FA5}">
                      <a16:colId xmlns:a16="http://schemas.microsoft.com/office/drawing/2014/main" val="20001"/>
                    </a:ext>
                  </a:extLst>
                </a:gridCol>
                <a:gridCol w="1918805">
                  <a:extLst>
                    <a:ext uri="{9D8B030D-6E8A-4147-A177-3AD203B41FA5}">
                      <a16:colId xmlns:a16="http://schemas.microsoft.com/office/drawing/2014/main" val="20002"/>
                    </a:ext>
                  </a:extLst>
                </a:gridCol>
                <a:gridCol w="2234224">
                  <a:extLst>
                    <a:ext uri="{9D8B030D-6E8A-4147-A177-3AD203B41FA5}">
                      <a16:colId xmlns:a16="http://schemas.microsoft.com/office/drawing/2014/main" val="20003"/>
                    </a:ext>
                  </a:extLst>
                </a:gridCol>
                <a:gridCol w="2450184">
                  <a:extLst>
                    <a:ext uri="{9D8B030D-6E8A-4147-A177-3AD203B41FA5}">
                      <a16:colId xmlns:a16="http://schemas.microsoft.com/office/drawing/2014/main" val="20004"/>
                    </a:ext>
                  </a:extLst>
                </a:gridCol>
              </a:tblGrid>
              <a:tr h="383440">
                <a:tc>
                  <a:txBody>
                    <a:bodyPr/>
                    <a:lstStyle/>
                    <a:p>
                      <a:pPr algn="just"/>
                      <a:r>
                        <a:rPr lang="zh-CN" sz="1900" kern="100">
                          <a:effectLst/>
                        </a:rPr>
                        <a:t>检测项目</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900" kern="100" dirty="0">
                          <a:effectLst/>
                          <a:latin typeface="Calibri" panose="020F0502020204030204" charset="0"/>
                          <a:ea typeface="宋体" panose="02010600030101010101" pitchFamily="2" charset="-122"/>
                          <a:cs typeface="Times New Roman" panose="02020603050405020304" pitchFamily="18" charset="0"/>
                        </a:rPr>
                        <a:t>0%</a:t>
                      </a:r>
                      <a:r>
                        <a:rPr lang="zh-CN" altLang="en-US" sz="1900" kern="100" dirty="0">
                          <a:effectLst/>
                          <a:latin typeface="Calibri" panose="020F0502020204030204" charset="0"/>
                          <a:ea typeface="宋体" panose="02010600030101010101" pitchFamily="2" charset="-122"/>
                          <a:cs typeface="Times New Roman" panose="02020603050405020304" pitchFamily="18" charset="0"/>
                        </a:rPr>
                        <a:t>助剂</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900" kern="100" dirty="0">
                          <a:effectLst/>
                        </a:rPr>
                        <a:t>5%</a:t>
                      </a:r>
                      <a:r>
                        <a:rPr lang="zh-CN" sz="1900" kern="100" dirty="0">
                          <a:effectLst/>
                        </a:rPr>
                        <a:t>参考钝化剂</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900" b="1" kern="100" dirty="0" err="1">
                          <a:solidFill>
                            <a:schemeClr val="lt1"/>
                          </a:solidFill>
                          <a:effectLst/>
                          <a:latin typeface="+mn-lt"/>
                          <a:ea typeface="+mn-ea"/>
                          <a:cs typeface="+mn-cs"/>
                        </a:rPr>
                        <a:t>5%Mg</a:t>
                      </a:r>
                      <a:r>
                        <a:rPr lang="en-US" altLang="zh-CN" sz="1900" b="1" kern="100" dirty="0">
                          <a:solidFill>
                            <a:schemeClr val="lt1"/>
                          </a:solidFill>
                          <a:effectLst/>
                          <a:latin typeface="+mn-lt"/>
                          <a:ea typeface="+mn-ea"/>
                          <a:cs typeface="+mn-cs"/>
                        </a:rPr>
                        <a:t>/Al/Ce</a:t>
                      </a:r>
                      <a:r>
                        <a:rPr lang="zh-CN" altLang="en-US" sz="1900" b="1" kern="100" dirty="0">
                          <a:solidFill>
                            <a:schemeClr val="lt1"/>
                          </a:solidFill>
                          <a:effectLst/>
                          <a:latin typeface="+mn-lt"/>
                          <a:ea typeface="+mn-ea"/>
                          <a:cs typeface="+mn-cs"/>
                        </a:rPr>
                        <a:t>微球</a:t>
                      </a:r>
                    </a:p>
                  </a:txBody>
                  <a:tcPr marL="68580" marR="68580" marT="0" marB="0"/>
                </a:tc>
                <a:tc>
                  <a:txBody>
                    <a:bodyPr/>
                    <a:lstStyle/>
                    <a:p>
                      <a:pPr algn="just"/>
                      <a:r>
                        <a:rPr lang="en-US" altLang="zh-CN" sz="1900" b="1" kern="100" dirty="0">
                          <a:solidFill>
                            <a:schemeClr val="lt1"/>
                          </a:solidFill>
                          <a:effectLst/>
                          <a:latin typeface="+mn-lt"/>
                          <a:ea typeface="+mn-ea"/>
                          <a:cs typeface="+mn-cs"/>
                        </a:rPr>
                        <a:t>5%</a:t>
                      </a:r>
                      <a:r>
                        <a:rPr lang="zh-CN" altLang="en-US" sz="1900" b="1" kern="100" dirty="0">
                          <a:solidFill>
                            <a:schemeClr val="lt1"/>
                          </a:solidFill>
                          <a:effectLst/>
                          <a:latin typeface="+mn-lt"/>
                          <a:ea typeface="+mn-ea"/>
                          <a:cs typeface="+mn-cs"/>
                        </a:rPr>
                        <a:t>稀土氧化物微球</a:t>
                      </a:r>
                    </a:p>
                  </a:txBody>
                  <a:tcPr marL="68580" marR="68580" marT="0" marB="0"/>
                </a:tc>
                <a:extLst>
                  <a:ext uri="{0D108BD9-81ED-4DB2-BD59-A6C34878D82A}">
                    <a16:rowId xmlns:a16="http://schemas.microsoft.com/office/drawing/2014/main" val="10000"/>
                  </a:ext>
                </a:extLst>
              </a:tr>
              <a:tr h="383440">
                <a:tc>
                  <a:txBody>
                    <a:bodyPr/>
                    <a:lstStyle/>
                    <a:p>
                      <a:pPr algn="just"/>
                      <a:r>
                        <a:rPr lang="zh-CN" sz="1900" kern="100" dirty="0">
                          <a:effectLst/>
                        </a:rPr>
                        <a:t>转化率</a:t>
                      </a:r>
                      <a:r>
                        <a:rPr lang="en-US" sz="1900" kern="100" dirty="0">
                          <a:effectLst/>
                        </a:rPr>
                        <a:t>, </a:t>
                      </a:r>
                      <a:r>
                        <a:rPr lang="en-US" sz="1900" kern="100" dirty="0" err="1">
                          <a:effectLst/>
                        </a:rPr>
                        <a:t>wt</a:t>
                      </a:r>
                      <a:r>
                        <a:rPr lang="en-US" sz="1900" kern="100" dirty="0">
                          <a:effectLst/>
                        </a:rPr>
                        <a:t>%</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79.12</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81.58</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85.72</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85.25</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3440">
                <a:tc>
                  <a:txBody>
                    <a:bodyPr/>
                    <a:lstStyle/>
                    <a:p>
                      <a:pPr algn="just"/>
                      <a:r>
                        <a:rPr lang="zh-CN" sz="1900" kern="100">
                          <a:effectLst/>
                        </a:rPr>
                        <a:t>焦炭</a:t>
                      </a:r>
                      <a:r>
                        <a:rPr lang="en-US" sz="1900" kern="100">
                          <a:effectLst/>
                        </a:rPr>
                        <a:t>, wt%</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10.47</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10.45</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10.06</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10.23</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3440">
                <a:tc>
                  <a:txBody>
                    <a:bodyPr/>
                    <a:lstStyle/>
                    <a:p>
                      <a:pPr algn="just"/>
                      <a:r>
                        <a:rPr lang="zh-CN" sz="1900" kern="100">
                          <a:effectLst/>
                        </a:rPr>
                        <a:t>干气</a:t>
                      </a:r>
                      <a:r>
                        <a:rPr lang="en-US" sz="1900" kern="100">
                          <a:effectLst/>
                        </a:rPr>
                        <a:t>, wt%</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3.68</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3.51</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4.00</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3.97</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83440">
                <a:tc>
                  <a:txBody>
                    <a:bodyPr/>
                    <a:lstStyle/>
                    <a:p>
                      <a:pPr algn="just"/>
                      <a:r>
                        <a:rPr lang="zh-CN" sz="1900" kern="100">
                          <a:effectLst/>
                        </a:rPr>
                        <a:t>汽油</a:t>
                      </a:r>
                      <a:r>
                        <a:rPr lang="en-US" sz="1900" kern="100">
                          <a:effectLst/>
                        </a:rPr>
                        <a:t>, wt%</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45.98</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47.61</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47.61</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47.12</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83440">
                <a:tc>
                  <a:txBody>
                    <a:bodyPr/>
                    <a:lstStyle/>
                    <a:p>
                      <a:pPr algn="just"/>
                      <a:r>
                        <a:rPr lang="zh-CN" sz="1900" kern="100">
                          <a:effectLst/>
                        </a:rPr>
                        <a:t>柴油</a:t>
                      </a:r>
                      <a:r>
                        <a:rPr lang="en-US" sz="1900" kern="100">
                          <a:effectLst/>
                        </a:rPr>
                        <a:t>, wt%</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14.93</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13.39</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10.58</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10.92</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83440">
                <a:tc>
                  <a:txBody>
                    <a:bodyPr/>
                    <a:lstStyle/>
                    <a:p>
                      <a:pPr algn="just"/>
                      <a:r>
                        <a:rPr lang="zh-CN" sz="1900" kern="100">
                          <a:effectLst/>
                        </a:rPr>
                        <a:t>油浆</a:t>
                      </a:r>
                      <a:r>
                        <a:rPr lang="en-US" sz="1900" kern="100">
                          <a:effectLst/>
                        </a:rPr>
                        <a:t>, wt%</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5.95</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5.03</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3.70</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3.83</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83440">
                <a:tc>
                  <a:txBody>
                    <a:bodyPr/>
                    <a:lstStyle/>
                    <a:p>
                      <a:pPr algn="just"/>
                      <a:r>
                        <a:rPr lang="zh-CN" sz="1900" kern="100">
                          <a:effectLst/>
                        </a:rPr>
                        <a:t>液化气</a:t>
                      </a:r>
                      <a:r>
                        <a:rPr lang="en-US" sz="1900" kern="100">
                          <a:effectLst/>
                        </a:rPr>
                        <a:t>, wt%</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18.99</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20.01</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24.05</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a:effectLst/>
                        </a:rPr>
                        <a:t>23.93</a:t>
                      </a:r>
                      <a:endParaRPr lang="zh-CN" sz="19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467957">
                <a:tc>
                  <a:txBody>
                    <a:bodyPr/>
                    <a:lstStyle/>
                    <a:p>
                      <a:pPr algn="just"/>
                      <a:r>
                        <a:rPr lang="zh-CN" sz="1900" kern="100" dirty="0">
                          <a:effectLst/>
                        </a:rPr>
                        <a:t>汽油</a:t>
                      </a:r>
                      <a:r>
                        <a:rPr lang="en-US" sz="1900" kern="100" dirty="0">
                          <a:effectLst/>
                        </a:rPr>
                        <a:t>+</a:t>
                      </a:r>
                      <a:r>
                        <a:rPr lang="zh-CN" sz="1900" kern="100" dirty="0">
                          <a:effectLst/>
                        </a:rPr>
                        <a:t>液化气</a:t>
                      </a:r>
                      <a:r>
                        <a:rPr lang="en-US" sz="1900" kern="100" dirty="0">
                          <a:effectLst/>
                        </a:rPr>
                        <a:t>+</a:t>
                      </a:r>
                      <a:r>
                        <a:rPr lang="zh-CN" sz="1900" kern="100" dirty="0">
                          <a:effectLst/>
                        </a:rPr>
                        <a:t>柴油</a:t>
                      </a:r>
                      <a:r>
                        <a:rPr lang="en-US" sz="1900" kern="100" dirty="0">
                          <a:effectLst/>
                        </a:rPr>
                        <a:t>, </a:t>
                      </a:r>
                      <a:r>
                        <a:rPr lang="en-US" sz="1900" kern="100" dirty="0" err="1">
                          <a:effectLst/>
                        </a:rPr>
                        <a:t>wt</a:t>
                      </a:r>
                      <a:r>
                        <a:rPr lang="en-US" sz="1900" kern="100" dirty="0">
                          <a:effectLst/>
                        </a:rPr>
                        <a:t>%</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79.90</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81.01</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82.24</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900" kern="100" dirty="0">
                          <a:effectLst/>
                        </a:rPr>
                        <a:t>81.97</a:t>
                      </a:r>
                      <a:endParaRPr lang="zh-CN" sz="19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
        <p:nvSpPr>
          <p:cNvPr id="9" name="椭圆 8"/>
          <p:cNvSpPr/>
          <p:nvPr/>
        </p:nvSpPr>
        <p:spPr>
          <a:xfrm>
            <a:off x="3172764" y="2678671"/>
            <a:ext cx="8230341" cy="478996"/>
          </a:xfrm>
          <a:prstGeom prst="ellipse">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13" name="椭圆 12"/>
          <p:cNvSpPr/>
          <p:nvPr/>
        </p:nvSpPr>
        <p:spPr>
          <a:xfrm>
            <a:off x="3307236" y="5423627"/>
            <a:ext cx="8095869" cy="536584"/>
          </a:xfrm>
          <a:prstGeom prst="ellipse">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 name="文本框 2"/>
          <p:cNvSpPr txBox="1"/>
          <p:nvPr/>
        </p:nvSpPr>
        <p:spPr>
          <a:xfrm>
            <a:off x="2901946" y="1182677"/>
            <a:ext cx="6320900" cy="707886"/>
          </a:xfrm>
          <a:prstGeom prst="rect">
            <a:avLst/>
          </a:prstGeom>
          <a:noFill/>
          <a:ln w="38100">
            <a:solidFill>
              <a:srgbClr val="FF6600"/>
            </a:solidFill>
            <a:prstDash val="dash"/>
          </a:ln>
        </p:spPr>
        <p:txBody>
          <a:bodyPr wrap="square">
            <a:spAutoFit/>
          </a:bodyPr>
          <a:lstStyle>
            <a:defPPr>
              <a:defRPr lang="zh-CN"/>
            </a:defPPr>
            <a:lvl1pPr>
              <a:defRPr sz="1600">
                <a:solidFill>
                  <a:srgbClr val="FF0000"/>
                </a:solidFill>
              </a:defRPr>
            </a:lvl1pPr>
          </a:lstStyle>
          <a:p>
            <a:pPr marL="285744" indent="-285744">
              <a:buFont typeface="Wingdings" panose="05000000000000000000" pitchFamily="2" charset="2"/>
              <a:buChar char="ü"/>
            </a:pPr>
            <a:r>
              <a:rPr lang="zh-CN" altLang="zh-CN" sz="2000" dirty="0">
                <a:solidFill>
                  <a:schemeClr val="tx1"/>
                </a:solidFill>
              </a:rPr>
              <a:t>催化剂转化率提高</a:t>
            </a:r>
            <a:r>
              <a:rPr lang="en-US" altLang="zh-CN" sz="2000" dirty="0"/>
              <a:t>1~5%</a:t>
            </a:r>
            <a:r>
              <a:rPr lang="zh-CN" altLang="en-US" sz="2000" dirty="0">
                <a:solidFill>
                  <a:schemeClr val="tx1"/>
                </a:solidFill>
              </a:rPr>
              <a:t>；</a:t>
            </a:r>
            <a:endParaRPr lang="en-US" altLang="zh-CN" sz="2000" dirty="0">
              <a:solidFill>
                <a:schemeClr val="tx1"/>
              </a:solidFill>
            </a:endParaRPr>
          </a:p>
          <a:p>
            <a:pPr marL="285744" indent="-285744">
              <a:buFont typeface="Wingdings" panose="05000000000000000000" pitchFamily="2" charset="2"/>
              <a:buChar char="ü"/>
            </a:pPr>
            <a:r>
              <a:rPr lang="zh-CN" altLang="zh-CN" sz="2000" dirty="0">
                <a:solidFill>
                  <a:schemeClr val="tx1"/>
                </a:solidFill>
              </a:rPr>
              <a:t>高附加值的液化气</a:t>
            </a:r>
            <a:r>
              <a:rPr lang="en-US" altLang="zh-CN" sz="2000" dirty="0">
                <a:solidFill>
                  <a:schemeClr val="tx1"/>
                </a:solidFill>
              </a:rPr>
              <a:t>+</a:t>
            </a:r>
            <a:r>
              <a:rPr lang="zh-CN" altLang="zh-CN" sz="2000" dirty="0">
                <a:solidFill>
                  <a:schemeClr val="tx1"/>
                </a:solidFill>
              </a:rPr>
              <a:t>汽油</a:t>
            </a:r>
            <a:r>
              <a:rPr lang="en-US" altLang="zh-CN" sz="2000" dirty="0">
                <a:solidFill>
                  <a:schemeClr val="tx1"/>
                </a:solidFill>
              </a:rPr>
              <a:t>+</a:t>
            </a:r>
            <a:r>
              <a:rPr lang="zh-CN" altLang="zh-CN" sz="2000" dirty="0">
                <a:solidFill>
                  <a:schemeClr val="tx1"/>
                </a:solidFill>
              </a:rPr>
              <a:t>柴油的总收率提高</a:t>
            </a:r>
            <a:r>
              <a:rPr lang="en-US" altLang="zh-CN" sz="2000" dirty="0"/>
              <a:t>1~2.5%</a:t>
            </a:r>
            <a:r>
              <a:rPr lang="zh-CN" altLang="en-US" sz="2000" dirty="0"/>
              <a:t>。</a:t>
            </a:r>
          </a:p>
        </p:txBody>
      </p:sp>
      <p:sp>
        <p:nvSpPr>
          <p:cNvPr id="4" name="文本框 3">
            <a:extLst>
              <a:ext uri="{FF2B5EF4-FFF2-40B4-BE49-F238E27FC236}">
                <a16:creationId xmlns:a16="http://schemas.microsoft.com/office/drawing/2014/main" id="{209973C2-7B8B-E6EB-9746-6A5A25BCF30D}"/>
              </a:ext>
            </a:extLst>
          </p:cNvPr>
          <p:cNvSpPr txBox="1"/>
          <p:nvPr/>
        </p:nvSpPr>
        <p:spPr>
          <a:xfrm>
            <a:off x="306754" y="401671"/>
            <a:ext cx="9588500" cy="583565"/>
          </a:xfrm>
          <a:prstGeom prst="rect">
            <a:avLst/>
          </a:prstGeom>
          <a:noFill/>
        </p:spPr>
        <p:txBody>
          <a:bodyPr wrap="none" rtlCol="0">
            <a:spAutoFit/>
          </a:bodyPr>
          <a:lstStyle/>
          <a:p>
            <a:pPr marL="342900" indent="-342900" algn="l">
              <a:buFont typeface="Wingdings" panose="05000000000000000000" pitchFamily="2" charset="2"/>
              <a:buChar char="l"/>
            </a:pPr>
            <a:r>
              <a:rPr lang="zh-CN" altLang="en-US" sz="3200" b="1" dirty="0">
                <a:ln w="22225">
                  <a:solidFill>
                    <a:schemeClr val="accent2"/>
                  </a:solidFill>
                  <a:prstDash val="solid"/>
                </a:ln>
                <a:solidFill>
                  <a:schemeClr val="accent2">
                    <a:lumMod val="40000"/>
                    <a:lumOff val="60000"/>
                  </a:schemeClr>
                </a:solidFill>
                <a:effectLst/>
                <a:sym typeface="+mn-ea"/>
              </a:rPr>
              <a:t>石油炼制催化剂应用</a:t>
            </a:r>
            <a:r>
              <a:rPr lang="en-US" altLang="zh-CN" sz="2000" b="1" dirty="0">
                <a:latin typeface="微软雅黑" panose="020B0503020204020204" pitchFamily="34" charset="-122"/>
                <a:ea typeface="微软雅黑" panose="020B0503020204020204" pitchFamily="34" charset="-122"/>
              </a:rPr>
              <a:t>Petroleum Cracking Catalysts Applications</a:t>
            </a:r>
          </a:p>
        </p:txBody>
      </p:sp>
      <p:pic>
        <p:nvPicPr>
          <p:cNvPr id="8" name="图片 7">
            <a:extLst>
              <a:ext uri="{FF2B5EF4-FFF2-40B4-BE49-F238E27FC236}">
                <a16:creationId xmlns:a16="http://schemas.microsoft.com/office/drawing/2014/main" id="{60FB2156-A753-0C73-080C-162D391BF5C2}"/>
              </a:ext>
            </a:extLst>
          </p:cNvPr>
          <p:cNvPicPr>
            <a:picLocks noChangeAspect="1"/>
          </p:cNvPicPr>
          <p:nvPr/>
        </p:nvPicPr>
        <p:blipFill>
          <a:blip r:embed="rId3">
            <a:alphaModFix amt="35000"/>
          </a:blip>
          <a:stretch>
            <a:fillRect/>
          </a:stretch>
        </p:blipFill>
        <p:spPr>
          <a:xfrm>
            <a:off x="10722935" y="0"/>
            <a:ext cx="1469065" cy="6614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29945"/>
          </a:xfrm>
        </p:spPr>
        <p:txBody>
          <a:bodyPr/>
          <a:lstStyle/>
          <a:p>
            <a:r>
              <a:rPr lang="zh-CN" altLang="en-US" sz="32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环境保护催化剂</a:t>
            </a:r>
            <a:r>
              <a:rPr lang="zh-CN" altLang="en-US" sz="2800" b="1" dirty="0">
                <a:sym typeface="+mn-ea"/>
              </a:rPr>
              <a:t> </a:t>
            </a:r>
            <a:r>
              <a:rPr lang="en-US" altLang="zh-CN" sz="2800" b="1" dirty="0">
                <a:sym typeface="+mn-ea"/>
              </a:rPr>
              <a:t>Environmental Protection Catalysts</a:t>
            </a:r>
          </a:p>
        </p:txBody>
      </p:sp>
      <p:sp>
        <p:nvSpPr>
          <p:cNvPr id="3" name="内容占位符 2"/>
          <p:cNvSpPr>
            <a:spLocks noGrp="1"/>
          </p:cNvSpPr>
          <p:nvPr>
            <p:ph idx="1"/>
          </p:nvPr>
        </p:nvSpPr>
        <p:spPr>
          <a:xfrm>
            <a:off x="838200" y="1280795"/>
            <a:ext cx="10717530" cy="4896485"/>
          </a:xfrm>
        </p:spPr>
        <p:txBody>
          <a:bodyPr>
            <a:normAutofit fontScale="97500" lnSpcReduction="10000"/>
          </a:bodyPr>
          <a:lstStyle/>
          <a:p>
            <a:r>
              <a:rPr lang="zh-CN" altLang="en-US" b="1"/>
              <a:t>三效催化剂使用铈锆固溶体载体</a:t>
            </a:r>
            <a:r>
              <a:rPr lang="en-US" altLang="zh-CN"/>
              <a:t> </a:t>
            </a:r>
            <a:r>
              <a:rPr lang="en-US" altLang="zh-CN" b="1"/>
              <a:t>(</a:t>
            </a:r>
            <a:r>
              <a:rPr lang="zh-CN" altLang="en-US" b="1"/>
              <a:t>同时处理</a:t>
            </a:r>
            <a:r>
              <a:rPr lang="en-US" altLang="zh-CN" b="1"/>
              <a:t>HC</a:t>
            </a:r>
            <a:r>
              <a:rPr lang="zh-CN" altLang="en-US" b="1"/>
              <a:t>，</a:t>
            </a:r>
            <a:r>
              <a:rPr lang="en-US" altLang="zh-CN" b="1"/>
              <a:t> CO </a:t>
            </a:r>
            <a:r>
              <a:rPr lang="zh-CN" altLang="en-US" b="1"/>
              <a:t>和</a:t>
            </a:r>
            <a:r>
              <a:rPr lang="en-US" altLang="zh-CN" b="1"/>
              <a:t>NO</a:t>
            </a:r>
            <a:r>
              <a:rPr lang="en-US" altLang="zh-CN" b="1" baseline="-25000"/>
              <a:t>X</a:t>
            </a:r>
            <a:r>
              <a:rPr lang="zh-CN" altLang="en-US" b="1"/>
              <a:t>）</a:t>
            </a:r>
          </a:p>
          <a:p>
            <a:pPr marL="0" indent="0">
              <a:buNone/>
            </a:pPr>
            <a:endParaRPr lang="zh-CN" altLang="en-US"/>
          </a:p>
          <a:p>
            <a:r>
              <a:rPr lang="zh-CN" altLang="en-US" b="1"/>
              <a:t>存在的问题</a:t>
            </a:r>
            <a:r>
              <a:rPr lang="en-US" altLang="zh-CN" sz="2000" b="1"/>
              <a:t>I</a:t>
            </a:r>
            <a:r>
              <a:rPr lang="en-US" altLang="zh-CN" sz="2400" b="1"/>
              <a:t>ssues</a:t>
            </a:r>
            <a:r>
              <a:rPr lang="en-US" altLang="zh-CN" b="1"/>
              <a:t>: </a:t>
            </a:r>
          </a:p>
          <a:p>
            <a:pPr lvl="1"/>
            <a:r>
              <a:rPr lang="zh-CN" altLang="en-US" b="1">
                <a:sym typeface="+mn-ea"/>
              </a:rPr>
              <a:t>铈锆固溶体</a:t>
            </a:r>
            <a:r>
              <a:rPr lang="zh-CN" altLang="en-US" b="1"/>
              <a:t>载体不稳定</a:t>
            </a:r>
            <a:r>
              <a:rPr lang="en-US" altLang="zh-CN" sz="2000" b="1"/>
              <a:t>Carrier is not stable</a:t>
            </a:r>
            <a:endParaRPr lang="zh-CN" altLang="en-US" sz="2000" b="1"/>
          </a:p>
          <a:p>
            <a:r>
              <a:rPr lang="zh-CN" altLang="en-US" b="1"/>
              <a:t>需求</a:t>
            </a:r>
            <a:r>
              <a:rPr lang="en-US" altLang="zh-CN" sz="2000" b="1"/>
              <a:t>Requirement</a:t>
            </a:r>
            <a:r>
              <a:rPr lang="zh-CN" altLang="en-US"/>
              <a:t>：</a:t>
            </a:r>
          </a:p>
          <a:p>
            <a:pPr lvl="1"/>
            <a:r>
              <a:rPr lang="zh-CN" altLang="en-US" b="1"/>
              <a:t>良好的热稳定性</a:t>
            </a:r>
            <a:r>
              <a:rPr lang="en-US" altLang="zh-CN" b="1"/>
              <a:t> </a:t>
            </a:r>
            <a:r>
              <a:rPr lang="en-US" altLang="zh-CN" sz="1800" b="1"/>
              <a:t>Good thermal stability</a:t>
            </a:r>
            <a:endParaRPr lang="en-US" altLang="zh-CN" b="1"/>
          </a:p>
          <a:p>
            <a:pPr lvl="1"/>
            <a:r>
              <a:rPr lang="zh-CN" altLang="en-US" b="1"/>
              <a:t>高的</a:t>
            </a:r>
            <a:r>
              <a:rPr lang="en-US" altLang="zh-CN" b="1"/>
              <a:t>OSC</a:t>
            </a:r>
            <a:r>
              <a:rPr lang="zh-CN" altLang="en-US" b="1"/>
              <a:t>能力</a:t>
            </a:r>
            <a:r>
              <a:rPr lang="zh-CN" altLang="en-US" sz="1800" b="1"/>
              <a:t>High OSC capability</a:t>
            </a:r>
            <a:endParaRPr lang="zh-CN" altLang="en-US" b="1"/>
          </a:p>
          <a:p>
            <a:r>
              <a:rPr lang="zh-CN" altLang="en-US" b="1"/>
              <a:t>润和方法</a:t>
            </a:r>
            <a:r>
              <a:rPr lang="zh-CN" altLang="en-US"/>
              <a:t>：</a:t>
            </a:r>
          </a:p>
          <a:p>
            <a:pPr lvl="1"/>
            <a:r>
              <a:rPr lang="zh-CN" altLang="en-US" b="1"/>
              <a:t>多组分稀土复合氧化物固溶体</a:t>
            </a:r>
            <a:r>
              <a:rPr lang="en-US" altLang="zh-CN" b="1"/>
              <a:t> A</a:t>
            </a:r>
            <a:r>
              <a:rPr lang="en-US" altLang="zh-CN" b="1" baseline="-25000"/>
              <a:t>x</a:t>
            </a:r>
            <a:r>
              <a:rPr lang="en-US" altLang="zh-CN" b="1"/>
              <a:t>B</a:t>
            </a:r>
            <a:r>
              <a:rPr lang="en-US" altLang="zh-CN" b="1" baseline="-25000"/>
              <a:t>y</a:t>
            </a:r>
            <a:r>
              <a:rPr lang="en-US" altLang="zh-CN" b="1"/>
              <a:t>C</a:t>
            </a:r>
            <a:r>
              <a:rPr lang="en-US" altLang="zh-CN" b="1" baseline="-25000"/>
              <a:t>z</a:t>
            </a:r>
            <a:r>
              <a:rPr lang="en-US" altLang="zh-CN" b="1"/>
              <a:t>D</a:t>
            </a:r>
            <a:r>
              <a:rPr lang="en-US" altLang="zh-CN" b="1" baseline="-25000"/>
              <a:t>w</a:t>
            </a:r>
            <a:r>
              <a:rPr lang="en-US" altLang="zh-CN" b="1"/>
              <a:t>O</a:t>
            </a:r>
            <a:r>
              <a:rPr lang="en-US" altLang="zh-CN" b="1" baseline="-25000"/>
              <a:t>3</a:t>
            </a:r>
            <a:r>
              <a:rPr lang="en-US" altLang="zh-CN" b="1" baseline="-25000">
                <a:sym typeface="+mn-ea"/>
              </a:rPr>
              <a:t>/2</a:t>
            </a:r>
            <a:r>
              <a:rPr lang="en-US" altLang="zh-CN" b="1" baseline="-25000"/>
              <a:t>(x+y+z+w) </a:t>
            </a:r>
            <a:r>
              <a:rPr lang="en-US" altLang="zh-CN" baseline="-25000"/>
              <a:t> </a:t>
            </a:r>
            <a:r>
              <a:rPr lang="en-US" altLang="zh-CN" sz="1800" b="1"/>
              <a:t>Multicomponent rare earth oxide solid solution</a:t>
            </a:r>
          </a:p>
          <a:p>
            <a:pPr lvl="1"/>
            <a:r>
              <a:rPr lang="en-US" altLang="zh-CN" b="1"/>
              <a:t> </a:t>
            </a:r>
            <a:r>
              <a:rPr lang="zh-CN" altLang="en-US" b="1"/>
              <a:t>水热合成方法</a:t>
            </a:r>
            <a:r>
              <a:rPr lang="en-US" altLang="zh-CN" b="1"/>
              <a:t> </a:t>
            </a:r>
            <a:r>
              <a:rPr lang="en-US" altLang="zh-CN" sz="1800" b="1"/>
              <a:t>hydrothermal synthesis</a:t>
            </a:r>
            <a:endParaRPr lang="zh-CN" altLang="en-US" b="1"/>
          </a:p>
          <a:p>
            <a:pPr lvl="1"/>
            <a:r>
              <a:rPr lang="en-US" altLang="zh-CN" b="1"/>
              <a:t> </a:t>
            </a:r>
            <a:r>
              <a:rPr lang="zh-CN" altLang="en-US" b="1"/>
              <a:t>添加模板剂造孔</a:t>
            </a:r>
            <a:r>
              <a:rPr lang="en-US" altLang="zh-CN" b="1"/>
              <a:t> </a:t>
            </a:r>
            <a:r>
              <a:rPr lang="en-US" altLang="zh-CN" sz="1800" b="1"/>
              <a:t>Add template for porosity</a:t>
            </a:r>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51"/>
          <p:cNvSpPr txBox="1"/>
          <p:nvPr/>
        </p:nvSpPr>
        <p:spPr>
          <a:xfrm>
            <a:off x="1030491" y="215335"/>
            <a:ext cx="6750050" cy="583565"/>
          </a:xfrm>
          <a:prstGeom prst="rect">
            <a:avLst/>
          </a:prstGeom>
          <a:noFill/>
        </p:spPr>
        <p:txBody>
          <a:bodyPr wrap="none" rtlCol="0">
            <a:spAutoFit/>
            <a:scene3d>
              <a:camera prst="orthographicFront"/>
              <a:lightRig rig="threePt" dir="t"/>
            </a:scene3d>
          </a:bodyPr>
          <a:lstStyle/>
          <a:p>
            <a:r>
              <a:rPr lang="zh-CN" altLang="en-US" sz="3200" dirty="0">
                <a:ln w="22225">
                  <a:solidFill>
                    <a:schemeClr val="accent2"/>
                  </a:solidFill>
                  <a:prstDash val="solid"/>
                </a:ln>
                <a:solidFill>
                  <a:schemeClr val="accent2">
                    <a:lumMod val="40000"/>
                    <a:lumOff val="60000"/>
                  </a:schemeClr>
                </a:solidFill>
                <a:effectLst/>
                <a:latin typeface="+mn-ea"/>
                <a:cs typeface="+mn-ea"/>
                <a:sym typeface="+mn-lt"/>
              </a:rPr>
              <a:t>高热稳定性稀土混合氧化物</a:t>
            </a:r>
            <a:r>
              <a:rPr lang="en-US" altLang="zh-CN" sz="3200" dirty="0">
                <a:ln w="22225">
                  <a:solidFill>
                    <a:schemeClr val="accent2"/>
                  </a:solidFill>
                  <a:prstDash val="solid"/>
                </a:ln>
                <a:solidFill>
                  <a:schemeClr val="accent2">
                    <a:lumMod val="40000"/>
                    <a:lumOff val="60000"/>
                  </a:schemeClr>
                </a:solidFill>
                <a:effectLst/>
                <a:latin typeface="+mn-ea"/>
                <a:cs typeface="+mn-ea"/>
                <a:sym typeface="+mn-lt"/>
              </a:rPr>
              <a:t>013</a:t>
            </a:r>
            <a:r>
              <a:rPr lang="zh-CN" altLang="en-US" sz="3200" dirty="0">
                <a:ln w="22225">
                  <a:solidFill>
                    <a:schemeClr val="accent2"/>
                  </a:solidFill>
                  <a:prstDash val="solid"/>
                </a:ln>
                <a:solidFill>
                  <a:schemeClr val="accent2">
                    <a:lumMod val="40000"/>
                    <a:lumOff val="60000"/>
                  </a:schemeClr>
                </a:solidFill>
                <a:effectLst/>
                <a:latin typeface="+mn-ea"/>
                <a:cs typeface="+mn-ea"/>
                <a:sym typeface="+mn-lt"/>
              </a:rPr>
              <a:t>，</a:t>
            </a:r>
            <a:r>
              <a:rPr lang="en-US" altLang="zh-CN" sz="3200" dirty="0">
                <a:ln w="22225">
                  <a:solidFill>
                    <a:schemeClr val="accent2"/>
                  </a:solidFill>
                  <a:prstDash val="solid"/>
                </a:ln>
                <a:solidFill>
                  <a:schemeClr val="accent2">
                    <a:lumMod val="40000"/>
                    <a:lumOff val="60000"/>
                  </a:schemeClr>
                </a:solidFill>
                <a:effectLst/>
                <a:latin typeface="+mn-ea"/>
                <a:cs typeface="+mn-ea"/>
                <a:sym typeface="+mn-lt"/>
              </a:rPr>
              <a:t>213</a:t>
            </a:r>
          </a:p>
        </p:txBody>
      </p:sp>
      <p:cxnSp>
        <p:nvCxnSpPr>
          <p:cNvPr id="22" name="直接连接符 21"/>
          <p:cNvCxnSpPr/>
          <p:nvPr/>
        </p:nvCxnSpPr>
        <p:spPr bwMode="auto">
          <a:xfrm flipH="1">
            <a:off x="985600" y="821545"/>
            <a:ext cx="989773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2" name="Group 105"/>
          <p:cNvGrpSpPr/>
          <p:nvPr/>
        </p:nvGrpSpPr>
        <p:grpSpPr>
          <a:xfrm>
            <a:off x="819812" y="1037393"/>
            <a:ext cx="684530" cy="630646"/>
            <a:chOff x="6924568" y="2057433"/>
            <a:chExt cx="684530" cy="630646"/>
          </a:xfrm>
        </p:grpSpPr>
        <p:sp>
          <p:nvSpPr>
            <p:cNvPr id="303" name="Rounded Rectangle 106"/>
            <p:cNvSpPr/>
            <p:nvPr/>
          </p:nvSpPr>
          <p:spPr>
            <a:xfrm>
              <a:off x="6951249" y="2057433"/>
              <a:ext cx="630646" cy="630646"/>
            </a:xfrm>
            <a:prstGeom prst="roundRect">
              <a:avLst/>
            </a:prstGeom>
            <a:solidFill>
              <a:srgbClr val="0F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n-ea"/>
              </a:endParaRPr>
            </a:p>
          </p:txBody>
        </p:sp>
        <p:sp>
          <p:nvSpPr>
            <p:cNvPr id="304" name="TextBox 107"/>
            <p:cNvSpPr txBox="1"/>
            <p:nvPr/>
          </p:nvSpPr>
          <p:spPr>
            <a:xfrm>
              <a:off x="6924568" y="2092584"/>
              <a:ext cx="684530" cy="583565"/>
            </a:xfrm>
            <a:prstGeom prst="rect">
              <a:avLst/>
            </a:prstGeom>
            <a:noFill/>
          </p:spPr>
          <p:txBody>
            <a:bodyPr wrap="none" rtlCol="0">
              <a:spAutoFit/>
            </a:bodyPr>
            <a:lstStyle/>
            <a:p>
              <a:pPr algn="ctr"/>
              <a:r>
                <a:rPr lang="en-US" sz="3200" b="1">
                  <a:solidFill>
                    <a:schemeClr val="bg1"/>
                  </a:solidFill>
                  <a:latin typeface="+mn-ea"/>
                </a:rPr>
                <a:t>01</a:t>
              </a:r>
            </a:p>
          </p:txBody>
        </p:sp>
      </p:grpSp>
      <p:pic>
        <p:nvPicPr>
          <p:cNvPr id="42" name="图片 4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28430" y="0"/>
            <a:ext cx="1072319" cy="1051559"/>
          </a:xfrm>
          <a:prstGeom prst="rect">
            <a:avLst/>
          </a:prstGeom>
        </p:spPr>
      </p:pic>
      <p:graphicFrame>
        <p:nvGraphicFramePr>
          <p:cNvPr id="2" name="表格 1"/>
          <p:cNvGraphicFramePr/>
          <p:nvPr>
            <p:custDataLst>
              <p:tags r:id="rId1"/>
            </p:custDataLst>
            <p:extLst>
              <p:ext uri="{D42A27DB-BD31-4B8C-83A1-F6EECF244321}">
                <p14:modId xmlns:p14="http://schemas.microsoft.com/office/powerpoint/2010/main" val="1648245627"/>
              </p:ext>
            </p:extLst>
          </p:nvPr>
        </p:nvGraphicFramePr>
        <p:xfrm>
          <a:off x="1691372" y="862050"/>
          <a:ext cx="4397375" cy="1087120"/>
        </p:xfrm>
        <a:graphic>
          <a:graphicData uri="http://schemas.openxmlformats.org/drawingml/2006/table">
            <a:tbl>
              <a:tblPr/>
              <a:tblGrid>
                <a:gridCol w="880745">
                  <a:extLst>
                    <a:ext uri="{9D8B030D-6E8A-4147-A177-3AD203B41FA5}">
                      <a16:colId xmlns:a16="http://schemas.microsoft.com/office/drawing/2014/main" val="20000"/>
                    </a:ext>
                  </a:extLst>
                </a:gridCol>
                <a:gridCol w="880745">
                  <a:extLst>
                    <a:ext uri="{9D8B030D-6E8A-4147-A177-3AD203B41FA5}">
                      <a16:colId xmlns:a16="http://schemas.microsoft.com/office/drawing/2014/main" val="20001"/>
                    </a:ext>
                  </a:extLst>
                </a:gridCol>
                <a:gridCol w="882015">
                  <a:extLst>
                    <a:ext uri="{9D8B030D-6E8A-4147-A177-3AD203B41FA5}">
                      <a16:colId xmlns:a16="http://schemas.microsoft.com/office/drawing/2014/main" val="20002"/>
                    </a:ext>
                  </a:extLst>
                </a:gridCol>
                <a:gridCol w="881380">
                  <a:extLst>
                    <a:ext uri="{9D8B030D-6E8A-4147-A177-3AD203B41FA5}">
                      <a16:colId xmlns:a16="http://schemas.microsoft.com/office/drawing/2014/main" val="20003"/>
                    </a:ext>
                  </a:extLst>
                </a:gridCol>
                <a:gridCol w="872490">
                  <a:extLst>
                    <a:ext uri="{9D8B030D-6E8A-4147-A177-3AD203B41FA5}">
                      <a16:colId xmlns:a16="http://schemas.microsoft.com/office/drawing/2014/main" val="20004"/>
                    </a:ext>
                  </a:extLst>
                </a:gridCol>
              </a:tblGrid>
              <a:tr h="161422">
                <a:tc rowSpan="2">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品名</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组成 Oxide wt%</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61422">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400" b="1" dirty="0" err="1">
                          <a:solidFill>
                            <a:srgbClr val="000000"/>
                          </a:solidFill>
                          <a:latin typeface="宋体" panose="02010600030101010101" pitchFamily="2" charset="-122"/>
                        </a:rPr>
                        <a:t>CeO2</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ZrO2</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La2O3</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Pr6O11</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422">
                <a:tc>
                  <a:txBody>
                    <a:bodyPr/>
                    <a:lstStyle/>
                    <a:p>
                      <a:pPr indent="0" algn="ctr">
                        <a:buNone/>
                      </a:pPr>
                      <a:r>
                        <a:rPr lang="en-US" sz="1400" b="1">
                          <a:solidFill>
                            <a:srgbClr val="000000"/>
                          </a:solidFill>
                          <a:latin typeface="宋体" panose="02010600030101010101" pitchFamily="2" charset="-122"/>
                        </a:rPr>
                        <a:t>Reference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rgbClr val="000000"/>
                          </a:solidFill>
                          <a:latin typeface="宋体" panose="02010600030101010101" pitchFamily="2" charset="-122"/>
                        </a:rPr>
                        <a:t>40</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rgbClr val="000000"/>
                          </a:solidFill>
                          <a:latin typeface="宋体" panose="02010600030101010101" pitchFamily="2" charset="-122"/>
                        </a:rPr>
                        <a:t>50</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rgbClr val="000000"/>
                          </a:solidFill>
                          <a:latin typeface="宋体" panose="02010600030101010101" pitchFamily="2" charset="-122"/>
                        </a:rPr>
                        <a:t>5</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5</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422">
                <a:tc>
                  <a:txBody>
                    <a:bodyPr/>
                    <a:lstStyle/>
                    <a:p>
                      <a:pPr indent="0" algn="ctr">
                        <a:buNone/>
                      </a:pPr>
                      <a:r>
                        <a:rPr lang="en-US" sz="1400" b="1">
                          <a:solidFill>
                            <a:srgbClr val="000000"/>
                          </a:solidFill>
                          <a:latin typeface="宋体" panose="02010600030101010101" pitchFamily="2" charset="-122"/>
                        </a:rPr>
                        <a:t>Rezel 013</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40</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50</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rgbClr val="000000"/>
                          </a:solidFill>
                          <a:latin typeface="宋体" panose="02010600030101010101" pitchFamily="2" charset="-122"/>
                        </a:rPr>
                        <a:t>5</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rgbClr val="000000"/>
                          </a:solidFill>
                          <a:latin typeface="宋体" panose="02010600030101010101" pitchFamily="2" charset="-122"/>
                        </a:rPr>
                        <a:t>5</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3" name="Group 105"/>
          <p:cNvGrpSpPr/>
          <p:nvPr/>
        </p:nvGrpSpPr>
        <p:grpSpPr>
          <a:xfrm>
            <a:off x="792507" y="2290883"/>
            <a:ext cx="684530" cy="630646"/>
            <a:chOff x="6924568" y="2057433"/>
            <a:chExt cx="684530" cy="630646"/>
          </a:xfrm>
        </p:grpSpPr>
        <p:sp>
          <p:nvSpPr>
            <p:cNvPr id="14" name="Rounded Rectangle 106"/>
            <p:cNvSpPr/>
            <p:nvPr/>
          </p:nvSpPr>
          <p:spPr>
            <a:xfrm>
              <a:off x="6951249" y="2057433"/>
              <a:ext cx="630646" cy="630646"/>
            </a:xfrm>
            <a:prstGeom prst="roundRect">
              <a:avLst/>
            </a:prstGeom>
            <a:solidFill>
              <a:srgbClr val="0F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n-ea"/>
              </a:endParaRPr>
            </a:p>
          </p:txBody>
        </p:sp>
        <p:sp>
          <p:nvSpPr>
            <p:cNvPr id="15" name="TextBox 107"/>
            <p:cNvSpPr txBox="1"/>
            <p:nvPr/>
          </p:nvSpPr>
          <p:spPr>
            <a:xfrm>
              <a:off x="6924568" y="2092584"/>
              <a:ext cx="684530" cy="583565"/>
            </a:xfrm>
            <a:prstGeom prst="rect">
              <a:avLst/>
            </a:prstGeom>
            <a:noFill/>
          </p:spPr>
          <p:txBody>
            <a:bodyPr wrap="none" rtlCol="0">
              <a:spAutoFit/>
            </a:bodyPr>
            <a:lstStyle/>
            <a:p>
              <a:pPr algn="ctr"/>
              <a:r>
                <a:rPr lang="en-US" sz="3200" b="1">
                  <a:solidFill>
                    <a:schemeClr val="bg1"/>
                  </a:solidFill>
                  <a:latin typeface="+mn-ea"/>
                </a:rPr>
                <a:t>02</a:t>
              </a:r>
            </a:p>
          </p:txBody>
        </p:sp>
      </p:grpSp>
      <p:graphicFrame>
        <p:nvGraphicFramePr>
          <p:cNvPr id="16" name="表格 15"/>
          <p:cNvGraphicFramePr/>
          <p:nvPr>
            <p:custDataLst>
              <p:tags r:id="rId2"/>
            </p:custDataLst>
            <p:extLst>
              <p:ext uri="{D42A27DB-BD31-4B8C-83A1-F6EECF244321}">
                <p14:modId xmlns:p14="http://schemas.microsoft.com/office/powerpoint/2010/main" val="4114562918"/>
              </p:ext>
            </p:extLst>
          </p:nvPr>
        </p:nvGraphicFramePr>
        <p:xfrm>
          <a:off x="1665337" y="2062646"/>
          <a:ext cx="4423410" cy="1087120"/>
        </p:xfrm>
        <a:graphic>
          <a:graphicData uri="http://schemas.openxmlformats.org/drawingml/2006/table">
            <a:tbl>
              <a:tblPr/>
              <a:tblGrid>
                <a:gridCol w="886460">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6460">
                  <a:extLst>
                    <a:ext uri="{9D8B030D-6E8A-4147-A177-3AD203B41FA5}">
                      <a16:colId xmlns:a16="http://schemas.microsoft.com/office/drawing/2014/main" val="20002"/>
                    </a:ext>
                  </a:extLst>
                </a:gridCol>
                <a:gridCol w="886460">
                  <a:extLst>
                    <a:ext uri="{9D8B030D-6E8A-4147-A177-3AD203B41FA5}">
                      <a16:colId xmlns:a16="http://schemas.microsoft.com/office/drawing/2014/main" val="20003"/>
                    </a:ext>
                  </a:extLst>
                </a:gridCol>
                <a:gridCol w="878205">
                  <a:extLst>
                    <a:ext uri="{9D8B030D-6E8A-4147-A177-3AD203B41FA5}">
                      <a16:colId xmlns:a16="http://schemas.microsoft.com/office/drawing/2014/main" val="20004"/>
                    </a:ext>
                  </a:extLst>
                </a:gridCol>
              </a:tblGrid>
              <a:tr h="226060">
                <a:tc rowSpan="2">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品名</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组成 Oxide wt%</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2606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400" b="1">
                          <a:solidFill>
                            <a:srgbClr val="000000"/>
                          </a:solidFill>
                          <a:latin typeface="宋体" panose="02010600030101010101" pitchFamily="2" charset="-122"/>
                        </a:rPr>
                        <a:t>CeO2</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err="1">
                          <a:solidFill>
                            <a:srgbClr val="000000"/>
                          </a:solidFill>
                          <a:latin typeface="宋体" panose="02010600030101010101" pitchFamily="2" charset="-122"/>
                        </a:rPr>
                        <a:t>ZrO2</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La2O3</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Y2O3</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6060">
                <a:tc>
                  <a:txBody>
                    <a:bodyPr/>
                    <a:lstStyle/>
                    <a:p>
                      <a:pPr indent="0" algn="ctr">
                        <a:buNone/>
                      </a:pPr>
                      <a:r>
                        <a:rPr lang="en-US" sz="1400" b="1">
                          <a:solidFill>
                            <a:srgbClr val="000000"/>
                          </a:solidFill>
                          <a:latin typeface="宋体" panose="02010600030101010101" pitchFamily="2" charset="-122"/>
                        </a:rPr>
                        <a:t>Reference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24</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60</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3.5</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12.5</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6060">
                <a:tc>
                  <a:txBody>
                    <a:bodyPr/>
                    <a:lstStyle/>
                    <a:p>
                      <a:pPr indent="0" algn="ctr">
                        <a:buNone/>
                      </a:pPr>
                      <a:r>
                        <a:rPr lang="en-US" sz="1400" b="1">
                          <a:solidFill>
                            <a:srgbClr val="000000"/>
                          </a:solidFill>
                          <a:latin typeface="宋体" panose="02010600030101010101" pitchFamily="2" charset="-122"/>
                        </a:rPr>
                        <a:t>Rezel 213</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24</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60</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3.5</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rgbClr val="000000"/>
                          </a:solidFill>
                          <a:latin typeface="宋体" panose="02010600030101010101" pitchFamily="2" charset="-122"/>
                        </a:rPr>
                        <a:t>12.5</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 name="图表 6"/>
          <p:cNvGraphicFramePr/>
          <p:nvPr/>
        </p:nvGraphicFramePr>
        <p:xfrm>
          <a:off x="1477037" y="3271520"/>
          <a:ext cx="4647565" cy="34715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图表 7"/>
          <p:cNvGraphicFramePr/>
          <p:nvPr/>
        </p:nvGraphicFramePr>
        <p:xfrm>
          <a:off x="6659657" y="870188"/>
          <a:ext cx="4397375" cy="2683716"/>
        </p:xfrm>
        <a:graphic>
          <a:graphicData uri="http://schemas.openxmlformats.org/drawingml/2006/chart">
            <c:chart xmlns:c="http://schemas.openxmlformats.org/drawingml/2006/chart" xmlns:r="http://schemas.openxmlformats.org/officeDocument/2006/relationships" r:id="rId7"/>
          </a:graphicData>
        </a:graphic>
      </p:graphicFrame>
      <p:pic>
        <p:nvPicPr>
          <p:cNvPr id="10" name="图片 9"/>
          <p:cNvPicPr>
            <a:picLocks noChangeAspect="1"/>
          </p:cNvPicPr>
          <p:nvPr/>
        </p:nvPicPr>
        <p:blipFill>
          <a:blip r:embed="rId8"/>
          <a:stretch>
            <a:fillRect/>
          </a:stretch>
        </p:blipFill>
        <p:spPr>
          <a:xfrm>
            <a:off x="8510551" y="1656109"/>
            <a:ext cx="2546481" cy="222261"/>
          </a:xfrm>
          <a:prstGeom prst="rect">
            <a:avLst/>
          </a:prstGeom>
        </p:spPr>
      </p:pic>
      <p:graphicFrame>
        <p:nvGraphicFramePr>
          <p:cNvPr id="11" name="图表 10"/>
          <p:cNvGraphicFramePr/>
          <p:nvPr/>
        </p:nvGraphicFramePr>
        <p:xfrm>
          <a:off x="6659657" y="3586608"/>
          <a:ext cx="4397375" cy="3156458"/>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51"/>
          <p:cNvSpPr txBox="1"/>
          <p:nvPr/>
        </p:nvSpPr>
        <p:spPr>
          <a:xfrm>
            <a:off x="1030491" y="215335"/>
            <a:ext cx="6750050" cy="583565"/>
          </a:xfrm>
          <a:prstGeom prst="rect">
            <a:avLst/>
          </a:prstGeom>
          <a:noFill/>
        </p:spPr>
        <p:txBody>
          <a:bodyPr wrap="none" rtlCol="0">
            <a:spAutoFit/>
            <a:scene3d>
              <a:camera prst="orthographicFront"/>
              <a:lightRig rig="threePt" dir="t"/>
            </a:scene3d>
          </a:bodyPr>
          <a:lstStyle/>
          <a:p>
            <a:r>
              <a:rPr lang="zh-CN" altLang="en-US" sz="3200" dirty="0">
                <a:ln w="22225">
                  <a:solidFill>
                    <a:schemeClr val="accent2"/>
                  </a:solidFill>
                  <a:prstDash val="solid"/>
                </a:ln>
                <a:solidFill>
                  <a:schemeClr val="accent2">
                    <a:lumMod val="40000"/>
                    <a:lumOff val="60000"/>
                  </a:schemeClr>
                </a:solidFill>
                <a:effectLst/>
                <a:latin typeface="+mn-ea"/>
                <a:cs typeface="+mn-ea"/>
                <a:sym typeface="+mn-lt"/>
              </a:rPr>
              <a:t>高热稳定性稀土混合氧化物</a:t>
            </a:r>
            <a:r>
              <a:rPr lang="en-US" altLang="zh-CN" sz="3200" dirty="0">
                <a:ln w="22225">
                  <a:solidFill>
                    <a:schemeClr val="accent2"/>
                  </a:solidFill>
                  <a:prstDash val="solid"/>
                </a:ln>
                <a:solidFill>
                  <a:schemeClr val="accent2">
                    <a:lumMod val="40000"/>
                    <a:lumOff val="60000"/>
                  </a:schemeClr>
                </a:solidFill>
                <a:effectLst/>
                <a:latin typeface="+mn-ea"/>
                <a:cs typeface="+mn-ea"/>
                <a:sym typeface="+mn-lt"/>
              </a:rPr>
              <a:t>013</a:t>
            </a:r>
            <a:r>
              <a:rPr lang="zh-CN" altLang="en-US" sz="3200" dirty="0">
                <a:ln w="22225">
                  <a:solidFill>
                    <a:schemeClr val="accent2"/>
                  </a:solidFill>
                  <a:prstDash val="solid"/>
                </a:ln>
                <a:solidFill>
                  <a:schemeClr val="accent2">
                    <a:lumMod val="40000"/>
                    <a:lumOff val="60000"/>
                  </a:schemeClr>
                </a:solidFill>
                <a:effectLst/>
                <a:latin typeface="+mn-ea"/>
                <a:cs typeface="+mn-ea"/>
                <a:sym typeface="+mn-lt"/>
              </a:rPr>
              <a:t>，</a:t>
            </a:r>
            <a:r>
              <a:rPr lang="en-US" altLang="zh-CN" sz="3200" dirty="0">
                <a:ln w="22225">
                  <a:solidFill>
                    <a:schemeClr val="accent2"/>
                  </a:solidFill>
                  <a:prstDash val="solid"/>
                </a:ln>
                <a:solidFill>
                  <a:schemeClr val="accent2">
                    <a:lumMod val="40000"/>
                    <a:lumOff val="60000"/>
                  </a:schemeClr>
                </a:solidFill>
                <a:effectLst/>
                <a:latin typeface="+mn-ea"/>
                <a:cs typeface="+mn-ea"/>
                <a:sym typeface="+mn-lt"/>
              </a:rPr>
              <a:t>023</a:t>
            </a:r>
          </a:p>
        </p:txBody>
      </p:sp>
      <p:cxnSp>
        <p:nvCxnSpPr>
          <p:cNvPr id="22" name="直接连接符 21"/>
          <p:cNvCxnSpPr/>
          <p:nvPr/>
        </p:nvCxnSpPr>
        <p:spPr bwMode="auto">
          <a:xfrm flipH="1">
            <a:off x="985600" y="821545"/>
            <a:ext cx="989773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2" name="Group 105"/>
          <p:cNvGrpSpPr/>
          <p:nvPr/>
        </p:nvGrpSpPr>
        <p:grpSpPr>
          <a:xfrm>
            <a:off x="819812" y="1037393"/>
            <a:ext cx="684530" cy="630646"/>
            <a:chOff x="6924568" y="2057433"/>
            <a:chExt cx="684530" cy="630646"/>
          </a:xfrm>
        </p:grpSpPr>
        <p:sp>
          <p:nvSpPr>
            <p:cNvPr id="303" name="Rounded Rectangle 106"/>
            <p:cNvSpPr/>
            <p:nvPr/>
          </p:nvSpPr>
          <p:spPr>
            <a:xfrm>
              <a:off x="6951249" y="2057433"/>
              <a:ext cx="630646" cy="630646"/>
            </a:xfrm>
            <a:prstGeom prst="roundRect">
              <a:avLst/>
            </a:prstGeom>
            <a:solidFill>
              <a:srgbClr val="0F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n-ea"/>
              </a:endParaRPr>
            </a:p>
          </p:txBody>
        </p:sp>
        <p:sp>
          <p:nvSpPr>
            <p:cNvPr id="304" name="TextBox 107"/>
            <p:cNvSpPr txBox="1"/>
            <p:nvPr/>
          </p:nvSpPr>
          <p:spPr>
            <a:xfrm>
              <a:off x="6924568" y="2092584"/>
              <a:ext cx="684530" cy="583565"/>
            </a:xfrm>
            <a:prstGeom prst="rect">
              <a:avLst/>
            </a:prstGeom>
            <a:noFill/>
          </p:spPr>
          <p:txBody>
            <a:bodyPr wrap="none" rtlCol="0">
              <a:spAutoFit/>
            </a:bodyPr>
            <a:lstStyle/>
            <a:p>
              <a:pPr algn="ctr"/>
              <a:r>
                <a:rPr lang="en-US" sz="3200" b="1">
                  <a:solidFill>
                    <a:schemeClr val="bg1"/>
                  </a:solidFill>
                  <a:latin typeface="+mn-ea"/>
                </a:rPr>
                <a:t>01</a:t>
              </a:r>
            </a:p>
          </p:txBody>
        </p:sp>
      </p:grpSp>
      <p:pic>
        <p:nvPicPr>
          <p:cNvPr id="42" name="图片 4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28430" y="0"/>
            <a:ext cx="1072319" cy="1051559"/>
          </a:xfrm>
          <a:prstGeom prst="rect">
            <a:avLst/>
          </a:prstGeom>
        </p:spPr>
      </p:pic>
      <p:grpSp>
        <p:nvGrpSpPr>
          <p:cNvPr id="7" name="Group 105"/>
          <p:cNvGrpSpPr/>
          <p:nvPr/>
        </p:nvGrpSpPr>
        <p:grpSpPr>
          <a:xfrm>
            <a:off x="819177" y="4068248"/>
            <a:ext cx="684632" cy="630646"/>
            <a:chOff x="6897263" y="4330733"/>
            <a:chExt cx="684632" cy="630646"/>
          </a:xfrm>
        </p:grpSpPr>
        <p:sp>
          <p:nvSpPr>
            <p:cNvPr id="8" name="Rounded Rectangle 106"/>
            <p:cNvSpPr/>
            <p:nvPr/>
          </p:nvSpPr>
          <p:spPr>
            <a:xfrm>
              <a:off x="6951249" y="4330733"/>
              <a:ext cx="630646" cy="630646"/>
            </a:xfrm>
            <a:prstGeom prst="roundRect">
              <a:avLst/>
            </a:prstGeom>
            <a:solidFill>
              <a:srgbClr val="0F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n-ea"/>
              </a:endParaRPr>
            </a:p>
          </p:txBody>
        </p:sp>
        <p:sp>
          <p:nvSpPr>
            <p:cNvPr id="9" name="TextBox 107"/>
            <p:cNvSpPr txBox="1"/>
            <p:nvPr/>
          </p:nvSpPr>
          <p:spPr>
            <a:xfrm>
              <a:off x="6897263" y="4330959"/>
              <a:ext cx="684530" cy="583565"/>
            </a:xfrm>
            <a:prstGeom prst="rect">
              <a:avLst/>
            </a:prstGeom>
            <a:noFill/>
          </p:spPr>
          <p:txBody>
            <a:bodyPr wrap="none" rtlCol="0">
              <a:spAutoFit/>
            </a:bodyPr>
            <a:lstStyle/>
            <a:p>
              <a:pPr algn="ctr"/>
              <a:r>
                <a:rPr lang="en-US" sz="3200" b="1">
                  <a:solidFill>
                    <a:schemeClr val="bg1"/>
                  </a:solidFill>
                  <a:latin typeface="+mn-ea"/>
                </a:rPr>
                <a:t>02</a:t>
              </a:r>
            </a:p>
          </p:txBody>
        </p:sp>
      </p:grpSp>
      <p:sp>
        <p:nvSpPr>
          <p:cNvPr id="11" name="文本框 10"/>
          <p:cNvSpPr txBox="1"/>
          <p:nvPr/>
        </p:nvSpPr>
        <p:spPr>
          <a:xfrm>
            <a:off x="9455785" y="1268095"/>
            <a:ext cx="2238375" cy="3679190"/>
          </a:xfrm>
          <a:prstGeom prst="rect">
            <a:avLst/>
          </a:prstGeom>
          <a:noFill/>
        </p:spPr>
        <p:txBody>
          <a:bodyPr wrap="square" rtlCol="0">
            <a:no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结论：</a:t>
            </a:r>
          </a:p>
          <a:p>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cs typeface="微软雅黑" panose="020B0503020204020204" pitchFamily="34" charset="-122"/>
              </a:rPr>
              <a:t>与参考剂相比，我们润和的稀土混合氧化物固溶体热稳定性更好，同时</a:t>
            </a:r>
            <a:r>
              <a:rPr lang="en-US" altLang="zh-CN" b="1">
                <a:latin typeface="微软雅黑" panose="020B0503020204020204" pitchFamily="34" charset="-122"/>
                <a:ea typeface="微软雅黑" panose="020B0503020204020204" pitchFamily="34" charset="-122"/>
                <a:cs typeface="微软雅黑" panose="020B0503020204020204" pitchFamily="34" charset="-122"/>
              </a:rPr>
              <a:t>OSC</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性能保持。未来我们要在稳定性改善的前提下进一步提高</a:t>
            </a:r>
            <a:r>
              <a:rPr lang="en-US" altLang="zh-CN" b="1">
                <a:latin typeface="微软雅黑" panose="020B0503020204020204" pitchFamily="34" charset="-122"/>
                <a:ea typeface="微软雅黑" panose="020B0503020204020204" pitchFamily="34" charset="-122"/>
                <a:cs typeface="微软雅黑" panose="020B0503020204020204" pitchFamily="34" charset="-122"/>
              </a:rPr>
              <a:t>OSC</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性能。</a:t>
            </a:r>
          </a:p>
          <a:p>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1608988" y="3927924"/>
            <a:ext cx="7664552" cy="2902678"/>
          </a:xfrm>
          <a:prstGeom prst="rect">
            <a:avLst/>
          </a:prstGeom>
        </p:spPr>
      </p:pic>
      <p:pic>
        <p:nvPicPr>
          <p:cNvPr id="6" name="图片 5"/>
          <p:cNvPicPr>
            <a:picLocks noChangeAspect="1"/>
          </p:cNvPicPr>
          <p:nvPr/>
        </p:nvPicPr>
        <p:blipFill>
          <a:blip r:embed="rId5"/>
          <a:stretch>
            <a:fillRect/>
          </a:stretch>
        </p:blipFill>
        <p:spPr>
          <a:xfrm>
            <a:off x="1608987" y="831422"/>
            <a:ext cx="7664551" cy="2992516"/>
          </a:xfrm>
          <a:prstGeom prst="rect">
            <a:avLst/>
          </a:prstGeom>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2630"/>
          </a:xfrm>
        </p:spPr>
        <p:txBody>
          <a:bodyPr>
            <a:scene3d>
              <a:camera prst="orthographicFront"/>
              <a:lightRig rig="threePt" dir="t"/>
            </a:scene3d>
          </a:bodyPr>
          <a:lstStyle/>
          <a:p>
            <a:r>
              <a:rPr lang="zh-CN" altLang="en-US" sz="3600">
                <a:ln w="22225">
                  <a:solidFill>
                    <a:schemeClr val="accent2"/>
                  </a:solidFill>
                  <a:prstDash val="solid"/>
                </a:ln>
                <a:solidFill>
                  <a:schemeClr val="accent2">
                    <a:lumMod val="40000"/>
                    <a:lumOff val="60000"/>
                  </a:schemeClr>
                </a:solidFill>
                <a:effectLst/>
              </a:rPr>
              <a:t>展望</a:t>
            </a:r>
          </a:p>
        </p:txBody>
      </p:sp>
      <p:sp>
        <p:nvSpPr>
          <p:cNvPr id="3" name="内容占位符 2"/>
          <p:cNvSpPr>
            <a:spLocks noGrp="1"/>
          </p:cNvSpPr>
          <p:nvPr>
            <p:ph idx="1"/>
          </p:nvPr>
        </p:nvSpPr>
        <p:spPr>
          <a:xfrm>
            <a:off x="838200" y="1225550"/>
            <a:ext cx="10515600" cy="4644390"/>
          </a:xfrm>
        </p:spPr>
        <p:txBody>
          <a:bodyPr>
            <a:normAutofit fontScale="87500" lnSpcReduction="10000"/>
          </a:bodyPr>
          <a:lstStyle/>
          <a:p>
            <a:r>
              <a:rPr lang="zh-CN" altLang="en-US" dirty="0">
                <a:solidFill>
                  <a:schemeClr val="accent1"/>
                </a:solidFill>
                <a:effectLst>
                  <a:outerShdw blurRad="38100" dist="25400" dir="5400000" algn="ctr" rotWithShape="0">
                    <a:srgbClr val="6E747A">
                      <a:alpha val="43000"/>
                    </a:srgbClr>
                  </a:outerShdw>
                </a:effectLst>
              </a:rPr>
              <a:t>稀土参杂，修饰，改性等将成为开发含稀土新型催化材料的重要手段。</a:t>
            </a:r>
            <a:r>
              <a:rPr lang="en-US" altLang="zh-CN" dirty="0">
                <a:solidFill>
                  <a:schemeClr val="accent1"/>
                </a:solidFill>
                <a:effectLst>
                  <a:outerShdw blurRad="38100" dist="25400" dir="5400000" algn="ctr" rotWithShape="0">
                    <a:srgbClr val="6E747A">
                      <a:alpha val="43000"/>
                    </a:srgbClr>
                  </a:outerShdw>
                </a:effectLst>
                <a:sym typeface="+mn-ea"/>
              </a:rPr>
              <a:t>The addition, decoration, and modification with rare earth elements will become important means for developing new catalytic materials containing rare earth elements.</a:t>
            </a:r>
            <a:endParaRPr lang="en-US" altLang="zh-CN" dirty="0">
              <a:solidFill>
                <a:schemeClr val="accent1"/>
              </a:solidFill>
              <a:effectLst>
                <a:outerShdw blurRad="38100" dist="25400" dir="5400000" algn="ctr" rotWithShape="0">
                  <a:srgbClr val="6E747A">
                    <a:alpha val="43000"/>
                  </a:srgbClr>
                </a:outerShdw>
              </a:effectLst>
            </a:endParaRPr>
          </a:p>
          <a:p>
            <a:endParaRPr lang="zh-CN" altLang="en-US" dirty="0">
              <a:solidFill>
                <a:schemeClr val="accent1"/>
              </a:solidFill>
              <a:effectLst>
                <a:outerShdw blurRad="38100" dist="25400" dir="5400000" algn="ctr" rotWithShape="0">
                  <a:srgbClr val="6E747A">
                    <a:alpha val="43000"/>
                  </a:srgbClr>
                </a:outerShdw>
              </a:effectLst>
            </a:endParaRPr>
          </a:p>
          <a:p>
            <a:r>
              <a:rPr lang="zh-CN" altLang="en-US" dirty="0">
                <a:solidFill>
                  <a:schemeClr val="accent1"/>
                </a:solidFill>
                <a:effectLst>
                  <a:outerShdw blurRad="38100" dist="25400" dir="5400000" algn="ctr" rotWithShape="0">
                    <a:srgbClr val="6E747A">
                      <a:alpha val="43000"/>
                    </a:srgbClr>
                  </a:outerShdw>
                </a:effectLst>
              </a:rPr>
              <a:t> 具有稀土本身的特性和经稀土电子调制的合金材料将是一种重要的催化材料，将得到广泛应用。</a:t>
            </a:r>
            <a:r>
              <a:rPr lang="en-US" altLang="zh-CN" dirty="0">
                <a:solidFill>
                  <a:schemeClr val="accent1"/>
                </a:solidFill>
                <a:effectLst>
                  <a:outerShdw blurRad="38100" dist="25400" dir="5400000" algn="ctr" rotWithShape="0">
                    <a:srgbClr val="6E747A">
                      <a:alpha val="43000"/>
                    </a:srgbClr>
                  </a:outerShdw>
                </a:effectLst>
                <a:sym typeface="+mn-ea"/>
              </a:rPr>
              <a:t>Alloy materials with the characteristics of rare earths themselves and modulated by rare earth electrons will be an important catalytic material widely used.</a:t>
            </a:r>
            <a:endParaRPr lang="en-US" altLang="zh-CN" dirty="0">
              <a:solidFill>
                <a:schemeClr val="accent1"/>
              </a:solidFill>
              <a:effectLst>
                <a:outerShdw blurRad="38100" dist="25400" dir="5400000" algn="ctr" rotWithShape="0">
                  <a:srgbClr val="6E747A">
                    <a:alpha val="43000"/>
                  </a:srgbClr>
                </a:outerShdw>
              </a:effectLst>
            </a:endParaRPr>
          </a:p>
          <a:p>
            <a:endParaRPr lang="zh-CN" altLang="en-US" dirty="0">
              <a:solidFill>
                <a:schemeClr val="accent1"/>
              </a:solidFill>
              <a:effectLst>
                <a:outerShdw blurRad="38100" dist="25400" dir="5400000" algn="ctr" rotWithShape="0">
                  <a:srgbClr val="6E747A">
                    <a:alpha val="43000"/>
                  </a:srgbClr>
                </a:outerShdw>
              </a:effectLst>
            </a:endParaRPr>
          </a:p>
          <a:p>
            <a:r>
              <a:rPr lang="en-US" altLang="zh-CN" dirty="0"/>
              <a:t> </a:t>
            </a:r>
            <a:r>
              <a:rPr lang="zh-CN" altLang="en-US" dirty="0">
                <a:solidFill>
                  <a:schemeClr val="accent1"/>
                </a:solidFill>
                <a:effectLst>
                  <a:outerShdw blurRad="38100" dist="25400" dir="5400000" algn="ctr" rotWithShape="0">
                    <a:srgbClr val="6E747A">
                      <a:alpha val="43000"/>
                    </a:srgbClr>
                  </a:outerShdw>
                </a:effectLst>
              </a:rPr>
              <a:t>含稀土的催化材料将成为新能源领域发展的基础。</a:t>
            </a:r>
            <a:r>
              <a:rPr lang="en-US" altLang="zh-CN" dirty="0">
                <a:solidFill>
                  <a:schemeClr val="accent1"/>
                </a:solidFill>
                <a:effectLst>
                  <a:outerShdw blurRad="38100" dist="25400" dir="5400000" algn="ctr" rotWithShape="0">
                    <a:srgbClr val="6E747A">
                      <a:alpha val="43000"/>
                    </a:srgbClr>
                  </a:outerShdw>
                </a:effectLst>
                <a:sym typeface="+mn-ea"/>
              </a:rPr>
              <a:t>Catalytic materials containing rare earths will become the foundation for the development of the new energy field.</a:t>
            </a:r>
            <a:r>
              <a:rPr lang="en-US" altLang="zh-CN" dirty="0">
                <a:solidFill>
                  <a:schemeClr val="accent1"/>
                </a:solidFill>
                <a:effectLst>
                  <a:outerShdw blurRad="38100" dist="25400" dir="5400000" algn="ctr" rotWithShape="0">
                    <a:srgbClr val="6E747A">
                      <a:alpha val="43000"/>
                    </a:srgbClr>
                  </a:outerShdw>
                </a:effectLst>
              </a:rPr>
              <a:t> </a:t>
            </a:r>
          </a:p>
          <a:p>
            <a:pPr marL="0" indent="0">
              <a:buNone/>
            </a:pPr>
            <a:endParaRPr lang="en-US" altLang="zh-CN" dirty="0">
              <a:solidFill>
                <a:schemeClr val="accent1"/>
              </a:solidFill>
              <a:effectLst>
                <a:outerShdw blurRad="38100" dist="25400" dir="5400000" algn="ctr" rotWithShape="0">
                  <a:srgbClr val="6E747A">
                    <a:alpha val="43000"/>
                  </a:srgbClr>
                </a:outerShdw>
              </a:effectLst>
            </a:endParaRPr>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88720"/>
            <a:ext cx="10515600" cy="4351338"/>
          </a:xfrm>
        </p:spPr>
        <p:txBody>
          <a:bodyPr/>
          <a:lstStyle/>
          <a:p>
            <a:pPr algn="ctr"/>
            <a:endParaRPr lang="zh-CN" altLang="en-US"/>
          </a:p>
          <a:p>
            <a:pPr algn="ctr"/>
            <a:endParaRPr lang="zh-CN" altLang="en-US"/>
          </a:p>
          <a:p>
            <a:pPr algn="ctr"/>
            <a:endParaRPr lang="zh-CN" altLang="en-US"/>
          </a:p>
          <a:p>
            <a:pPr marL="0" indent="0" algn="ctr">
              <a:buNone/>
            </a:pPr>
            <a:r>
              <a:rPr lang="zh-CN" altLang="en-US" sz="3600" b="1"/>
              <a:t>谢谢！</a:t>
            </a:r>
            <a:r>
              <a:rPr lang="en-US" altLang="zh-CN" sz="3600" b="1"/>
              <a:t>Thank you!</a:t>
            </a:r>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4030" y="254000"/>
            <a:ext cx="10515600" cy="507365"/>
          </a:xfrm>
        </p:spPr>
        <p:txBody>
          <a:bodyPr>
            <a:normAutofit fontScale="90000"/>
            <a:scene3d>
              <a:camera prst="orthographicFront"/>
              <a:lightRig rig="threePt" dir="t"/>
            </a:scene3d>
          </a:bodyPr>
          <a:lstStyle/>
          <a:p>
            <a:r>
              <a:rPr lang="zh-CN" altLang="en-US" sz="400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稀土元素特性和稀土基材料在催化方面的应用</a:t>
            </a:r>
          </a:p>
        </p:txBody>
      </p:sp>
      <p:pic>
        <p:nvPicPr>
          <p:cNvPr id="4" name="内容占位符 3"/>
          <p:cNvPicPr>
            <a:picLocks noGrp="1" noChangeAspect="1"/>
          </p:cNvPicPr>
          <p:nvPr>
            <p:ph idx="1"/>
          </p:nvPr>
        </p:nvPicPr>
        <p:blipFill>
          <a:blip r:embed="rId3"/>
          <a:stretch>
            <a:fillRect/>
          </a:stretch>
        </p:blipFill>
        <p:spPr>
          <a:xfrm>
            <a:off x="119380" y="761365"/>
            <a:ext cx="7922260" cy="5788025"/>
          </a:xfrm>
          <a:prstGeom prst="rect">
            <a:avLst/>
          </a:prstGeom>
        </p:spPr>
      </p:pic>
      <p:pic>
        <p:nvPicPr>
          <p:cNvPr id="5" name="图片 4"/>
          <p:cNvPicPr>
            <a:picLocks noChangeAspect="1"/>
          </p:cNvPicPr>
          <p:nvPr/>
        </p:nvPicPr>
        <p:blipFill>
          <a:blip r:embed="rId4"/>
          <a:stretch>
            <a:fillRect/>
          </a:stretch>
        </p:blipFill>
        <p:spPr>
          <a:xfrm>
            <a:off x="7465060" y="4429125"/>
            <a:ext cx="3016250" cy="190500"/>
          </a:xfrm>
          <a:prstGeom prst="rect">
            <a:avLst/>
          </a:prstGeom>
        </p:spPr>
      </p:pic>
      <p:pic>
        <p:nvPicPr>
          <p:cNvPr id="6" name="图片 5"/>
          <p:cNvPicPr>
            <a:picLocks noChangeAspect="1"/>
          </p:cNvPicPr>
          <p:nvPr/>
        </p:nvPicPr>
        <p:blipFill>
          <a:blip r:embed="rId5"/>
          <a:stretch>
            <a:fillRect/>
          </a:stretch>
        </p:blipFill>
        <p:spPr>
          <a:xfrm>
            <a:off x="7465060" y="3622675"/>
            <a:ext cx="4620260" cy="735965"/>
          </a:xfrm>
          <a:prstGeom prst="rect">
            <a:avLst/>
          </a:prstGeom>
        </p:spPr>
      </p:pic>
      <p:pic>
        <p:nvPicPr>
          <p:cNvPr id="11" name="图片 10"/>
          <p:cNvPicPr>
            <a:picLocks noChangeAspect="1"/>
          </p:cNvPicPr>
          <p:nvPr/>
        </p:nvPicPr>
        <p:blipFill>
          <a:blip r:embed="rId6">
            <a:alphaModFix amt="35000"/>
          </a:blip>
          <a:stretch>
            <a:fillRect/>
          </a:stretch>
        </p:blipFill>
        <p:spPr>
          <a:xfrm>
            <a:off x="10722935" y="0"/>
            <a:ext cx="1469065" cy="661499"/>
          </a:xfrm>
          <a:prstGeom prst="rect">
            <a:avLst/>
          </a:prstGeom>
        </p:spPr>
      </p:pic>
      <p:sp>
        <p:nvSpPr>
          <p:cNvPr id="3" name="文本框 2"/>
          <p:cNvSpPr txBox="1"/>
          <p:nvPr/>
        </p:nvSpPr>
        <p:spPr>
          <a:xfrm>
            <a:off x="8394405" y="880172"/>
            <a:ext cx="3338149" cy="2862322"/>
          </a:xfrm>
          <a:prstGeom prst="rect">
            <a:avLst/>
          </a:prstGeom>
          <a:noFill/>
        </p:spPr>
        <p:txBody>
          <a:bodyPr wrap="square" rtlCol="0">
            <a:spAutoFit/>
          </a:bodyPr>
          <a:lstStyle/>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1 .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基质材料 </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2.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催化材料</a:t>
            </a: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3.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发光材料</a:t>
            </a: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磁性材料</a:t>
            </a: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5.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超导材料</a:t>
            </a: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6.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铁电材料</a:t>
            </a: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7.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压电材料</a:t>
            </a: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8.  </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储放氧材料</a:t>
            </a:r>
          </a:p>
          <a:p>
            <a:pPr marL="342900" indent="-342900">
              <a:buAutoNum type="arabicPeriod" startAt="9"/>
            </a:pP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抛光材</a:t>
            </a:r>
            <a:r>
              <a:rPr lang="zh-CN" altLang="en-US"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料</a:t>
            </a:r>
            <a:endParaRPr lang="en-US" altLang="zh-CN"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10 ………</a:t>
            </a:r>
            <a:endPar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8128000" y="6098540"/>
            <a:ext cx="3254375" cy="368300"/>
          </a:xfrm>
          <a:prstGeom prst="rect">
            <a:avLst/>
          </a:prstGeom>
          <a:noFill/>
        </p:spPr>
        <p:txBody>
          <a:bodyPr wrap="square" rtlCol="0">
            <a:spAutoFit/>
          </a:bodyPr>
          <a:lstStyle/>
          <a:p>
            <a:r>
              <a:rPr lang="zh-CN" altLang="en-US"/>
              <a:t>稀土在新能源领域的应用进展</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78815"/>
          </a:xfrm>
        </p:spPr>
        <p:txBody>
          <a:bodyPr/>
          <a:lstStyle/>
          <a:p>
            <a:r>
              <a:rPr lang="zh-CN" altLang="en-US" sz="36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稀土催化材料</a:t>
            </a:r>
            <a:r>
              <a:rPr lang="en-US" altLang="zh-CN" sz="36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 - </a:t>
            </a:r>
            <a:r>
              <a:rPr lang="zh-CN" altLang="en-US" sz="36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种类越来越多</a:t>
            </a:r>
          </a:p>
        </p:txBody>
      </p:sp>
      <p:sp>
        <p:nvSpPr>
          <p:cNvPr id="3" name="内容占位符 2"/>
          <p:cNvSpPr>
            <a:spLocks noGrp="1"/>
          </p:cNvSpPr>
          <p:nvPr>
            <p:ph idx="1"/>
          </p:nvPr>
        </p:nvSpPr>
        <p:spPr>
          <a:xfrm>
            <a:off x="838200" y="1107440"/>
            <a:ext cx="10515600" cy="4132409"/>
          </a:xfrm>
        </p:spPr>
        <p:txBody>
          <a:bodyPr>
            <a:noAutofit/>
          </a:bodyPr>
          <a:lstStyle/>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sym typeface="+mn-ea"/>
              </a:rPr>
              <a:t>金属</a:t>
            </a:r>
            <a:r>
              <a:rPr lang="en-US" altLang="zh-CN" sz="2700" b="1" dirty="0">
                <a:solidFill>
                  <a:schemeClr val="accent1"/>
                </a:solidFill>
                <a:effectLst>
                  <a:outerShdw blurRad="38100" dist="25400" dir="5400000" algn="ctr" rotWithShape="0">
                    <a:srgbClr val="6E747A">
                      <a:alpha val="43000"/>
                    </a:srgbClr>
                  </a:outerShdw>
                </a:effectLst>
                <a:sym typeface="+mn-ea"/>
              </a:rPr>
              <a:t>-</a:t>
            </a:r>
            <a:r>
              <a:rPr lang="zh-CN" altLang="en-US" sz="2700" b="1" dirty="0">
                <a:solidFill>
                  <a:schemeClr val="accent1"/>
                </a:solidFill>
                <a:effectLst>
                  <a:outerShdw blurRad="38100" dist="25400" dir="5400000" algn="ctr" rotWithShape="0">
                    <a:srgbClr val="6E747A">
                      <a:alpha val="43000"/>
                    </a:srgbClr>
                  </a:outerShdw>
                </a:effectLst>
                <a:sym typeface="+mn-ea"/>
              </a:rPr>
              <a:t>稀土合金</a:t>
            </a:r>
            <a:r>
              <a:rPr lang="en-US" altLang="zh-CN" sz="2700" b="1" dirty="0">
                <a:sym typeface="+mn-ea"/>
              </a:rPr>
              <a:t> </a:t>
            </a:r>
            <a:r>
              <a:rPr lang="en-US" altLang="zh-CN" sz="2000" b="1" dirty="0">
                <a:solidFill>
                  <a:schemeClr val="tx1"/>
                </a:solidFill>
                <a:latin typeface="微软雅黑" panose="020B0503020204020204" pitchFamily="34" charset="-122"/>
                <a:ea typeface="微软雅黑" panose="020B0503020204020204" pitchFamily="34" charset="-122"/>
                <a:sym typeface="+mn-ea"/>
              </a:rPr>
              <a:t>Metal-rare earth alloys</a:t>
            </a:r>
            <a:endParaRPr lang="en-US" altLang="zh-CN" sz="2000" b="1" dirty="0">
              <a:solidFill>
                <a:schemeClr val="tx1"/>
              </a:solidFill>
              <a:latin typeface="微软雅黑" panose="020B0503020204020204" pitchFamily="34" charset="-122"/>
              <a:ea typeface="微软雅黑" panose="020B0503020204020204" pitchFamily="34" charset="-122"/>
            </a:endParaRPr>
          </a:p>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sym typeface="+mn-ea"/>
              </a:rPr>
              <a:t>混合金属稀土氧化物</a:t>
            </a:r>
            <a:r>
              <a:rPr lang="en-US" altLang="zh-CN" sz="2700" b="1" dirty="0">
                <a:sym typeface="+mn-ea"/>
              </a:rPr>
              <a:t> </a:t>
            </a:r>
            <a:r>
              <a:rPr lang="en-US" altLang="zh-CN" sz="2000" b="1" dirty="0">
                <a:latin typeface="微软雅黑" panose="020B0503020204020204" pitchFamily="34" charset="-122"/>
                <a:ea typeface="微软雅黑" panose="020B0503020204020204" pitchFamily="34" charset="-122"/>
                <a:sym typeface="+mn-ea"/>
              </a:rPr>
              <a:t>Mixed metal-rare earth metal oxides</a:t>
            </a:r>
          </a:p>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sym typeface="+mn-ea"/>
              </a:rPr>
              <a:t>纳米贵金属和纳米稀土氧化物</a:t>
            </a:r>
            <a:r>
              <a:rPr lang="en-US" altLang="zh-CN" sz="2700" b="1" dirty="0">
                <a:sym typeface="+mn-ea"/>
              </a:rPr>
              <a:t> </a:t>
            </a:r>
            <a:r>
              <a:rPr lang="en-US" altLang="zh-CN" sz="2000" b="1" dirty="0">
                <a:latin typeface="微软雅黑" panose="020B0503020204020204" pitchFamily="34" charset="-122"/>
                <a:ea typeface="微软雅黑" panose="020B0503020204020204" pitchFamily="34" charset="-122"/>
                <a:sym typeface="+mn-ea"/>
              </a:rPr>
              <a:t>N</a:t>
            </a:r>
            <a:r>
              <a:rPr lang="en-US" altLang="zh-CN" sz="2000" b="1" dirty="0">
                <a:effectLst/>
                <a:latin typeface="微软雅黑" panose="020B0503020204020204" pitchFamily="34" charset="-122"/>
                <a:ea typeface="微软雅黑" panose="020B0503020204020204" pitchFamily="34" charset="-122"/>
                <a:sym typeface="+mn-ea"/>
              </a:rPr>
              <a:t>ano-precious metals and nano rare-earth oxides</a:t>
            </a:r>
          </a:p>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sym typeface="+mn-ea"/>
              </a:rPr>
              <a:t>稀土金属-有机框架</a:t>
            </a:r>
            <a:r>
              <a:rPr lang="en-US" altLang="zh-CN" sz="2700" b="1" dirty="0">
                <a:sym typeface="+mn-ea"/>
              </a:rPr>
              <a:t> </a:t>
            </a:r>
            <a:r>
              <a:rPr lang="en-US" altLang="zh-CN" sz="2000" b="1" dirty="0">
                <a:latin typeface="微软雅黑" panose="020B0503020204020204" pitchFamily="34" charset="-122"/>
                <a:ea typeface="微软雅黑" panose="020B0503020204020204" pitchFamily="34" charset="-122"/>
                <a:sym typeface="+mn-ea"/>
              </a:rPr>
              <a:t>Rare-earth metal–organic frameworks</a:t>
            </a:r>
            <a:endParaRPr lang="en-US" altLang="zh-CN" sz="2700" b="1" dirty="0">
              <a:latin typeface="微软雅黑" panose="020B0503020204020204" pitchFamily="34" charset="-122"/>
              <a:ea typeface="微软雅黑" panose="020B0503020204020204" pitchFamily="34" charset="-122"/>
              <a:sym typeface="+mn-ea"/>
            </a:endParaRPr>
          </a:p>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sym typeface="+mn-ea"/>
              </a:rPr>
              <a:t>稀土三氟甲基磺酸盐</a:t>
            </a:r>
            <a:r>
              <a:rPr lang="en-US" altLang="zh-CN" sz="2700" b="1" dirty="0">
                <a:solidFill>
                  <a:schemeClr val="accent1"/>
                </a:solidFill>
                <a:effectLst>
                  <a:outerShdw blurRad="38100" dist="25400" dir="5400000" algn="ctr" rotWithShape="0">
                    <a:srgbClr val="6E747A">
                      <a:alpha val="43000"/>
                    </a:srgbClr>
                  </a:outerShdw>
                </a:effectLst>
                <a:sym typeface="+mn-ea"/>
              </a:rPr>
              <a:t> </a:t>
            </a:r>
            <a:r>
              <a:rPr lang="en-US" altLang="zh-CN" sz="2000" b="1" dirty="0">
                <a:latin typeface="微软雅黑" panose="020B0503020204020204" pitchFamily="34" charset="-122"/>
                <a:ea typeface="微软雅黑" panose="020B0503020204020204" pitchFamily="34" charset="-122"/>
                <a:sym typeface="+mn-ea"/>
              </a:rPr>
              <a:t>Rare-earth triflates</a:t>
            </a:r>
            <a:endParaRPr lang="en-US" altLang="zh-CN" sz="2700" b="1" dirty="0">
              <a:latin typeface="微软雅黑" panose="020B0503020204020204" pitchFamily="34" charset="-122"/>
              <a:ea typeface="微软雅黑" panose="020B0503020204020204" pitchFamily="34" charset="-122"/>
            </a:endParaRPr>
          </a:p>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sym typeface="+mn-ea"/>
              </a:rPr>
              <a:t>含稀土多金属氧酸盐</a:t>
            </a:r>
            <a:r>
              <a:rPr lang="en-US" altLang="zh-CN" sz="2700" b="1" dirty="0">
                <a:sym typeface="+mn-ea"/>
              </a:rPr>
              <a:t> </a:t>
            </a:r>
            <a:r>
              <a:rPr lang="en-US" altLang="zh-CN" sz="2000" b="1" dirty="0">
                <a:latin typeface="微软雅黑" panose="020B0503020204020204" pitchFamily="34" charset="-122"/>
                <a:ea typeface="微软雅黑" panose="020B0503020204020204" pitchFamily="34" charset="-122"/>
                <a:sym typeface="+mn-ea"/>
              </a:rPr>
              <a:t>Rare-earth containing polyoxometalate</a:t>
            </a:r>
          </a:p>
          <a:p>
            <a:pPr marL="342900" indent="-342900">
              <a:lnSpc>
                <a:spcPct val="100000"/>
              </a:lnSpc>
              <a:buFont typeface="Wingdings" panose="05000000000000000000" pitchFamily="2" charset="2"/>
              <a:buChar char="l"/>
            </a:pPr>
            <a:r>
              <a:rPr lang="zh-CN" altLang="en-US" sz="2700" b="1" dirty="0">
                <a:solidFill>
                  <a:schemeClr val="accent1"/>
                </a:solidFill>
                <a:effectLst>
                  <a:outerShdw blurRad="38100" dist="25400" dir="5400000" algn="ctr" rotWithShape="0">
                    <a:srgbClr val="6E747A">
                      <a:alpha val="43000"/>
                    </a:srgbClr>
                  </a:outerShdw>
                </a:effectLst>
                <a:ea typeface="+mn-lt"/>
                <a:sym typeface="+mn-ea"/>
              </a:rPr>
              <a:t>高熵稀土氧化物</a:t>
            </a:r>
            <a:r>
              <a:rPr lang="en-US" altLang="zh-CN" sz="2700" b="1" dirty="0">
                <a:solidFill>
                  <a:schemeClr val="accent1"/>
                </a:solidFill>
                <a:effectLst>
                  <a:outerShdw blurRad="38100" dist="25400" dir="5400000" algn="ctr" rotWithShape="0">
                    <a:srgbClr val="6E747A">
                      <a:alpha val="43000"/>
                    </a:srgbClr>
                  </a:outerShdw>
                </a:effectLst>
                <a:ea typeface="+mn-lt"/>
                <a:sym typeface="+mn-ea"/>
              </a:rPr>
              <a:t> </a:t>
            </a:r>
            <a:r>
              <a:rPr lang="en-US" altLang="zh-CN" sz="2000" b="1" dirty="0">
                <a:solidFill>
                  <a:schemeClr val="tx1"/>
                </a:solidFill>
                <a:latin typeface="微软雅黑" panose="020B0503020204020204" pitchFamily="34" charset="-122"/>
                <a:ea typeface="微软雅黑" panose="020B0503020204020204" pitchFamily="34" charset="-122"/>
                <a:sym typeface="+mn-ea"/>
              </a:rPr>
              <a:t>High entropy </a:t>
            </a:r>
            <a:r>
              <a:rPr lang="en-US" altLang="zh-CN" sz="2000" b="1" dirty="0">
                <a:latin typeface="微软雅黑" panose="020B0503020204020204" pitchFamily="34" charset="-122"/>
                <a:ea typeface="微软雅黑" panose="020B0503020204020204" pitchFamily="34" charset="-122"/>
                <a:cs typeface="Calibri" panose="020F0502020204030204" charset="0"/>
                <a:sym typeface="+mn-ea"/>
              </a:rPr>
              <a:t>rare earth oxides</a:t>
            </a:r>
          </a:p>
          <a:p>
            <a:pPr marL="342900" indent="-342900">
              <a:lnSpc>
                <a:spcPct val="100000"/>
              </a:lnSpc>
              <a:buFont typeface="Wingdings" panose="05000000000000000000" pitchFamily="2" charset="2"/>
              <a:buChar char="l"/>
            </a:pPr>
            <a:endParaRPr lang="en-US" altLang="zh-CN" sz="2000" b="1" dirty="0">
              <a:latin typeface="微软雅黑" panose="020B0503020204020204" pitchFamily="34" charset="-122"/>
              <a:ea typeface="微软雅黑" panose="020B0503020204020204" pitchFamily="34" charset="-122"/>
              <a:cs typeface="Calibri" panose="020F0502020204030204" charset="0"/>
              <a:sym typeface="+mn-ea"/>
            </a:endParaRPr>
          </a:p>
        </p:txBody>
      </p:sp>
      <p:sp>
        <p:nvSpPr>
          <p:cNvPr id="4" name="文本框 3"/>
          <p:cNvSpPr txBox="1"/>
          <p:nvPr/>
        </p:nvSpPr>
        <p:spPr>
          <a:xfrm>
            <a:off x="8296910" y="5622290"/>
            <a:ext cx="2966720" cy="737235"/>
          </a:xfrm>
          <a:prstGeom prst="rect">
            <a:avLst/>
          </a:prstGeom>
          <a:noFill/>
        </p:spPr>
        <p:txBody>
          <a:bodyPr wrap="square" rtlCol="0" anchor="t">
            <a:spAutoFit/>
          </a:bodyPr>
          <a:lstStyle/>
          <a:p>
            <a:r>
              <a:rPr lang="zh-CN" altLang="en-US" sz="1400" b="1">
                <a:sym typeface="+mn-ea"/>
              </a:rPr>
              <a:t>稀土功能材料2035 发展战略研究，</a:t>
            </a:r>
          </a:p>
          <a:p>
            <a:r>
              <a:rPr lang="zh-CN" altLang="en-US" sz="1400" b="1"/>
              <a:t>朱明刚，孙旭，刘荣辉，徐会兵</a:t>
            </a:r>
          </a:p>
          <a:p>
            <a:r>
              <a:rPr lang="zh-CN" altLang="en-US" sz="1400" b="1"/>
              <a:t>中国工程科学,2020,22(5):37-43.</a:t>
            </a:r>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61060"/>
          </a:xfrm>
        </p:spPr>
        <p:txBody>
          <a:bodyPr>
            <a:normAutofit/>
          </a:bodyPr>
          <a:lstStyle/>
          <a:p>
            <a:r>
              <a:rPr lang="zh-CN" altLang="en-US"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含稀土催化剂的应用</a:t>
            </a:r>
            <a:r>
              <a:rPr lang="en-US" altLang="zh-CN"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越来越广</a:t>
            </a:r>
          </a:p>
        </p:txBody>
      </p:sp>
      <p:sp>
        <p:nvSpPr>
          <p:cNvPr id="3" name="内容占位符 2"/>
          <p:cNvSpPr>
            <a:spLocks noGrp="1"/>
          </p:cNvSpPr>
          <p:nvPr>
            <p:ph idx="1"/>
          </p:nvPr>
        </p:nvSpPr>
        <p:spPr>
          <a:xfrm>
            <a:off x="453390" y="1448435"/>
            <a:ext cx="11310620" cy="4728210"/>
          </a:xfrm>
        </p:spPr>
        <p:txBody>
          <a:bodyPr/>
          <a:lstStyle/>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石油裂解催化剂</a:t>
            </a:r>
            <a:r>
              <a:rPr lang="en-US" altLang="zh-CN" sz="2800" b="1" dirty="0"/>
              <a:t> </a:t>
            </a:r>
            <a:r>
              <a:rPr lang="en-US" altLang="zh-CN" sz="2000" b="1" dirty="0"/>
              <a:t>Petroleum Cracking Catalysis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环境保护催化剂</a:t>
            </a:r>
            <a:r>
              <a:rPr lang="zh-CN" altLang="en-US" sz="2800" b="1" dirty="0"/>
              <a:t> </a:t>
            </a:r>
            <a:r>
              <a:rPr lang="en-US" altLang="zh-CN" sz="2000" b="1" dirty="0"/>
              <a:t>Environmental Catalysis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单原子位点催化剂</a:t>
            </a:r>
            <a:r>
              <a:rPr lang="zh-CN" altLang="en-US" sz="2800" b="1" dirty="0"/>
              <a:t> </a:t>
            </a:r>
            <a:r>
              <a:rPr lang="en-US" altLang="zh-CN" sz="2000" b="1" dirty="0"/>
              <a:t>Single-atom Site Catalysis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电化学催化剂</a:t>
            </a:r>
            <a:r>
              <a:rPr lang="zh-CN" altLang="en-US" sz="2800" b="1" dirty="0"/>
              <a:t> </a:t>
            </a:r>
            <a:r>
              <a:rPr lang="en-US" altLang="zh-CN" sz="2000" b="1" dirty="0"/>
              <a:t>Electrocatalysis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多相光催化剂</a:t>
            </a:r>
            <a:r>
              <a:rPr lang="zh-CN" altLang="en-US" sz="2800" b="1" dirty="0"/>
              <a:t> </a:t>
            </a:r>
            <a:r>
              <a:rPr lang="en-US" altLang="zh-CN" sz="2000" b="1" dirty="0"/>
              <a:t>Heterogeneous Photocatalysis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精细化工催化剂 </a:t>
            </a:r>
            <a:r>
              <a:rPr lang="en-US" altLang="zh-CN" sz="2000" b="1" dirty="0"/>
              <a:t>Fine chemical catalysts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生物质转化催化剂</a:t>
            </a:r>
            <a:r>
              <a:rPr lang="zh-CN" altLang="en-US" sz="2800" b="1" dirty="0"/>
              <a:t> </a:t>
            </a:r>
            <a:r>
              <a:rPr lang="en-US" altLang="zh-CN" sz="2000" b="1" dirty="0"/>
              <a:t>Biomass conversion catalysts</a:t>
            </a:r>
          </a:p>
          <a:p>
            <a:pPr lvl="1">
              <a:buFont typeface="Wingdings" panose="05000000000000000000" pitchFamily="2" charset="2"/>
              <a:buChar char="l"/>
            </a:pPr>
            <a:r>
              <a:rPr lang="zh-CN" altLang="en-US" sz="2800" b="1" dirty="0">
                <a:solidFill>
                  <a:schemeClr val="accent1"/>
                </a:solidFill>
                <a:effectLst>
                  <a:outerShdw blurRad="38100" dist="25400" dir="5400000" algn="ctr" rotWithShape="0">
                    <a:srgbClr val="6E747A">
                      <a:alpha val="43000"/>
                    </a:srgbClr>
                  </a:outerShdw>
                </a:effectLst>
              </a:rPr>
              <a:t>新能源用催化剂 </a:t>
            </a:r>
            <a:r>
              <a:rPr lang="en-US" altLang="zh-CN" sz="2000" b="1" dirty="0"/>
              <a:t>Catalysts for new energy</a:t>
            </a:r>
          </a:p>
          <a:p>
            <a:pPr marL="457200" lvl="1" indent="0">
              <a:buNone/>
            </a:pPr>
            <a:endParaRPr lang="en-US" altLang="zh-CN" sz="2800" dirty="0"/>
          </a:p>
          <a:p>
            <a:pPr lvl="2">
              <a:buFont typeface="Wingdings" panose="05000000000000000000" pitchFamily="2" charset="2"/>
              <a:buChar char="l"/>
            </a:pPr>
            <a:endParaRPr lang="en-US" altLang="zh-CN" sz="2800" dirty="0"/>
          </a:p>
          <a:p>
            <a:endParaRPr lang="zh-CN" altLang="en-US" sz="2800" dirty="0"/>
          </a:p>
        </p:txBody>
      </p:sp>
      <p:pic>
        <p:nvPicPr>
          <p:cNvPr id="11" name="图片 10"/>
          <p:cNvPicPr>
            <a:picLocks noChangeAspect="1"/>
          </p:cNvPicPr>
          <p:nvPr/>
        </p:nvPicPr>
        <p:blipFill>
          <a:blip r:embed="rId2">
            <a:alphaModFix amt="35000"/>
          </a:blip>
          <a:stretch>
            <a:fillRect/>
          </a:stretch>
        </p:blipFill>
        <p:spPr>
          <a:xfrm>
            <a:off x="10722935" y="0"/>
            <a:ext cx="1469065" cy="6614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7433" y="181493"/>
            <a:ext cx="10565090" cy="953135"/>
          </a:xfrm>
          <a:prstGeom prst="rect">
            <a:avLst/>
          </a:prstGeom>
          <a:noFill/>
        </p:spPr>
        <p:txBody>
          <a:bodyPr wrap="square">
            <a:spAutoFit/>
          </a:bodyPr>
          <a:lstStyle/>
          <a:p>
            <a:pPr indent="0">
              <a:buFont typeface="Wingdings" panose="05000000000000000000" pitchFamily="2" charset="2"/>
              <a:buNone/>
            </a:pPr>
            <a:r>
              <a:rPr lang="zh-CN" altLang="en-US" sz="3600" b="1" dirty="0">
                <a:ln w="22225">
                  <a:solidFill>
                    <a:schemeClr val="accent2"/>
                  </a:solidFill>
                  <a:prstDash val="solid"/>
                </a:ln>
                <a:solidFill>
                  <a:schemeClr val="accent2">
                    <a:lumMod val="40000"/>
                    <a:lumOff val="60000"/>
                  </a:schemeClr>
                </a:solidFill>
                <a:effectLst/>
              </a:rPr>
              <a:t>制备方法是关键</a:t>
            </a:r>
            <a:r>
              <a:rPr lang="en-US" altLang="zh-CN" sz="3600" b="1" dirty="0">
                <a:ln w="22225">
                  <a:solidFill>
                    <a:schemeClr val="accent2"/>
                  </a:solidFill>
                  <a:prstDash val="solid"/>
                </a:ln>
                <a:solidFill>
                  <a:schemeClr val="accent2">
                    <a:lumMod val="40000"/>
                    <a:lumOff val="60000"/>
                  </a:schemeClr>
                </a:solidFill>
                <a:effectLst/>
              </a:rPr>
              <a:t>-</a:t>
            </a:r>
            <a:r>
              <a:rPr lang="zh-CN" altLang="en-US" sz="3600" b="1" dirty="0">
                <a:ln w="22225">
                  <a:solidFill>
                    <a:schemeClr val="accent2"/>
                  </a:solidFill>
                  <a:prstDash val="solid"/>
                </a:ln>
                <a:solidFill>
                  <a:schemeClr val="accent2">
                    <a:lumMod val="40000"/>
                    <a:lumOff val="60000"/>
                  </a:schemeClr>
                </a:solidFill>
                <a:effectLst/>
              </a:rPr>
              <a:t>方法不同催化剂性能不同</a:t>
            </a:r>
          </a:p>
          <a:p>
            <a:pPr indent="0">
              <a:buFont typeface="Wingdings" panose="05000000000000000000" pitchFamily="2" charset="2"/>
              <a:buNone/>
            </a:pPr>
            <a:r>
              <a:rPr lang="zh-CN" altLang="en-US" sz="2000" b="1" dirty="0"/>
              <a:t>纳米贵金属和纳米稀土氧化物</a:t>
            </a:r>
            <a:r>
              <a:rPr lang="en-US" altLang="zh-CN" sz="2000" b="1" dirty="0">
                <a:latin typeface="微软雅黑" panose="020B0503020204020204" pitchFamily="34" charset="-122"/>
                <a:ea typeface="微软雅黑" panose="020B0503020204020204" pitchFamily="34" charset="-122"/>
                <a:sym typeface="+mn-ea"/>
              </a:rPr>
              <a:t>N</a:t>
            </a:r>
            <a:r>
              <a:rPr lang="en-US" altLang="zh-CN" sz="2000" b="1" dirty="0">
                <a:effectLst/>
                <a:latin typeface="微软雅黑" panose="020B0503020204020204" pitchFamily="34" charset="-122"/>
                <a:ea typeface="微软雅黑" panose="020B0503020204020204" pitchFamily="34" charset="-122"/>
                <a:sym typeface="+mn-ea"/>
              </a:rPr>
              <a:t>ano-Precious Metals and Nano Rare-Earth Oxides</a:t>
            </a:r>
            <a:endParaRPr lang="en-US" altLang="zh-CN" sz="20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4857750" y="1134745"/>
            <a:ext cx="6657340" cy="5358765"/>
          </a:xfrm>
          <a:prstGeom prst="rect">
            <a:avLst/>
          </a:prstGeom>
        </p:spPr>
      </p:pic>
      <p:sp>
        <p:nvSpPr>
          <p:cNvPr id="8" name="文本框 7"/>
          <p:cNvSpPr txBox="1"/>
          <p:nvPr/>
        </p:nvSpPr>
        <p:spPr>
          <a:xfrm>
            <a:off x="1492112" y="1599704"/>
            <a:ext cx="2703443" cy="3139321"/>
          </a:xfrm>
          <a:prstGeom prst="rect">
            <a:avLst/>
          </a:prstGeom>
          <a:noFill/>
        </p:spPr>
        <p:txBody>
          <a:bodyPr wrap="square" rtlCol="0">
            <a:spAutoFit/>
          </a:bodyPr>
          <a:lstStyle/>
          <a:p>
            <a:pPr marL="285750" indent="-285750">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Core – shell</a:t>
            </a:r>
            <a:r>
              <a:rPr lang="zh-CN" altLang="en-US" b="1" dirty="0">
                <a:latin typeface="微软雅黑" panose="020B0503020204020204" pitchFamily="34" charset="-122"/>
                <a:ea typeface="微软雅黑" panose="020B0503020204020204" pitchFamily="34" charset="-122"/>
              </a:rPr>
              <a:t>核壳法</a:t>
            </a:r>
            <a:endParaRPr lang="en-US" altLang="zh-CN" b="1"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1"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Incipient wetness</a:t>
            </a:r>
          </a:p>
          <a:p>
            <a:pPr lvl="1"/>
            <a:r>
              <a:rPr lang="en-US" altLang="zh-CN" b="1" dirty="0">
                <a:latin typeface="微软雅黑" panose="020B0503020204020204" pitchFamily="34" charset="-122"/>
                <a:ea typeface="微软雅黑" panose="020B0503020204020204" pitchFamily="34" charset="-122"/>
              </a:rPr>
              <a:t>Impregnation</a:t>
            </a:r>
          </a:p>
          <a:p>
            <a:pPr lvl="1"/>
            <a:r>
              <a:rPr lang="zh-CN" altLang="en-US" b="1" dirty="0">
                <a:latin typeface="微软雅黑" panose="020B0503020204020204" pitchFamily="34" charset="-122"/>
                <a:ea typeface="微软雅黑" panose="020B0503020204020204" pitchFamily="34" charset="-122"/>
              </a:rPr>
              <a:t>微湿含浸法</a:t>
            </a:r>
            <a:endParaRPr lang="en-US" altLang="zh-CN" b="1" dirty="0">
              <a:latin typeface="微软雅黑" panose="020B0503020204020204" pitchFamily="34" charset="-122"/>
              <a:ea typeface="微软雅黑" panose="020B0503020204020204" pitchFamily="34" charset="-122"/>
            </a:endParaRPr>
          </a:p>
          <a:p>
            <a:pPr lvl="1"/>
            <a:endParaRPr lang="en-US" altLang="zh-CN" b="1"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Conventional</a:t>
            </a:r>
          </a:p>
          <a:p>
            <a:pPr lvl="1"/>
            <a:r>
              <a:rPr lang="en-US" altLang="zh-CN" b="1" dirty="0">
                <a:latin typeface="微软雅黑" panose="020B0503020204020204" pitchFamily="34" charset="-122"/>
                <a:ea typeface="微软雅黑" panose="020B0503020204020204" pitchFamily="34" charset="-122"/>
              </a:rPr>
              <a:t>Impregnation</a:t>
            </a:r>
          </a:p>
          <a:p>
            <a:pPr lvl="1"/>
            <a:r>
              <a:rPr lang="zh-CN" altLang="en-US" b="1" dirty="0">
                <a:latin typeface="微软雅黑" panose="020B0503020204020204" pitchFamily="34" charset="-122"/>
                <a:ea typeface="微软雅黑" panose="020B0503020204020204" pitchFamily="34" charset="-122"/>
              </a:rPr>
              <a:t>常规浸渍法</a:t>
            </a:r>
            <a:endParaRPr lang="en-US" altLang="zh-CN"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alphaModFix amt="35000"/>
          </a:blip>
          <a:stretch>
            <a:fillRect/>
          </a:stretch>
        </p:blipFill>
        <p:spPr>
          <a:xfrm>
            <a:off x="10722935" y="0"/>
            <a:ext cx="1469065" cy="661499"/>
          </a:xfrm>
          <a:prstGeom prst="rect">
            <a:avLst/>
          </a:prstGeom>
        </p:spPr>
      </p:pic>
      <p:grpSp>
        <p:nvGrpSpPr>
          <p:cNvPr id="10" name="组合 9"/>
          <p:cNvGrpSpPr/>
          <p:nvPr/>
        </p:nvGrpSpPr>
        <p:grpSpPr>
          <a:xfrm>
            <a:off x="5800090" y="5005705"/>
            <a:ext cx="4055110" cy="1662430"/>
            <a:chOff x="4221540" y="4817097"/>
            <a:chExt cx="4055194" cy="1931165"/>
          </a:xfrm>
        </p:grpSpPr>
        <p:pic>
          <p:nvPicPr>
            <p:cNvPr id="7" name="图片 6"/>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4293761" y="6353832"/>
              <a:ext cx="3982973" cy="394430"/>
            </a:xfrm>
            <a:prstGeom prst="rect">
              <a:avLst/>
            </a:prstGeom>
          </p:spPr>
        </p:pic>
        <p:sp>
          <p:nvSpPr>
            <p:cNvPr id="2" name="矩形 1"/>
            <p:cNvSpPr/>
            <p:nvPr/>
          </p:nvSpPr>
          <p:spPr>
            <a:xfrm>
              <a:off x="4221540" y="4817097"/>
              <a:ext cx="72221" cy="43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4769963" y="5043340"/>
              <a:ext cx="188536" cy="20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able"/>
          <p:cNvPicPr>
            <a:picLocks noChangeAspect="1"/>
          </p:cNvPicPr>
          <p:nvPr/>
        </p:nvPicPr>
        <p:blipFill>
          <a:blip r:embed="rId2"/>
          <a:stretch>
            <a:fillRect/>
          </a:stretch>
        </p:blipFill>
        <p:spPr>
          <a:xfrm>
            <a:off x="672839" y="1247874"/>
            <a:ext cx="10878532" cy="5072049"/>
          </a:xfrm>
          <a:prstGeom prst="rect">
            <a:avLst/>
          </a:prstGeom>
        </p:spPr>
      </p:pic>
      <p:cxnSp>
        <p:nvCxnSpPr>
          <p:cNvPr id="12" name="直接连接符 11"/>
          <p:cNvCxnSpPr/>
          <p:nvPr/>
        </p:nvCxnSpPr>
        <p:spPr>
          <a:xfrm>
            <a:off x="672839" y="1247874"/>
            <a:ext cx="1062400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664983" y="1673651"/>
            <a:ext cx="1062400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64983" y="6245652"/>
            <a:ext cx="10624008" cy="0"/>
          </a:xfrm>
          <a:prstGeom prst="line">
            <a:avLst/>
          </a:prstGeom>
          <a:ln w="28575"/>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673100" y="107950"/>
            <a:ext cx="10213975" cy="8915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Font typeface="Wingdings" panose="05000000000000000000" pitchFamily="2" charset="2"/>
              <a:buNone/>
            </a:pPr>
            <a:r>
              <a:rPr lang="zh-CN" altLang="en-US" sz="2800" b="1" i="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含稀土的单原子位点催化剂的合成方法及应用</a:t>
            </a:r>
            <a:r>
              <a:rPr lang="en-US" altLang="zh-CN" sz="2400" b="1" dirty="0">
                <a:solidFill>
                  <a:srgbClr val="323232"/>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T</a:t>
            </a:r>
            <a:r>
              <a:rPr lang="en-US" altLang="zh-CN" sz="2400" b="1" dirty="0">
                <a:solidFill>
                  <a:srgbClr val="323232"/>
                </a:solidFill>
                <a:effectLst/>
                <a:latin typeface="微软雅黑" panose="020B0503020204020204" pitchFamily="34" charset="-122"/>
                <a:ea typeface="微软雅黑" panose="020B0503020204020204" pitchFamily="34" charset="-122"/>
                <a:sym typeface="+mn-ea"/>
              </a:rPr>
              <a:t>he synthesis methods and applications of REM-containing SASCs </a:t>
            </a:r>
            <a:endParaRPr lang="zh-CN" altLang="en-US" sz="24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5218916" y="6435502"/>
            <a:ext cx="6718954" cy="4001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altLang="zh-CN" sz="1000" dirty="0" err="1">
                <a:latin typeface="微软雅黑" panose="020B0503020204020204" pitchFamily="34" charset="-122"/>
                <a:ea typeface="微软雅黑" panose="020B0503020204020204" pitchFamily="34" charset="-122"/>
              </a:rPr>
              <a:t>Ningqiang</a:t>
            </a:r>
            <a:r>
              <a:rPr lang="en-US" altLang="zh-CN" sz="1000" dirty="0">
                <a:latin typeface="微软雅黑" panose="020B0503020204020204" pitchFamily="34" charset="-122"/>
                <a:ea typeface="微软雅黑" panose="020B0503020204020204" pitchFamily="34" charset="-122"/>
              </a:rPr>
              <a:t> Zhang, </a:t>
            </a:r>
            <a:r>
              <a:rPr lang="en-US" altLang="zh-CN" sz="1000" dirty="0" err="1">
                <a:latin typeface="微软雅黑" panose="020B0503020204020204" pitchFamily="34" charset="-122"/>
                <a:ea typeface="微软雅黑" panose="020B0503020204020204" pitchFamily="34" charset="-122"/>
              </a:rPr>
              <a:t>HanYan</a:t>
            </a:r>
            <a:r>
              <a:rPr lang="en-US" altLang="zh-CN" sz="1000" dirty="0">
                <a:latin typeface="微软雅黑" panose="020B0503020204020204" pitchFamily="34" charset="-122"/>
                <a:ea typeface="微软雅黑" panose="020B0503020204020204" pitchFamily="34" charset="-122"/>
              </a:rPr>
              <a:t>, </a:t>
            </a:r>
            <a:r>
              <a:rPr lang="en-US" altLang="zh-CN" sz="1000" dirty="0" err="1">
                <a:latin typeface="微软雅黑" panose="020B0503020204020204" pitchFamily="34" charset="-122"/>
                <a:ea typeface="微软雅黑" panose="020B0503020204020204" pitchFamily="34" charset="-122"/>
              </a:rPr>
              <a:t>Lingcong</a:t>
            </a:r>
            <a:r>
              <a:rPr lang="en-US" altLang="zh-CN" sz="1000" dirty="0">
                <a:latin typeface="微软雅黑" panose="020B0503020204020204" pitchFamily="34" charset="-122"/>
                <a:ea typeface="微软雅黑" panose="020B0503020204020204" pitchFamily="34" charset="-122"/>
              </a:rPr>
              <a:t> Li,</a:t>
            </a:r>
            <a:r>
              <a:rPr lang="en-US" altLang="zh-CN" sz="1000" baseline="30000" dirty="0">
                <a:latin typeface="微软雅黑" panose="020B0503020204020204" pitchFamily="34" charset="-122"/>
                <a:ea typeface="微软雅黑" panose="020B0503020204020204" pitchFamily="34" charset="-122"/>
              </a:rPr>
              <a:t> </a:t>
            </a:r>
            <a:r>
              <a:rPr lang="en-US" altLang="zh-CN" sz="1000" dirty="0" err="1">
                <a:latin typeface="微软雅黑" panose="020B0503020204020204" pitchFamily="34" charset="-122"/>
                <a:ea typeface="微软雅黑" panose="020B0503020204020204" pitchFamily="34" charset="-122"/>
              </a:rPr>
              <a:t>RuiWu</a:t>
            </a:r>
            <a:r>
              <a:rPr lang="en-US" altLang="zh-CN" sz="1000" dirty="0">
                <a:latin typeface="微软雅黑" panose="020B0503020204020204" pitchFamily="34" charset="-122"/>
                <a:ea typeface="微软雅黑" panose="020B0503020204020204" pitchFamily="34" charset="-122"/>
              </a:rPr>
              <a:t>, </a:t>
            </a:r>
            <a:r>
              <a:rPr lang="en-US" altLang="zh-CN" sz="1000" dirty="0" err="1">
                <a:latin typeface="微软雅黑" panose="020B0503020204020204" pitchFamily="34" charset="-122"/>
                <a:ea typeface="微软雅黑" panose="020B0503020204020204" pitchFamily="34" charset="-122"/>
              </a:rPr>
              <a:t>Liyun</a:t>
            </a:r>
            <a:r>
              <a:rPr lang="en-US" altLang="zh-CN" sz="1000" dirty="0">
                <a:latin typeface="微软雅黑" panose="020B0503020204020204" pitchFamily="34" charset="-122"/>
                <a:ea typeface="微软雅黑" panose="020B0503020204020204" pitchFamily="34" charset="-122"/>
              </a:rPr>
              <a:t> Song, </a:t>
            </a:r>
            <a:r>
              <a:rPr lang="en-US" altLang="zh-CN" sz="1000" dirty="0" err="1">
                <a:latin typeface="微软雅黑" panose="020B0503020204020204" pitchFamily="34" charset="-122"/>
                <a:ea typeface="微软雅黑" panose="020B0503020204020204" pitchFamily="34" charset="-122"/>
              </a:rPr>
              <a:t>Guizhen</a:t>
            </a:r>
            <a:r>
              <a:rPr lang="en-US" altLang="zh-CN" sz="1000" dirty="0">
                <a:latin typeface="微软雅黑" panose="020B0503020204020204" pitchFamily="34" charset="-122"/>
                <a:ea typeface="微软雅黑" panose="020B0503020204020204" pitchFamily="34" charset="-122"/>
              </a:rPr>
              <a:t> Zhang, Wenjun Liang, </a:t>
            </a:r>
            <a:r>
              <a:rPr lang="en-US" altLang="zh-CN" sz="1000" b="0" i="0" u="sng" strike="noStrike" dirty="0">
                <a:effectLst/>
                <a:latin typeface="微软雅黑" panose="020B0503020204020204" pitchFamily="34" charset="-122"/>
                <a:ea typeface="微软雅黑" panose="020B0503020204020204" pitchFamily="34" charset="-122"/>
                <a:hlinkClick r:id="rId3"/>
              </a:rPr>
              <a:t>Hong He</a:t>
            </a:r>
            <a:endParaRPr lang="en-US" altLang="zh-CN" sz="1000" b="0" i="0" u="sng" strike="noStrike" dirty="0">
              <a:effectLst/>
              <a:latin typeface="微软雅黑" panose="020B0503020204020204" pitchFamily="34" charset="-122"/>
              <a:ea typeface="微软雅黑" panose="020B0503020204020204" pitchFamily="34" charset="-122"/>
              <a:hlinkClick r:id="rId4" tooltip="Go to Journal of Rare Earths on ScienceDirect"/>
            </a:endParaRPr>
          </a:p>
          <a:p>
            <a:pPr fontAlgn="ctr"/>
            <a:r>
              <a:rPr lang="en-US" altLang="zh-CN" sz="1000" b="0" i="0" u="none" strike="noStrike" dirty="0">
                <a:effectLst/>
                <a:latin typeface="微软雅黑" panose="020B0503020204020204" pitchFamily="34" charset="-122"/>
                <a:ea typeface="微软雅黑" panose="020B0503020204020204" pitchFamily="34" charset="-122"/>
                <a:hlinkClick r:id="rId4" tooltip="Go to Journal of Rare Earths on ScienceDirect"/>
              </a:rPr>
              <a:t>Journal of Rare Earths</a:t>
            </a:r>
            <a:r>
              <a:rPr lang="en-US" altLang="zh-CN" sz="1000" dirty="0">
                <a:latin typeface="微软雅黑" panose="020B0503020204020204" pitchFamily="34" charset="-122"/>
                <a:ea typeface="微软雅黑" panose="020B0503020204020204" pitchFamily="34" charset="-122"/>
              </a:rPr>
              <a:t>, </a:t>
            </a:r>
            <a:r>
              <a:rPr lang="en-US" altLang="zh-CN" sz="1000" b="0" i="0" u="none" strike="noStrike" dirty="0">
                <a:effectLst/>
                <a:latin typeface="微软雅黑" panose="020B0503020204020204" pitchFamily="34" charset="-122"/>
                <a:ea typeface="微软雅黑" panose="020B0503020204020204" pitchFamily="34" charset="-122"/>
                <a:hlinkClick r:id="rId5" tooltip="Go to table of contents for this volume/issue"/>
              </a:rPr>
              <a:t>39, </a:t>
            </a:r>
            <a:r>
              <a:rPr lang="en-US" altLang="zh-CN" sz="1000" b="0" i="0" dirty="0">
                <a:effectLst/>
                <a:latin typeface="微软雅黑" panose="020B0503020204020204" pitchFamily="34" charset="-122"/>
                <a:ea typeface="微软雅黑" panose="020B0503020204020204" pitchFamily="34" charset="-122"/>
              </a:rPr>
              <a:t>2021, 233-242</a:t>
            </a:r>
            <a:endParaRPr lang="zh-CN" altLang="en-US" sz="10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6">
            <a:alphaModFix amt="35000"/>
          </a:blip>
          <a:stretch>
            <a:fillRect/>
          </a:stretch>
        </p:blipFill>
        <p:spPr>
          <a:xfrm>
            <a:off x="10603922" y="22389"/>
            <a:ext cx="1469065" cy="6614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5649595" cy="466725"/>
          </a:xfrm>
        </p:spPr>
        <p:txBody>
          <a:bodyPr>
            <a:normAutofit fontScale="90000"/>
            <a:scene3d>
              <a:camera prst="orthographicFront"/>
              <a:lightRig rig="threePt" dir="t"/>
            </a:scene3d>
          </a:bodyPr>
          <a:lstStyle/>
          <a:p>
            <a:r>
              <a:rPr lang="zh-CN" altLang="en-US" sz="4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稀土改性的</a:t>
            </a:r>
            <a:r>
              <a:rPr lang="en-US" altLang="zh-CN" sz="4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MOF </a:t>
            </a:r>
            <a:r>
              <a:rPr lang="zh-CN" altLang="en-US" sz="4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催化剂</a:t>
            </a:r>
          </a:p>
        </p:txBody>
      </p:sp>
      <p:sp>
        <p:nvSpPr>
          <p:cNvPr id="3" name="内容占位符 2"/>
          <p:cNvSpPr>
            <a:spLocks noGrp="1"/>
          </p:cNvSpPr>
          <p:nvPr>
            <p:ph idx="1"/>
          </p:nvPr>
        </p:nvSpPr>
        <p:spPr>
          <a:xfrm>
            <a:off x="576580" y="946150"/>
            <a:ext cx="6741795" cy="5604510"/>
          </a:xfrm>
        </p:spPr>
        <p:txBody>
          <a:bodyPr>
            <a:normAutofit fontScale="60000" lnSpcReduction="20000"/>
          </a:bodyPr>
          <a:lstStyle/>
          <a:p>
            <a:pPr>
              <a:lnSpc>
                <a:spcPct val="110000"/>
              </a:lnSpc>
            </a:pP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金属有机骨架材料(MOFs)因其优异的光学性质和物理化学性质而在光催化领域得到发展，包括</a:t>
            </a:r>
            <a:r>
              <a:rPr lang="zh-CN" altLang="en-US" sz="4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环境修复、CO</a:t>
            </a:r>
            <a:r>
              <a:rPr lang="zh-CN" altLang="en-US" sz="4000" b="1" baseline="-25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4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光还原、水分解</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等。用稀土元素修饰MOF可以拓宽吸收光谱，而其空4f轨道上的活性电子可以作为陷阱捕获光激发载流子，抑制电子-空穴对的复合，从而促进光催化活性。因此，稀土元素改性MOFs提供了一种实现其高价值利用的有吸引力的方法。</a:t>
            </a:r>
            <a:endParaRPr lang="zh-CN" altLang="en-US" sz="257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2285" dirty="0">
                <a:latin typeface="微软雅黑" panose="020B0503020204020204" pitchFamily="34" charset="-122"/>
                <a:ea typeface="微软雅黑" panose="020B0503020204020204" pitchFamily="34" charset="-122"/>
                <a:cs typeface="微软雅黑" panose="020B0503020204020204" pitchFamily="34" charset="-122"/>
              </a:rPr>
              <a:t>Metal organic framework materials (MOFs) have been developed in the field of photocatalysis due to their excellent optical and physicochemical properties, including environmental remediation, CO2 photoreduction, water splitting, etc. Modifying MOFs with rare earth elements can broaden the absorption spectrum, while the active electrons on their empty 4f orbitals can act as traps to capture photoexcited carriers, suppress electron hole pair recombination, and promote photocatalytic activity. Therefore, rare earth element modified MOFs provide an attractive method for achieving their high-value utilization.</a:t>
            </a:r>
          </a:p>
        </p:txBody>
      </p:sp>
      <p:pic>
        <p:nvPicPr>
          <p:cNvPr id="4" name="图片 3"/>
          <p:cNvPicPr>
            <a:picLocks noChangeAspect="1"/>
          </p:cNvPicPr>
          <p:nvPr/>
        </p:nvPicPr>
        <p:blipFill>
          <a:blip r:embed="rId2"/>
          <a:stretch>
            <a:fillRect/>
          </a:stretch>
        </p:blipFill>
        <p:spPr>
          <a:xfrm>
            <a:off x="7445375" y="269934"/>
            <a:ext cx="4314825" cy="4107180"/>
          </a:xfrm>
          <a:prstGeom prst="rect">
            <a:avLst/>
          </a:prstGeom>
        </p:spPr>
      </p:pic>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7119144" y="4472305"/>
            <a:ext cx="4967150" cy="2145068"/>
          </a:xfrm>
          <a:prstGeom prst="rect">
            <a:avLst/>
          </a:prstGeom>
        </p:spPr>
      </p:pic>
      <p:pic>
        <p:nvPicPr>
          <p:cNvPr id="11" name="图片 10"/>
          <p:cNvPicPr>
            <a:picLocks noChangeAspect="1"/>
          </p:cNvPicPr>
          <p:nvPr/>
        </p:nvPicPr>
        <p:blipFill>
          <a:blip r:embed="rId5">
            <a:alphaModFix amt="35000"/>
          </a:blip>
          <a:stretch>
            <a:fillRect/>
          </a:stretch>
        </p:blipFill>
        <p:spPr>
          <a:xfrm>
            <a:off x="10722935" y="0"/>
            <a:ext cx="1469065" cy="6614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86105"/>
            <a:ext cx="10896599" cy="683064"/>
          </a:xfrm>
        </p:spPr>
        <p:txBody>
          <a:bodyPr>
            <a:scene3d>
              <a:camera prst="orthographicFront"/>
              <a:lightRig rig="threePt" dir="t"/>
            </a:scene3d>
          </a:bodyPr>
          <a:lstStyle/>
          <a:p>
            <a:r>
              <a:rPr lang="zh-CN" altLang="en-US"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稀土合金催化剂</a:t>
            </a:r>
          </a:p>
        </p:txBody>
      </p:sp>
      <p:sp>
        <p:nvSpPr>
          <p:cNvPr id="3" name="内容占位符 2"/>
          <p:cNvSpPr>
            <a:spLocks noGrp="1"/>
          </p:cNvSpPr>
          <p:nvPr>
            <p:ph idx="1"/>
          </p:nvPr>
        </p:nvSpPr>
        <p:spPr>
          <a:xfrm>
            <a:off x="318533" y="1246686"/>
            <a:ext cx="11568668" cy="4815840"/>
          </a:xfrm>
        </p:spPr>
        <p:txBody>
          <a:bodyPr>
            <a:noAutofit/>
          </a:bodyPr>
          <a:lstStyle/>
          <a:p>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不同类型稀土合金催化剂在能量转换领域的应用，为下一代稀土合金催化剂的设计和应用提供了有价值的参考。稀土元素在合金催化剂中的最新发展，以改进或最大限度地利用它们在电催化反应(如HER、OER、ORR、EOR)和热催化反应(如AHR、NHR、CMR、ASR和SCR)中的应用。</a:t>
            </a:r>
          </a:p>
        </p:txBody>
      </p:sp>
      <p:sp>
        <p:nvSpPr>
          <p:cNvPr id="5" name="文本框 5"/>
          <p:cNvSpPr txBox="1"/>
          <p:nvPr/>
        </p:nvSpPr>
        <p:spPr>
          <a:xfrm>
            <a:off x="485808" y="5485863"/>
            <a:ext cx="5357225" cy="120032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200" b="1" i="0" dirty="0">
                <a:solidFill>
                  <a:srgbClr val="1C1D1E"/>
                </a:solidFill>
                <a:effectLst/>
                <a:latin typeface="Open Sans Subset"/>
              </a:rPr>
              <a:t>Rare‐Earth Incorporated Alloy Catalysts: Synthesis, Properties, and Applications</a:t>
            </a:r>
          </a:p>
          <a:p>
            <a:pPr algn="l"/>
            <a:r>
              <a:rPr lang="en-US" altLang="zh-CN" sz="1200" b="0" i="0" u="none" strike="noStrike" dirty="0">
                <a:solidFill>
                  <a:srgbClr val="005274"/>
                </a:solidFill>
                <a:effectLst/>
                <a:latin typeface="Open Sans Subset"/>
                <a:hlinkClick r:id="rId2"/>
              </a:rPr>
              <a:t>Adv. Mater. 2021</a:t>
            </a:r>
            <a:endParaRPr lang="en-US" altLang="zh-CN" sz="1200" b="0" i="0" u="none" strike="noStrike" dirty="0">
              <a:solidFill>
                <a:srgbClr val="005274"/>
              </a:solidFill>
              <a:effectLst/>
              <a:latin typeface="Open Sans Subset"/>
            </a:endParaRPr>
          </a:p>
          <a:p>
            <a:pPr algn="l"/>
            <a:r>
              <a:rPr lang="en-US" altLang="zh-CN" sz="1200" b="0" i="0" u="none" strike="noStrike" dirty="0">
                <a:solidFill>
                  <a:srgbClr val="005274"/>
                </a:solidFill>
                <a:effectLst/>
                <a:latin typeface="Open Sans Subset"/>
                <a:hlinkClick r:id="rId2"/>
              </a:rPr>
              <a:t>Shuai Zhang</a:t>
            </a:r>
            <a:r>
              <a:rPr lang="zh-CN" altLang="en-US" sz="1200" u="none" strike="noStrike" dirty="0">
                <a:solidFill>
                  <a:srgbClr val="8B8B8B"/>
                </a:solidFill>
                <a:latin typeface="Open Sans Subset"/>
              </a:rPr>
              <a:t>，</a:t>
            </a:r>
            <a:r>
              <a:rPr lang="en-US" altLang="zh-CN" sz="1200" b="0" i="0" u="none" strike="noStrike" dirty="0">
                <a:solidFill>
                  <a:srgbClr val="005274"/>
                </a:solidFill>
                <a:effectLst/>
                <a:latin typeface="Open Sans Subset"/>
                <a:hlinkClick r:id="rId3"/>
              </a:rPr>
              <a:t>Sandra Elizabeth </a:t>
            </a:r>
            <a:r>
              <a:rPr lang="en-US" altLang="zh-CN" sz="1200" b="0" i="0" u="none" strike="noStrike" dirty="0" err="1">
                <a:solidFill>
                  <a:srgbClr val="005274"/>
                </a:solidFill>
                <a:effectLst/>
                <a:latin typeface="Open Sans Subset"/>
                <a:hlinkClick r:id="rId3"/>
              </a:rPr>
              <a:t>Saji</a:t>
            </a:r>
            <a:r>
              <a:rPr lang="en-US" altLang="zh-CN" sz="1200" b="0" i="0" dirty="0">
                <a:solidFill>
                  <a:srgbClr val="8B8B8B"/>
                </a:solidFill>
                <a:effectLst/>
                <a:latin typeface="Open Sans Subset"/>
              </a:rPr>
              <a:t> </a:t>
            </a:r>
            <a:r>
              <a:rPr lang="zh-CN" altLang="en-US" sz="1200" b="0" i="0" dirty="0">
                <a:solidFill>
                  <a:srgbClr val="8B8B8B"/>
                </a:solidFill>
                <a:effectLst/>
                <a:latin typeface="Open Sans Subset"/>
              </a:rPr>
              <a:t>，</a:t>
            </a:r>
            <a:r>
              <a:rPr lang="en-US" altLang="zh-CN" sz="1200" b="0" i="0" u="none" strike="noStrike" dirty="0" err="1">
                <a:solidFill>
                  <a:srgbClr val="005274"/>
                </a:solidFill>
                <a:effectLst/>
                <a:latin typeface="Open Sans Subset"/>
                <a:hlinkClick r:id="rId4"/>
              </a:rPr>
              <a:t>Zongyou</a:t>
            </a:r>
            <a:r>
              <a:rPr lang="en-US" altLang="zh-CN" sz="1200" b="0" i="0" u="none" strike="noStrike" dirty="0">
                <a:solidFill>
                  <a:srgbClr val="005274"/>
                </a:solidFill>
                <a:effectLst/>
                <a:latin typeface="Open Sans Subset"/>
                <a:hlinkClick r:id="rId4"/>
              </a:rPr>
              <a:t> Yin</a:t>
            </a:r>
            <a:r>
              <a:rPr lang="zh-CN" altLang="en-US" sz="1200" u="none" strike="noStrike" dirty="0">
                <a:solidFill>
                  <a:srgbClr val="8B8B8B"/>
                </a:solidFill>
                <a:latin typeface="Open Sans Subset"/>
              </a:rPr>
              <a:t>，</a:t>
            </a:r>
            <a:r>
              <a:rPr lang="en-US" altLang="zh-CN" sz="1200" b="0" i="0" u="none" strike="noStrike" dirty="0" err="1">
                <a:solidFill>
                  <a:srgbClr val="005274"/>
                </a:solidFill>
                <a:effectLst/>
                <a:latin typeface="Open Sans Subset"/>
                <a:hlinkClick r:id="rId5"/>
              </a:rPr>
              <a:t>Hongbo</a:t>
            </a:r>
            <a:r>
              <a:rPr lang="en-US" altLang="zh-CN" sz="1200" b="0" i="0" u="none" strike="noStrike" dirty="0">
                <a:solidFill>
                  <a:srgbClr val="005274"/>
                </a:solidFill>
                <a:effectLst/>
                <a:latin typeface="Open Sans Subset"/>
                <a:hlinkClick r:id="rId5"/>
              </a:rPr>
              <a:t> Zhang</a:t>
            </a:r>
            <a:r>
              <a:rPr lang="zh-CN" altLang="en-US" sz="1200" u="none" strike="noStrike" dirty="0">
                <a:solidFill>
                  <a:srgbClr val="8B8B8B"/>
                </a:solidFill>
                <a:latin typeface="Open Sans Subset"/>
              </a:rPr>
              <a:t>，</a:t>
            </a:r>
            <a:r>
              <a:rPr lang="en-US" altLang="zh-CN" sz="1200" b="0" i="0" u="none" strike="noStrike" dirty="0" err="1">
                <a:solidFill>
                  <a:srgbClr val="005274"/>
                </a:solidFill>
                <a:effectLst/>
                <a:latin typeface="Open Sans Subset"/>
                <a:hlinkClick r:id="rId6"/>
              </a:rPr>
              <a:t>Yaping</a:t>
            </a:r>
            <a:r>
              <a:rPr lang="en-US" altLang="zh-CN" sz="1200" b="0" i="0" u="none" strike="noStrike" dirty="0">
                <a:solidFill>
                  <a:srgbClr val="005274"/>
                </a:solidFill>
                <a:effectLst/>
                <a:latin typeface="Open Sans Subset"/>
                <a:hlinkClick r:id="rId6"/>
              </a:rPr>
              <a:t> Du</a:t>
            </a:r>
            <a:r>
              <a:rPr lang="zh-CN" altLang="en-US" sz="1200" u="none" strike="noStrike" dirty="0">
                <a:solidFill>
                  <a:srgbClr val="8B8B8B"/>
                </a:solidFill>
                <a:latin typeface="Open Sans Subset"/>
              </a:rPr>
              <a:t>，</a:t>
            </a:r>
            <a:r>
              <a:rPr lang="en-US" altLang="zh-CN" sz="1200" b="0" i="0" u="none" strike="noStrike" dirty="0">
                <a:solidFill>
                  <a:srgbClr val="005274"/>
                </a:solidFill>
                <a:effectLst/>
                <a:latin typeface="Open Sans Subset"/>
                <a:hlinkClick r:id="rId7"/>
              </a:rPr>
              <a:t>Chun‐Hua Yan</a:t>
            </a:r>
            <a:endParaRPr lang="en-US" altLang="zh-CN" sz="1200" b="0" i="0" dirty="0">
              <a:solidFill>
                <a:srgbClr val="8B8B8B"/>
              </a:solidFill>
              <a:effectLst/>
              <a:latin typeface="Open Sans Subset"/>
            </a:endParaRPr>
          </a:p>
          <a:p>
            <a:pPr algn="l"/>
            <a:r>
              <a:rPr lang="en-US" altLang="zh-CN" sz="1200" b="1" i="0" u="none" strike="noStrike" dirty="0">
                <a:solidFill>
                  <a:srgbClr val="005274"/>
                </a:solidFill>
                <a:effectLst/>
                <a:latin typeface="Open Sans Subset"/>
                <a:hlinkClick r:id="rId8"/>
              </a:rPr>
              <a:t>https://doi.org/10.1002/adma.202005988</a:t>
            </a:r>
            <a:endParaRPr lang="en-US" altLang="zh-CN" sz="1200" b="0" i="0" dirty="0">
              <a:solidFill>
                <a:srgbClr val="767676"/>
              </a:solidFill>
              <a:effectLst/>
              <a:latin typeface="Open Sans Subset"/>
            </a:endParaRPr>
          </a:p>
        </p:txBody>
      </p:sp>
      <p:grpSp>
        <p:nvGrpSpPr>
          <p:cNvPr id="6" name="组合 5"/>
          <p:cNvGrpSpPr/>
          <p:nvPr/>
        </p:nvGrpSpPr>
        <p:grpSpPr>
          <a:xfrm>
            <a:off x="457201" y="2803285"/>
            <a:ext cx="11430000" cy="2016772"/>
            <a:chOff x="677283" y="342053"/>
            <a:chExt cx="11370233" cy="1923226"/>
          </a:xfrm>
        </p:grpSpPr>
        <p:sp>
          <p:nvSpPr>
            <p:cNvPr id="7" name="文本框 1"/>
            <p:cNvSpPr txBox="1"/>
            <p:nvPr/>
          </p:nvSpPr>
          <p:spPr>
            <a:xfrm>
              <a:off x="677283" y="368316"/>
              <a:ext cx="502661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Electrocatalytic </a:t>
              </a:r>
              <a:r>
                <a:rPr lang="en-US" altLang="zh-CN" sz="2000" dirty="0">
                  <a:latin typeface="微软雅黑" panose="020B0503020204020204" pitchFamily="34" charset="-122"/>
                  <a:ea typeface="微软雅黑" panose="020B0503020204020204" pitchFamily="34" charset="-122"/>
                </a:rPr>
                <a:t>Reactions</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电催化反应</a:t>
              </a:r>
            </a:p>
          </p:txBody>
        </p:sp>
        <p:sp>
          <p:nvSpPr>
            <p:cNvPr id="8" name="文本框 3"/>
            <p:cNvSpPr txBox="1"/>
            <p:nvPr/>
          </p:nvSpPr>
          <p:spPr>
            <a:xfrm>
              <a:off x="6010242" y="342053"/>
              <a:ext cx="5636791" cy="38155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微软雅黑" panose="020B0503020204020204" pitchFamily="34" charset="-122"/>
                  <a:ea typeface="微软雅黑" panose="020B0503020204020204" pitchFamily="34" charset="-122"/>
                </a:rPr>
                <a:t>- </a:t>
              </a:r>
              <a:r>
                <a:rPr lang="en-US" altLang="zh-CN" sz="2000" b="1" dirty="0" err="1">
                  <a:latin typeface="微软雅黑" panose="020B0503020204020204" pitchFamily="34" charset="-122"/>
                  <a:ea typeface="微软雅黑" panose="020B0503020204020204" pitchFamily="34" charset="-122"/>
                </a:rPr>
                <a:t>Thermocatalytic</a:t>
              </a:r>
              <a:r>
                <a:rPr lang="en-US" altLang="zh-CN" sz="2000" b="1" dirty="0">
                  <a:latin typeface="微软雅黑" panose="020B0503020204020204" pitchFamily="34" charset="-122"/>
                  <a:ea typeface="微软雅黑" panose="020B0503020204020204" pitchFamily="34" charset="-122"/>
                </a:rPr>
                <a:t> Reactions </a:t>
              </a:r>
              <a:r>
                <a:rPr lang="zh-CN" altLang="en-US" sz="2000" b="1" dirty="0">
                  <a:latin typeface="微软雅黑" panose="020B0503020204020204" pitchFamily="34" charset="-122"/>
                  <a:ea typeface="微软雅黑" panose="020B0503020204020204" pitchFamily="34" charset="-122"/>
                </a:rPr>
                <a:t>热催化反应</a:t>
              </a:r>
            </a:p>
          </p:txBody>
        </p:sp>
        <p:sp>
          <p:nvSpPr>
            <p:cNvPr id="9" name="文本框 7"/>
            <p:cNvSpPr txBox="1"/>
            <p:nvPr/>
          </p:nvSpPr>
          <p:spPr>
            <a:xfrm>
              <a:off x="776141" y="770787"/>
              <a:ext cx="4315213" cy="12159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rgbClr val="0070C0"/>
                  </a:solidFill>
                  <a:latin typeface="微软雅黑" panose="020B0503020204020204" pitchFamily="34" charset="-122"/>
                  <a:ea typeface="微软雅黑" panose="020B0503020204020204" pitchFamily="34" charset="-122"/>
                </a:rPr>
                <a:t>HER: </a:t>
              </a:r>
              <a:r>
                <a:rPr lang="zh-CN" altLang="en-US" sz="1600" b="1" dirty="0">
                  <a:solidFill>
                    <a:srgbClr val="0070C0"/>
                  </a:solidFill>
                  <a:latin typeface="微软雅黑" panose="020B0503020204020204" pitchFamily="34" charset="-122"/>
                  <a:ea typeface="微软雅黑" panose="020B0503020204020204" pitchFamily="34" charset="-122"/>
                </a:rPr>
                <a:t>析氢反应 </a:t>
              </a:r>
              <a:r>
                <a:rPr lang="en-US" altLang="zh-CN" sz="1600" b="1" dirty="0">
                  <a:solidFill>
                    <a:srgbClr val="0070C0"/>
                  </a:solidFill>
                  <a:latin typeface="微软雅黑" panose="020B0503020204020204" pitchFamily="34" charset="-122"/>
                  <a:ea typeface="微软雅黑" panose="020B0503020204020204" pitchFamily="34" charset="-122"/>
                </a:rPr>
                <a:t>Hydrogen evolution reaction</a:t>
              </a:r>
            </a:p>
            <a:p>
              <a:r>
                <a:rPr lang="en-US" altLang="zh-CN" sz="1600" b="1" dirty="0">
                  <a:solidFill>
                    <a:srgbClr val="0070C0"/>
                  </a:solidFill>
                  <a:latin typeface="微软雅黑" panose="020B0503020204020204" pitchFamily="34" charset="-122"/>
                  <a:ea typeface="微软雅黑" panose="020B0503020204020204" pitchFamily="34" charset="-122"/>
                </a:rPr>
                <a:t>OER: </a:t>
              </a:r>
              <a:r>
                <a:rPr lang="zh-CN" altLang="en-US" sz="1600" b="1" dirty="0">
                  <a:solidFill>
                    <a:srgbClr val="0070C0"/>
                  </a:solidFill>
                  <a:latin typeface="微软雅黑" panose="020B0503020204020204" pitchFamily="34" charset="-122"/>
                  <a:ea typeface="微软雅黑" panose="020B0503020204020204" pitchFamily="34" charset="-122"/>
                </a:rPr>
                <a:t>析氧反应 </a:t>
              </a:r>
              <a:r>
                <a:rPr lang="en-US" altLang="zh-CN" sz="1600" b="1" dirty="0">
                  <a:solidFill>
                    <a:srgbClr val="0070C0"/>
                  </a:solidFill>
                  <a:latin typeface="微软雅黑" panose="020B0503020204020204" pitchFamily="34" charset="-122"/>
                  <a:ea typeface="微软雅黑" panose="020B0503020204020204" pitchFamily="34" charset="-122"/>
                </a:rPr>
                <a:t>Oxygen evolution reaction</a:t>
              </a:r>
            </a:p>
            <a:p>
              <a:r>
                <a:rPr lang="en-US" altLang="zh-CN" sz="1600" b="1" dirty="0">
                  <a:solidFill>
                    <a:srgbClr val="0070C0"/>
                  </a:solidFill>
                  <a:latin typeface="微软雅黑" panose="020B0503020204020204" pitchFamily="34" charset="-122"/>
                  <a:ea typeface="微软雅黑" panose="020B0503020204020204" pitchFamily="34" charset="-122"/>
                </a:rPr>
                <a:t>ORR: </a:t>
              </a:r>
              <a:r>
                <a:rPr lang="zh-CN" altLang="en-US" sz="1600" b="1" dirty="0">
                  <a:solidFill>
                    <a:srgbClr val="0070C0"/>
                  </a:solidFill>
                  <a:latin typeface="微软雅黑" panose="020B0503020204020204" pitchFamily="34" charset="-122"/>
                  <a:ea typeface="微软雅黑" panose="020B0503020204020204" pitchFamily="34" charset="-122"/>
                </a:rPr>
                <a:t>氧还原反应 </a:t>
              </a:r>
              <a:r>
                <a:rPr lang="en-US" altLang="zh-CN" sz="1600" b="1" dirty="0">
                  <a:solidFill>
                    <a:srgbClr val="0070C0"/>
                  </a:solidFill>
                  <a:latin typeface="微软雅黑" panose="020B0503020204020204" pitchFamily="34" charset="-122"/>
                  <a:ea typeface="微软雅黑" panose="020B0503020204020204" pitchFamily="34" charset="-122"/>
                </a:rPr>
                <a:t>Oxygen reduction reaction</a:t>
              </a:r>
            </a:p>
            <a:p>
              <a:r>
                <a:rPr lang="en-US" altLang="zh-CN" sz="1600" b="1" dirty="0">
                  <a:solidFill>
                    <a:srgbClr val="0070C0"/>
                  </a:solidFill>
                  <a:latin typeface="微软雅黑" panose="020B0503020204020204" pitchFamily="34" charset="-122"/>
                  <a:ea typeface="微软雅黑" panose="020B0503020204020204" pitchFamily="34" charset="-122"/>
                </a:rPr>
                <a:t>EOR: </a:t>
              </a:r>
              <a:r>
                <a:rPr lang="zh-CN" altLang="en-US" sz="1600" b="1" dirty="0">
                  <a:solidFill>
                    <a:srgbClr val="0070C0"/>
                  </a:solidFill>
                  <a:latin typeface="微软雅黑" panose="020B0503020204020204" pitchFamily="34" charset="-122"/>
                  <a:ea typeface="微软雅黑" panose="020B0503020204020204" pitchFamily="34" charset="-122"/>
                </a:rPr>
                <a:t>乙醇氧化反应 </a:t>
              </a:r>
              <a:r>
                <a:rPr lang="en-US" altLang="zh-CN" sz="1600" b="1" dirty="0">
                  <a:solidFill>
                    <a:srgbClr val="0070C0"/>
                  </a:solidFill>
                  <a:latin typeface="微软雅黑" panose="020B0503020204020204" pitchFamily="34" charset="-122"/>
                  <a:ea typeface="微软雅黑" panose="020B0503020204020204" pitchFamily="34" charset="-122"/>
                </a:rPr>
                <a:t>Ethanol oxidation reaction</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0" name="文本框 8"/>
            <p:cNvSpPr txBox="1"/>
            <p:nvPr/>
          </p:nvSpPr>
          <p:spPr>
            <a:xfrm>
              <a:off x="6034953" y="768426"/>
              <a:ext cx="6012563" cy="14968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AHR: </a:t>
              </a:r>
              <a:r>
                <a:rPr lang="zh-CN" altLang="en-US" sz="1600" b="1" dirty="0">
                  <a:solidFill>
                    <a:schemeClr val="accent2">
                      <a:lumMod val="75000"/>
                    </a:schemeClr>
                  </a:solidFill>
                  <a:latin typeface="微软雅黑" panose="020B0503020204020204" pitchFamily="34" charset="-122"/>
                  <a:ea typeface="微软雅黑" panose="020B0503020204020204" pitchFamily="34" charset="-122"/>
                </a:rPr>
                <a:t>烯烃加氢反应 </a:t>
              </a:r>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Alkene hydrogenation reaction</a:t>
              </a:r>
            </a:p>
            <a:p>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CMR: CO</a:t>
              </a:r>
              <a:r>
                <a:rPr lang="en-US" altLang="zh-CN" sz="1600" b="1" baseline="-25000" dirty="0">
                  <a:solidFill>
                    <a:schemeClr val="accent2">
                      <a:lumMod val="75000"/>
                    </a:schemeClr>
                  </a:solidFill>
                  <a:latin typeface="微软雅黑" panose="020B0503020204020204" pitchFamily="34" charset="-122"/>
                  <a:ea typeface="微软雅黑" panose="020B0503020204020204" pitchFamily="34" charset="-122"/>
                </a:rPr>
                <a:t>2</a:t>
              </a:r>
              <a:r>
                <a:rPr lang="zh-CN" altLang="en-US" sz="1600" b="1" dirty="0">
                  <a:solidFill>
                    <a:schemeClr val="accent2">
                      <a:lumMod val="75000"/>
                    </a:schemeClr>
                  </a:solidFill>
                  <a:latin typeface="微软雅黑" panose="020B0503020204020204" pitchFamily="34" charset="-122"/>
                  <a:ea typeface="微软雅黑" panose="020B0503020204020204" pitchFamily="34" charset="-122"/>
                </a:rPr>
                <a:t>甲烷化反应 </a:t>
              </a:r>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CO</a:t>
              </a:r>
              <a:r>
                <a:rPr lang="en-US" altLang="zh-CN" sz="1600" b="1" baseline="-25000" dirty="0">
                  <a:solidFill>
                    <a:schemeClr val="accent2">
                      <a:lumMod val="75000"/>
                    </a:schemeClr>
                  </a:solidFill>
                  <a:latin typeface="微软雅黑" panose="020B0503020204020204" pitchFamily="34" charset="-122"/>
                  <a:ea typeface="微软雅黑" panose="020B0503020204020204" pitchFamily="34" charset="-122"/>
                </a:rPr>
                <a:t>2</a:t>
              </a:r>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 methanation reaction</a:t>
              </a:r>
            </a:p>
            <a:p>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NHR: </a:t>
              </a:r>
              <a:r>
                <a:rPr lang="zh-CN" altLang="en-US" sz="1600" b="1" dirty="0">
                  <a:solidFill>
                    <a:schemeClr val="accent2">
                      <a:lumMod val="75000"/>
                    </a:schemeClr>
                  </a:solidFill>
                  <a:latin typeface="微软雅黑" panose="020B0503020204020204" pitchFamily="34" charset="-122"/>
                  <a:ea typeface="微软雅黑" panose="020B0503020204020204" pitchFamily="34" charset="-122"/>
                </a:rPr>
                <a:t>硝基芳烃加氢反应 </a:t>
              </a:r>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Nitroarene hydrogenation 				reaction</a:t>
              </a:r>
            </a:p>
            <a:p>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ASR: </a:t>
              </a:r>
              <a:r>
                <a:rPr lang="zh-CN" altLang="en-US" sz="1600" b="1" dirty="0">
                  <a:solidFill>
                    <a:schemeClr val="accent2">
                      <a:lumMod val="75000"/>
                    </a:schemeClr>
                  </a:solidFill>
                  <a:latin typeface="微软雅黑" panose="020B0503020204020204" pitchFamily="34" charset="-122"/>
                  <a:ea typeface="微软雅黑" panose="020B0503020204020204" pitchFamily="34" charset="-122"/>
                </a:rPr>
                <a:t>氨合成反应 </a:t>
              </a:r>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Ammonia synthesis reaction</a:t>
              </a:r>
            </a:p>
            <a:p>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SCR: </a:t>
              </a:r>
              <a:r>
                <a:rPr lang="zh-CN" altLang="en-US" sz="1600" b="1" dirty="0">
                  <a:solidFill>
                    <a:schemeClr val="accent2">
                      <a:lumMod val="75000"/>
                    </a:schemeClr>
                  </a:solidFill>
                  <a:latin typeface="微软雅黑" panose="020B0503020204020204" pitchFamily="34" charset="-122"/>
                  <a:ea typeface="微软雅黑" panose="020B0503020204020204" pitchFamily="34" charset="-122"/>
                </a:rPr>
                <a:t>铃木耦合反应 </a:t>
              </a:r>
              <a:r>
                <a:rPr lang="en-US" altLang="zh-CN" sz="1600" b="1" dirty="0">
                  <a:solidFill>
                    <a:schemeClr val="accent2">
                      <a:lumMod val="75000"/>
                    </a:schemeClr>
                  </a:solidFill>
                  <a:latin typeface="微软雅黑" panose="020B0503020204020204" pitchFamily="34" charset="-122"/>
                  <a:ea typeface="微软雅黑" panose="020B0503020204020204" pitchFamily="34" charset="-122"/>
                </a:rPr>
                <a:t>Suzuki coupling reaction</a:t>
              </a:r>
              <a:endParaRPr lang="zh-CN" altLang="en-US" sz="1600" b="1" dirty="0">
                <a:solidFill>
                  <a:schemeClr val="accent2">
                    <a:lumMod val="75000"/>
                  </a:schemeClr>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9">
            <a:alphaModFix amt="35000"/>
          </a:blip>
          <a:stretch>
            <a:fillRect/>
          </a:stretch>
        </p:blipFill>
        <p:spPr>
          <a:xfrm>
            <a:off x="10722935" y="0"/>
            <a:ext cx="1469065" cy="66149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I5MDNjMjU2M2M2MDkwMjVkNDgzZWZlM2Q0M2YzODMifQ=="/>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caf1bf7a-cc58-4a5c-b03b-324da8f746c5}"/>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2ed61d04-23b0-408f-98f4-c8e0689ae7d7}"/>
</p:tagLst>
</file>

<file path=ppt/tags/tag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5ad949fc-8ae0-48df-ae6b-a24edf002e62}"/>
  <p:tag name="TABLE_ENDDRAG_ORIGIN_RECT" val="418*68"/>
  <p:tag name="TABLE_ENDDRAG_RECT" val="133*81*418*68"/>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a84ac852-8f95-4c60-9368-64e26da4f4e4}"/>
  <p:tag name="TABLE_ENDDRAG_ORIGIN_RECT" val="348*70"/>
  <p:tag name="TABLE_ENDDRAG_RECT" val="131*78*348*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2601</Words>
  <Application>Microsoft Office PowerPoint</Application>
  <PresentationFormat>宽屏</PresentationFormat>
  <Paragraphs>403</Paragraphs>
  <Slides>25</Slides>
  <Notes>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Open Sans Subset</vt:lpstr>
      <vt:lpstr>等线</vt:lpstr>
      <vt:lpstr>等线 Light</vt:lpstr>
      <vt:lpstr>黑体</vt:lpstr>
      <vt:lpstr>宋体</vt:lpstr>
      <vt:lpstr>微软雅黑</vt:lpstr>
      <vt:lpstr>Arial</vt:lpstr>
      <vt:lpstr>Calibri</vt:lpstr>
      <vt:lpstr>Times New Roman</vt:lpstr>
      <vt:lpstr>Wingdings</vt:lpstr>
      <vt:lpstr>Office 主题​​</vt:lpstr>
      <vt:lpstr>1_Office 主题​​</vt:lpstr>
      <vt:lpstr>PowerPoint 演示文稿</vt:lpstr>
      <vt:lpstr>稀土功能材料市场现状</vt:lpstr>
      <vt:lpstr>稀土元素特性和稀土基材料在催化方面的应用</vt:lpstr>
      <vt:lpstr>稀土催化材料 - 种类越来越多</vt:lpstr>
      <vt:lpstr>含稀土催化剂的应用 - 越来越广</vt:lpstr>
      <vt:lpstr>PowerPoint 演示文稿</vt:lpstr>
      <vt:lpstr>PowerPoint 演示文稿</vt:lpstr>
      <vt:lpstr>稀土改性的MOF 催化剂</vt:lpstr>
      <vt:lpstr>稀土合金催化剂</vt:lpstr>
      <vt:lpstr>稀土合金催化剂</vt:lpstr>
      <vt:lpstr>稀土合金 - PtLa1@HCS</vt:lpstr>
      <vt:lpstr>Pt3RE-mz-deGa - PDH</vt:lpstr>
      <vt:lpstr>PDH 反应数据</vt:lpstr>
      <vt:lpstr>石油裂解催化剂 - 稀土的作用 - Petroleum Cracking Catalysis - the functions of rare earth </vt:lpstr>
      <vt:lpstr>PowerPoint 演示文稿</vt:lpstr>
      <vt:lpstr>PowerPoint 演示文稿</vt:lpstr>
      <vt:lpstr>PowerPoint 演示文稿</vt:lpstr>
      <vt:lpstr>PowerPoint 演示文稿</vt:lpstr>
      <vt:lpstr>PowerPoint 演示文稿</vt:lpstr>
      <vt:lpstr>PowerPoint 演示文稿</vt:lpstr>
      <vt:lpstr>环境保护催化剂 Environmental Protection Catalysts</vt:lpstr>
      <vt:lpstr>PowerPoint 演示文稿</vt:lpstr>
      <vt:lpstr>PowerPoint 演示文稿</vt:lpstr>
      <vt:lpstr>展望</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Xinsheng Liu</dc:creator>
  <cp:lastModifiedBy>zongbo shi</cp:lastModifiedBy>
  <cp:revision>32</cp:revision>
  <dcterms:created xsi:type="dcterms:W3CDTF">2024-02-29T08:56:00Z</dcterms:created>
  <dcterms:modified xsi:type="dcterms:W3CDTF">2024-04-25T12:54:48Z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0CD53B002055414A98C191CCBD353296_12</vt:lpwstr>
  </property>
  <property fmtid="{D5CDD505-2E9C-101B-9397-08002B2CF9AE}" pid="3" name="KSOProductBuildVer">
    <vt:lpwstr>2052-12.1.0.16388</vt:lpwstr>
  </property>
</Properties>
</file>