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79" r:id="rId3"/>
    <p:sldMasterId id="2147483694" r:id="rId4"/>
    <p:sldMasterId id="2147483709" r:id="rId5"/>
    <p:sldMasterId id="2147483724" r:id="rId6"/>
    <p:sldMasterId id="2147483739" r:id="rId7"/>
    <p:sldMasterId id="2147483744" r:id="rId8"/>
  </p:sldMasterIdLst>
  <p:notesMasterIdLst>
    <p:notesMasterId r:id="rId27"/>
  </p:notesMasterIdLst>
  <p:sldIdLst>
    <p:sldId id="1109" r:id="rId9"/>
    <p:sldId id="3912" r:id="rId10"/>
    <p:sldId id="3897" r:id="rId11"/>
    <p:sldId id="3828" r:id="rId12"/>
    <p:sldId id="3896" r:id="rId13"/>
    <p:sldId id="3911" r:id="rId14"/>
    <p:sldId id="3928" r:id="rId15"/>
    <p:sldId id="3827" r:id="rId16"/>
    <p:sldId id="3845" r:id="rId17"/>
    <p:sldId id="3871" r:id="rId18"/>
    <p:sldId id="3849" r:id="rId19"/>
    <p:sldId id="3884" r:id="rId20"/>
    <p:sldId id="3793" r:id="rId21"/>
    <p:sldId id="3846" r:id="rId22"/>
    <p:sldId id="3857" r:id="rId23"/>
    <p:sldId id="3851" r:id="rId24"/>
    <p:sldId id="3855" r:id="rId25"/>
    <p:sldId id="3505" r:id="rId26"/>
  </p:sldIdLst>
  <p:sldSz cx="12192000" cy="6858000"/>
  <p:notesSz cx="9928225" cy="6797675"/>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9" userDrawn="1">
          <p15:clr>
            <a:srgbClr val="A4A3A4"/>
          </p15:clr>
        </p15:guide>
        <p15:guide id="2" pos="37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2F528F"/>
    <a:srgbClr val="92D050"/>
    <a:srgbClr val="B6DF89"/>
    <a:srgbClr val="7C7C7C"/>
    <a:srgbClr val="FF0000"/>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2613" autoAdjust="0"/>
  </p:normalViewPr>
  <p:slideViewPr>
    <p:cSldViewPr snapToGrid="0" showGuides="1">
      <p:cViewPr varScale="1">
        <p:scale>
          <a:sx n="80" d="100"/>
          <a:sy n="80" d="100"/>
        </p:scale>
        <p:origin x="835" y="48"/>
      </p:cViewPr>
      <p:guideLst>
        <p:guide orient="horz" pos="2329"/>
        <p:guide pos="37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2231" cy="341065"/>
          </a:xfrm>
          <a:prstGeom prst="rect">
            <a:avLst/>
          </a:prstGeom>
        </p:spPr>
        <p:txBody>
          <a:bodyPr vert="horz" lIns="96345" tIns="48173" rIns="96345" bIns="48173" rtlCol="0"/>
          <a:lstStyle>
            <a:lvl1pPr algn="l">
              <a:defRPr sz="1300"/>
            </a:lvl1pPr>
          </a:lstStyle>
          <a:p>
            <a:endParaRPr lang="zh-CN" altLang="en-US"/>
          </a:p>
        </p:txBody>
      </p:sp>
      <p:sp>
        <p:nvSpPr>
          <p:cNvPr id="3" name="日期占位符 2"/>
          <p:cNvSpPr>
            <a:spLocks noGrp="1"/>
          </p:cNvSpPr>
          <p:nvPr>
            <p:ph type="dt" idx="1"/>
          </p:nvPr>
        </p:nvSpPr>
        <p:spPr>
          <a:xfrm>
            <a:off x="5623698" y="0"/>
            <a:ext cx="4302231" cy="341065"/>
          </a:xfrm>
          <a:prstGeom prst="rect">
            <a:avLst/>
          </a:prstGeom>
        </p:spPr>
        <p:txBody>
          <a:bodyPr vert="horz" lIns="96345" tIns="48173" rIns="96345" bIns="48173" rtlCol="0"/>
          <a:lstStyle>
            <a:lvl1pPr algn="r">
              <a:defRPr sz="1300"/>
            </a:lvl1pPr>
          </a:lstStyle>
          <a:p>
            <a:fld id="{C34E0AD1-E015-462A-AC76-D2E6A09601CE}" type="datetimeFigureOut">
              <a:rPr lang="zh-CN" altLang="en-US" smtClean="0"/>
              <a:pPr/>
              <a:t>2023/5/10</a:t>
            </a:fld>
            <a:endParaRPr lang="zh-CN" altLang="en-US"/>
          </a:p>
        </p:txBody>
      </p:sp>
      <p:sp>
        <p:nvSpPr>
          <p:cNvPr id="4" name="幻灯片图像占位符 3"/>
          <p:cNvSpPr>
            <a:spLocks noGrp="1" noRot="1" noChangeAspect="1"/>
          </p:cNvSpPr>
          <p:nvPr>
            <p:ph type="sldImg" idx="2"/>
          </p:nvPr>
        </p:nvSpPr>
        <p:spPr>
          <a:xfrm>
            <a:off x="2927350" y="849313"/>
            <a:ext cx="4076700" cy="2293937"/>
          </a:xfrm>
          <a:prstGeom prst="rect">
            <a:avLst/>
          </a:prstGeom>
          <a:noFill/>
          <a:ln w="12700">
            <a:solidFill>
              <a:prstClr val="black"/>
            </a:solidFill>
          </a:ln>
        </p:spPr>
        <p:txBody>
          <a:bodyPr vert="horz" lIns="96345" tIns="48173" rIns="96345" bIns="48173" rtlCol="0" anchor="ctr"/>
          <a:lstStyle/>
          <a:p>
            <a:endParaRPr lang="zh-CN" altLang="en-US"/>
          </a:p>
        </p:txBody>
      </p:sp>
      <p:sp>
        <p:nvSpPr>
          <p:cNvPr id="5" name="备注占位符 4"/>
          <p:cNvSpPr>
            <a:spLocks noGrp="1"/>
          </p:cNvSpPr>
          <p:nvPr>
            <p:ph type="body" sz="quarter" idx="3"/>
          </p:nvPr>
        </p:nvSpPr>
        <p:spPr>
          <a:xfrm>
            <a:off x="992823" y="3271381"/>
            <a:ext cx="7942580" cy="2676585"/>
          </a:xfrm>
          <a:prstGeom prst="rect">
            <a:avLst/>
          </a:prstGeom>
        </p:spPr>
        <p:txBody>
          <a:bodyPr vert="horz" lIns="96345" tIns="48173" rIns="96345" bIns="48173"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6456613"/>
            <a:ext cx="4302231" cy="341063"/>
          </a:xfrm>
          <a:prstGeom prst="rect">
            <a:avLst/>
          </a:prstGeom>
        </p:spPr>
        <p:txBody>
          <a:bodyPr vert="horz" lIns="96345" tIns="48173" rIns="96345" bIns="48173"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623698" y="6456613"/>
            <a:ext cx="4302231" cy="341063"/>
          </a:xfrm>
          <a:prstGeom prst="rect">
            <a:avLst/>
          </a:prstGeom>
        </p:spPr>
        <p:txBody>
          <a:bodyPr vert="horz" lIns="96345" tIns="48173" rIns="96345" bIns="48173" rtlCol="0" anchor="b"/>
          <a:lstStyle>
            <a:lvl1pPr algn="r">
              <a:defRPr sz="1300"/>
            </a:lvl1pPr>
          </a:lstStyle>
          <a:p>
            <a:fld id="{0DD3327F-2CD1-49C0-8E64-05923052E2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灯片编号占位符 2"/>
          <p:cNvSpPr>
            <a:spLocks noGrp="1"/>
          </p:cNvSpPr>
          <p:nvPr>
            <p:ph type="sldNum" sz="quarter" idx="5"/>
          </p:nvPr>
        </p:nvSpPr>
        <p:spPr/>
        <p:txBody>
          <a:bodyPr/>
          <a:lstStyle/>
          <a:p>
            <a:pPr lvl="0" algn="r" latinLnBrk="1">
              <a:buClr>
                <a:srgbClr val="FF3300"/>
              </a:buClr>
              <a:buFont typeface="Wingdings" panose="05000000000000000000" pitchFamily="2" charset="2"/>
              <a:buChar char="•"/>
            </a:pPr>
            <a:fld id="{9A0DB2DC-4C9A-4742-B13C-FB6460FD3503}" type="slidenum">
              <a:rPr lang="en-US" altLang="zh-CN" dirty="0">
                <a:ea typeface="Gulim" panose="020B0600000101010101" pitchFamily="34" charset="-127"/>
              </a:rPr>
              <a:pPr lvl="0" algn="r" latinLnBrk="1">
                <a:buClr>
                  <a:srgbClr val="FF3300"/>
                </a:buClr>
                <a:buFont typeface="Wingdings" panose="05000000000000000000" pitchFamily="2" charset="2"/>
                <a:buChar char="•"/>
              </a:pPr>
              <a:t>1</a:t>
            </a:fld>
            <a:endParaRPr lang="en-US" altLang="zh-CN" dirty="0">
              <a:latin typeface="Arial" panose="020B0604020202020204" pitchFamily="34" charset="0"/>
              <a:ea typeface="Gulim" panose="020B0600000101010101" pitchFamily="34" charset="-127"/>
            </a:endParaRPr>
          </a:p>
        </p:txBody>
      </p:sp>
      <p:sp>
        <p:nvSpPr>
          <p:cNvPr id="4" name="文本占位符 3"/>
          <p:cNvSpPr>
            <a:spLocks noGrp="1"/>
          </p:cNvSpPr>
          <p:nvPr>
            <p:ph type="body" sz="quarter"/>
          </p:nvPr>
        </p:nvSpPr>
        <p:spPr>
          <a:xfrm>
            <a:off x="992823" y="3271381"/>
            <a:ext cx="7942580" cy="2676585"/>
          </a:xfrm>
          <a:prstGeom prst="rect">
            <a:avLst/>
          </a:prstGeom>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6.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8.bin"/><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0.bin"/><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1.bin"/><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2.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4.bin"/><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5.bin"/><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6.bin"/><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7.bin"/><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8.bin"/><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0.bin"/><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1.bin"/><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2.bin"/><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3.bin"/><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4.bin"/><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6.bin"/><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7.bin"/><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8.bin"/><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9.bin"/><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0.bin"/><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2.bin"/><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3.bin"/><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5.bin"/><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6.bin"/><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67E6AEC-5339-4DF1-9ED5-AB1A0573D91C}"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7AF12B-296E-425A-B12C-6F937C1BAD37}"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6E36D2-060D-4FDD-BB8C-A17D63F06BC1}"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BE5807-DFC0-4E78-AAA9-BB31EF4CA2EF}"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ea typeface="华文楷体" panose="02010600040101010101" pitchFamily="2" charset="-122"/>
              </a:defRPr>
            </a:lvl1pPr>
          </a:lstStyle>
          <a:p>
            <a:r>
              <a:rPr lang="en-US"/>
              <a:t>Click to edit Master title style</a:t>
            </a:r>
          </a:p>
        </p:txBody>
      </p:sp>
      <p:sp>
        <p:nvSpPr>
          <p:cNvPr id="5" name="内容占位符 2"/>
          <p:cNvSpPr>
            <a:spLocks noGrp="1"/>
          </p:cNvSpPr>
          <p:nvPr>
            <p:ph idx="1"/>
          </p:nvPr>
        </p:nvSpPr>
        <p:spPr>
          <a:xfrm>
            <a:off x="562708" y="961901"/>
            <a:ext cx="11066584" cy="5355772"/>
          </a:xfrm>
        </p:spPr>
        <p:txBody>
          <a:bodyPr/>
          <a:lstStyle>
            <a:lvl1pPr>
              <a:defRPr>
                <a:solidFill>
                  <a:schemeClr val="tx1"/>
                </a:solidFill>
                <a:latin typeface="+mj-lt"/>
                <a:ea typeface="华文楷体" panose="02010600040101010101" pitchFamily="2" charset="-122"/>
              </a:defRPr>
            </a:lvl1pPr>
            <a:lvl2pPr>
              <a:defRPr sz="1475">
                <a:solidFill>
                  <a:schemeClr val="tx1"/>
                </a:solidFill>
                <a:latin typeface="+mj-lt"/>
                <a:ea typeface="华文楷体" panose="02010600040101010101" pitchFamily="2" charset="-122"/>
              </a:defRPr>
            </a:lvl2pPr>
            <a:lvl3pPr>
              <a:defRPr sz="1475">
                <a:solidFill>
                  <a:schemeClr val="tx1"/>
                </a:solidFill>
                <a:latin typeface="+mj-lt"/>
                <a:ea typeface="华文楷体" panose="02010600040101010101" pitchFamily="2" charset="-122"/>
              </a:defRPr>
            </a:lvl3pPr>
            <a:lvl4pPr>
              <a:defRPr sz="1475">
                <a:solidFill>
                  <a:schemeClr val="tx1"/>
                </a:solidFill>
                <a:latin typeface="+mj-lt"/>
                <a:ea typeface="华文楷体" panose="02010600040101010101" pitchFamily="2" charset="-122"/>
              </a:defRPr>
            </a:lvl4pPr>
            <a:lvl5pPr>
              <a:defRPr sz="1475">
                <a:solidFill>
                  <a:schemeClr val="tx1"/>
                </a:solidFill>
                <a:latin typeface="+mj-lt"/>
                <a:ea typeface="华文楷体" panose="0201060004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Slide Number Placeholder 3"/>
          <p:cNvSpPr>
            <a:spLocks noGrp="1"/>
          </p:cNvSpPr>
          <p:nvPr>
            <p:ph type="sldNum" sz="quarter" idx="11"/>
          </p:nvPr>
        </p:nvSpPr>
        <p:spPr/>
        <p:txBody>
          <a:bodyPr/>
          <a:lstStyle>
            <a:lvl1pPr>
              <a:defRPr/>
            </a:lvl1pPr>
          </a:lstStyle>
          <a:p>
            <a:pPr>
              <a:defRPr/>
            </a:pPr>
            <a:r>
              <a:rPr lang="zh-CN" altLang="en-US"/>
              <a:t>第 </a:t>
            </a:r>
            <a:fld id="{D06F33D5-083D-4392-AB41-14217DA86EFA}" type="slidenum">
              <a:rPr lang="en-US" altLang="zh-CN"/>
              <a:pPr>
                <a:defRPr/>
              </a:pPr>
              <a:t>‹#›</a:t>
            </a:fld>
            <a:r>
              <a:rPr lang="en-US" altLang="zh-CN"/>
              <a:t> </a:t>
            </a:r>
            <a:r>
              <a:rPr lang="zh-CN" altLang="en-US"/>
              <a:t>页</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104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81495" y="306940"/>
            <a:ext cx="10515600" cy="590837"/>
          </a:xfrm>
        </p:spPr>
        <p:txBody>
          <a:bodyPr>
            <a:normAutofit/>
          </a:bodyPr>
          <a:lstStyle>
            <a:lvl1pPr>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userDrawn="1"/>
        </p:nvSpPr>
        <p:spPr>
          <a:xfrm>
            <a:off x="12485784" y="0"/>
            <a:ext cx="1375377" cy="923330"/>
          </a:xfrm>
          <a:prstGeom prst="rect">
            <a:avLst/>
          </a:prstGeom>
          <a:noFill/>
        </p:spPr>
        <p:txBody>
          <a:bodyPr wrap="none" lIns="0" tIns="0" rIns="0" bIns="0" rtlCol="0">
            <a:spAutoFit/>
          </a:bodyPr>
          <a:lstStyle/>
          <a:p>
            <a:r>
              <a:rPr lang="zh-CN" altLang="en-US" sz="1500" b="0" dirty="0">
                <a:solidFill>
                  <a:srgbClr val="073C63"/>
                </a:solidFill>
                <a:latin typeface="微软雅黑" panose="020B0503020204020204" pitchFamily="34" charset="-122"/>
                <a:ea typeface="微软雅黑" panose="020B0503020204020204" pitchFamily="34" charset="-122"/>
              </a:rPr>
              <a:t>蓝色调：</a:t>
            </a:r>
            <a:endParaRPr lang="en-US" altLang="zh-CN" sz="1500" b="0" dirty="0">
              <a:solidFill>
                <a:srgbClr val="073C63"/>
              </a:solidFill>
              <a:latin typeface="微软雅黑" panose="020B0503020204020204" pitchFamily="34" charset="-122"/>
              <a:ea typeface="微软雅黑" panose="020B0503020204020204" pitchFamily="34" charset="-122"/>
            </a:endParaRPr>
          </a:p>
          <a:p>
            <a:r>
              <a:rPr lang="zh-CN" altLang="en-US" sz="1500" b="0" dirty="0">
                <a:solidFill>
                  <a:srgbClr val="073C63"/>
                </a:solidFill>
                <a:latin typeface="微软雅黑" panose="020B0503020204020204" pitchFamily="34" charset="-122"/>
                <a:ea typeface="微软雅黑" panose="020B0503020204020204" pitchFamily="34" charset="-122"/>
              </a:rPr>
              <a:t>浅：</a:t>
            </a:r>
            <a:r>
              <a:rPr lang="en-US" altLang="zh-CN" sz="1500" b="0" dirty="0">
                <a:solidFill>
                  <a:srgbClr val="073C63"/>
                </a:solidFill>
                <a:latin typeface="微软雅黑" panose="020B0503020204020204" pitchFamily="34" charset="-122"/>
                <a:ea typeface="微软雅黑" panose="020B0503020204020204" pitchFamily="34" charset="-122"/>
              </a:rPr>
              <a:t>0,160,233</a:t>
            </a:r>
          </a:p>
          <a:p>
            <a:r>
              <a:rPr lang="zh-CN" altLang="en-US" sz="1500" b="0" dirty="0">
                <a:solidFill>
                  <a:srgbClr val="073C63"/>
                </a:solidFill>
                <a:latin typeface="微软雅黑" panose="020B0503020204020204" pitchFamily="34" charset="-122"/>
                <a:ea typeface="微软雅黑" panose="020B0503020204020204" pitchFamily="34" charset="-122"/>
              </a:rPr>
              <a:t>中：</a:t>
            </a:r>
            <a:r>
              <a:rPr lang="en-US" altLang="zh-CN" sz="1500" b="0" dirty="0">
                <a:solidFill>
                  <a:srgbClr val="073C63"/>
                </a:solidFill>
                <a:latin typeface="微软雅黑" panose="020B0503020204020204" pitchFamily="34" charset="-122"/>
                <a:ea typeface="微软雅黑" panose="020B0503020204020204" pitchFamily="34" charset="-122"/>
              </a:rPr>
              <a:t>20,104,172</a:t>
            </a:r>
          </a:p>
          <a:p>
            <a:r>
              <a:rPr lang="zh-CN" altLang="en-US" sz="1500" b="0" dirty="0">
                <a:solidFill>
                  <a:srgbClr val="073C63"/>
                </a:solidFill>
                <a:latin typeface="微软雅黑" panose="020B0503020204020204" pitchFamily="34" charset="-122"/>
                <a:ea typeface="微软雅黑" panose="020B0503020204020204" pitchFamily="34" charset="-122"/>
              </a:rPr>
              <a:t>深：</a:t>
            </a:r>
            <a:r>
              <a:rPr lang="en-US" altLang="zh-CN" sz="1500" b="0" dirty="0">
                <a:solidFill>
                  <a:srgbClr val="073C63"/>
                </a:solidFill>
                <a:latin typeface="微软雅黑" panose="020B0503020204020204" pitchFamily="34" charset="-122"/>
                <a:ea typeface="微软雅黑" panose="020B0503020204020204" pitchFamily="34" charset="-122"/>
              </a:rPr>
              <a:t>27.84.136</a:t>
            </a:r>
            <a:endParaRPr lang="zh-CN" altLang="en-US" sz="1500" b="0" dirty="0">
              <a:solidFill>
                <a:srgbClr val="073C6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67E6AEC-5339-4DF1-9ED5-AB1A0573D91C}"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25273A4-E4CA-426D-8E70-96BCD6B955B7}"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D402D6A-FD19-41D3-8E50-62C637CC283D}"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104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262AF53-497B-4D06-A8FF-A71E04E2E0FA}"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11"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1" name="图片 70"/>
          <p:cNvPicPr>
            <a:picLocks noChangeAspect="1"/>
          </p:cNvPicPr>
          <p:nvPr userDrawn="1"/>
        </p:nvPicPr>
        <p:blipFill>
          <a:blip r:embed="rId4" cstate="print"/>
          <a:stretch>
            <a:fillRect/>
          </a:stretch>
        </p:blipFill>
        <p:spPr>
          <a:xfrm>
            <a:off x="9816312" y="181199"/>
            <a:ext cx="1666076" cy="820445"/>
          </a:xfrm>
          <a:prstGeom prst="rect">
            <a:avLst/>
          </a:prstGeom>
        </p:spPr>
      </p:pic>
      <p:sp>
        <p:nvSpPr>
          <p:cNvPr id="8" name="矩形 7"/>
          <p:cNvSpPr/>
          <p:nvPr/>
        </p:nvSpPr>
        <p:spPr>
          <a:xfrm>
            <a:off x="9683919" y="182562"/>
            <a:ext cx="1918640" cy="82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p:cNvPicPr>
            <a:picLocks noChangeAspect="1"/>
          </p:cNvPicPr>
          <p:nvPr userDrawn="1"/>
        </p:nvPicPr>
        <p:blipFill>
          <a:blip r:embed="rId5" cstate="print"/>
          <a:stretch>
            <a:fillRect/>
          </a:stretch>
        </p:blipFill>
        <p:spPr>
          <a:xfrm>
            <a:off x="9775092" y="160750"/>
            <a:ext cx="1738500" cy="862436"/>
          </a:xfrm>
          <a:prstGeom prst="rect">
            <a:avLst/>
          </a:prstGeom>
        </p:spPr>
      </p:pic>
      <p:pic>
        <p:nvPicPr>
          <p:cNvPr id="10" name="图片 9"/>
          <p:cNvPicPr>
            <a:picLocks noChangeAspect="1"/>
          </p:cNvPicPr>
          <p:nvPr userDrawn="1"/>
        </p:nvPicPr>
        <p:blipFill>
          <a:blip r:embed="rId6" cstate="print"/>
          <a:stretch>
            <a:fillRect/>
          </a:stretch>
        </p:blipFill>
        <p:spPr>
          <a:xfrm>
            <a:off x="9768998" y="156986"/>
            <a:ext cx="1746088" cy="86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2AE9B8E6-7C2F-444E-8FDA-1B9A2E232971}"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1310B66-E7C8-428E-8DBE-409928D64CF2}"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7AF12B-296E-425A-B12C-6F937C1BAD37}"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6E36D2-060D-4FDD-BB8C-A17D63F06BC1}"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BE5807-DFC0-4E78-AAA9-BB31EF4CA2EF}"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ea typeface="华文楷体" panose="02010600040101010101" pitchFamily="2" charset="-122"/>
              </a:defRPr>
            </a:lvl1pPr>
          </a:lstStyle>
          <a:p>
            <a:r>
              <a:rPr lang="en-US"/>
              <a:t>Click to edit Master title style</a:t>
            </a:r>
          </a:p>
        </p:txBody>
      </p:sp>
      <p:sp>
        <p:nvSpPr>
          <p:cNvPr id="5" name="内容占位符 2"/>
          <p:cNvSpPr>
            <a:spLocks noGrp="1"/>
          </p:cNvSpPr>
          <p:nvPr>
            <p:ph idx="1"/>
          </p:nvPr>
        </p:nvSpPr>
        <p:spPr>
          <a:xfrm>
            <a:off x="562708" y="961901"/>
            <a:ext cx="11066584" cy="5355772"/>
          </a:xfrm>
        </p:spPr>
        <p:txBody>
          <a:bodyPr/>
          <a:lstStyle>
            <a:lvl1pPr>
              <a:defRPr>
                <a:solidFill>
                  <a:schemeClr val="tx1"/>
                </a:solidFill>
                <a:latin typeface="+mj-lt"/>
                <a:ea typeface="华文楷体" panose="02010600040101010101" pitchFamily="2" charset="-122"/>
              </a:defRPr>
            </a:lvl1pPr>
            <a:lvl2pPr>
              <a:defRPr sz="1475">
                <a:solidFill>
                  <a:schemeClr val="tx1"/>
                </a:solidFill>
                <a:latin typeface="+mj-lt"/>
                <a:ea typeface="华文楷体" panose="02010600040101010101" pitchFamily="2" charset="-122"/>
              </a:defRPr>
            </a:lvl2pPr>
            <a:lvl3pPr>
              <a:defRPr sz="1475">
                <a:solidFill>
                  <a:schemeClr val="tx1"/>
                </a:solidFill>
                <a:latin typeface="+mj-lt"/>
                <a:ea typeface="华文楷体" panose="02010600040101010101" pitchFamily="2" charset="-122"/>
              </a:defRPr>
            </a:lvl3pPr>
            <a:lvl4pPr>
              <a:defRPr sz="1475">
                <a:solidFill>
                  <a:schemeClr val="tx1"/>
                </a:solidFill>
                <a:latin typeface="+mj-lt"/>
                <a:ea typeface="华文楷体" panose="02010600040101010101" pitchFamily="2" charset="-122"/>
              </a:defRPr>
            </a:lvl4pPr>
            <a:lvl5pPr>
              <a:defRPr sz="1475">
                <a:solidFill>
                  <a:schemeClr val="tx1"/>
                </a:solidFill>
                <a:latin typeface="+mj-lt"/>
                <a:ea typeface="华文楷体" panose="0201060004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Slide Number Placeholder 3"/>
          <p:cNvSpPr>
            <a:spLocks noGrp="1"/>
          </p:cNvSpPr>
          <p:nvPr>
            <p:ph type="sldNum" sz="quarter" idx="11"/>
          </p:nvPr>
        </p:nvSpPr>
        <p:spPr/>
        <p:txBody>
          <a:bodyPr/>
          <a:lstStyle>
            <a:lvl1pPr>
              <a:defRPr/>
            </a:lvl1pPr>
          </a:lstStyle>
          <a:p>
            <a:pPr>
              <a:defRPr/>
            </a:pPr>
            <a:r>
              <a:rPr lang="zh-CN" altLang="en-US">
                <a:solidFill>
                  <a:prstClr val="black">
                    <a:tint val="75000"/>
                  </a:prstClr>
                </a:solidFill>
              </a:rPr>
              <a:t>第 </a:t>
            </a:r>
            <a:fld id="{D06F33D5-083D-4392-AB41-14217DA86EFA}" type="slidenum">
              <a:rPr lang="en-US" altLang="zh-CN">
                <a:solidFill>
                  <a:prstClr val="black">
                    <a:tint val="75000"/>
                  </a:prstClr>
                </a:solidFill>
              </a:rPr>
              <a:pPr>
                <a:defRPr/>
              </a:pPr>
              <a:t>‹#›</a:t>
            </a:fld>
            <a:r>
              <a:rPr lang="en-US" altLang="zh-CN">
                <a:solidFill>
                  <a:prstClr val="black">
                    <a:tint val="75000"/>
                  </a:prstClr>
                </a:solidFill>
              </a:rPr>
              <a:t> </a:t>
            </a:r>
            <a:r>
              <a:rPr lang="zh-CN" altLang="en-US">
                <a:solidFill>
                  <a:prstClr val="black">
                    <a:tint val="75000"/>
                  </a:prstClr>
                </a:solidFill>
              </a:rPr>
              <a:t>页</a:t>
            </a:r>
            <a:endParaRPr lang="zh-CN" alt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81495" y="306940"/>
            <a:ext cx="10515600" cy="590837"/>
          </a:xfrm>
        </p:spPr>
        <p:txBody>
          <a:bodyPr>
            <a:normAutofit/>
          </a:bodyPr>
          <a:lstStyle>
            <a:lvl1pPr>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25273A4-E4CA-426D-8E70-96BCD6B955B7}"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67E6AEC-5339-4DF1-9ED5-AB1A0573D91C}"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25273A4-E4CA-426D-8E70-96BCD6B955B7}"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D402D6A-FD19-41D3-8E50-62C637CC283D}"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262AF53-497B-4D06-A8FF-A71E04E2E0FA}"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10"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8" name="矩形 7"/>
          <p:cNvSpPr/>
          <p:nvPr/>
        </p:nvSpPr>
        <p:spPr>
          <a:xfrm>
            <a:off x="9683919" y="182562"/>
            <a:ext cx="1918640" cy="82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图片 70"/>
          <p:cNvPicPr>
            <a:picLocks noChangeAspect="1"/>
          </p:cNvPicPr>
          <p:nvPr userDrawn="1"/>
        </p:nvPicPr>
        <p:blipFill>
          <a:blip r:embed="rId4" cstate="print"/>
          <a:stretch>
            <a:fillRect/>
          </a:stretch>
        </p:blipFill>
        <p:spPr>
          <a:xfrm>
            <a:off x="9816312" y="181199"/>
            <a:ext cx="1666076" cy="820445"/>
          </a:xfrm>
          <a:prstGeom prst="rect">
            <a:avLst/>
          </a:prstGeom>
        </p:spPr>
      </p:pic>
      <p:pic>
        <p:nvPicPr>
          <p:cNvPr id="9" name="图片 8"/>
          <p:cNvPicPr>
            <a:picLocks noChangeAspect="1"/>
          </p:cNvPicPr>
          <p:nvPr userDrawn="1"/>
        </p:nvPicPr>
        <p:blipFill>
          <a:blip r:embed="rId5" cstate="print"/>
          <a:stretch>
            <a:fillRect/>
          </a:stretch>
        </p:blipFill>
        <p:spPr>
          <a:xfrm>
            <a:off x="9768998" y="156986"/>
            <a:ext cx="1746088" cy="866200"/>
          </a:xfrm>
          <a:prstGeom prst="rect">
            <a:avLst/>
          </a:prstGeom>
        </p:spPr>
      </p:pic>
      <p:sp>
        <p:nvSpPr>
          <p:cNvPr id="10" name="灯片编号占位符 3"/>
          <p:cNvSpPr>
            <a:spLocks noGrp="1"/>
          </p:cNvSpPr>
          <p:nvPr>
            <p:ph type="sldNum" sz="quarter" idx="12"/>
          </p:nvPr>
        </p:nvSpPr>
        <p:spPr>
          <a:xfrm>
            <a:off x="8610600" y="6356352"/>
            <a:ext cx="2743200" cy="365125"/>
          </a:xfrm>
        </p:spPr>
        <p:txBody>
          <a:bodyPr/>
          <a:lstStyle/>
          <a:p>
            <a:fld id="{59388FE3-6BF6-4639-9D2A-70D3418AF163}" type="slidenum">
              <a:rPr lang="zh-CN" altLang="en-US" smtClean="0">
                <a:ea typeface="微软雅黑" panose="020B0503020204020204" pitchFamily="34" charset="-122"/>
              </a:rPr>
              <a:pPr/>
              <a:t>‹#›</a:t>
            </a:fld>
            <a:endParaRPr lang="zh-CN" altLang="en-US">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2AE9B8E6-7C2F-444E-8FDA-1B9A2E232971}"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1310B66-E7C8-428E-8DBE-409928D64CF2}"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7AF12B-296E-425A-B12C-6F937C1BAD37}"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D402D6A-FD19-41D3-8E50-62C637CC283D}"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6E36D2-060D-4FDD-BB8C-A17D63F06BC1}"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BE5807-DFC0-4E78-AAA9-BB31EF4CA2EF}"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ea typeface="华文楷体" panose="02010600040101010101" pitchFamily="2" charset="-122"/>
              </a:defRPr>
            </a:lvl1pPr>
          </a:lstStyle>
          <a:p>
            <a:r>
              <a:rPr lang="en-US"/>
              <a:t>Click to edit Master title style</a:t>
            </a:r>
          </a:p>
        </p:txBody>
      </p:sp>
      <p:sp>
        <p:nvSpPr>
          <p:cNvPr id="5" name="内容占位符 2"/>
          <p:cNvSpPr>
            <a:spLocks noGrp="1"/>
          </p:cNvSpPr>
          <p:nvPr>
            <p:ph idx="1"/>
          </p:nvPr>
        </p:nvSpPr>
        <p:spPr>
          <a:xfrm>
            <a:off x="562708" y="961901"/>
            <a:ext cx="11066584" cy="5355772"/>
          </a:xfrm>
        </p:spPr>
        <p:txBody>
          <a:bodyPr/>
          <a:lstStyle>
            <a:lvl1pPr>
              <a:defRPr>
                <a:solidFill>
                  <a:schemeClr val="tx1"/>
                </a:solidFill>
                <a:latin typeface="+mj-lt"/>
                <a:ea typeface="华文楷体" panose="02010600040101010101" pitchFamily="2" charset="-122"/>
              </a:defRPr>
            </a:lvl1pPr>
            <a:lvl2pPr>
              <a:defRPr sz="1475">
                <a:solidFill>
                  <a:schemeClr val="tx1"/>
                </a:solidFill>
                <a:latin typeface="+mj-lt"/>
                <a:ea typeface="华文楷体" panose="02010600040101010101" pitchFamily="2" charset="-122"/>
              </a:defRPr>
            </a:lvl2pPr>
            <a:lvl3pPr>
              <a:defRPr sz="1475">
                <a:solidFill>
                  <a:schemeClr val="tx1"/>
                </a:solidFill>
                <a:latin typeface="+mj-lt"/>
                <a:ea typeface="华文楷体" panose="02010600040101010101" pitchFamily="2" charset="-122"/>
              </a:defRPr>
            </a:lvl3pPr>
            <a:lvl4pPr>
              <a:defRPr sz="1475">
                <a:solidFill>
                  <a:schemeClr val="tx1"/>
                </a:solidFill>
                <a:latin typeface="+mj-lt"/>
                <a:ea typeface="华文楷体" panose="02010600040101010101" pitchFamily="2" charset="-122"/>
              </a:defRPr>
            </a:lvl4pPr>
            <a:lvl5pPr>
              <a:defRPr sz="1475">
                <a:solidFill>
                  <a:schemeClr val="tx1"/>
                </a:solidFill>
                <a:latin typeface="+mj-lt"/>
                <a:ea typeface="华文楷体" panose="0201060004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Slide Number Placeholder 3"/>
          <p:cNvSpPr>
            <a:spLocks noGrp="1"/>
          </p:cNvSpPr>
          <p:nvPr>
            <p:ph type="sldNum" sz="quarter" idx="11"/>
          </p:nvPr>
        </p:nvSpPr>
        <p:spPr/>
        <p:txBody>
          <a:bodyPr/>
          <a:lstStyle>
            <a:lvl1pPr>
              <a:defRPr/>
            </a:lvl1pPr>
          </a:lstStyle>
          <a:p>
            <a:pPr>
              <a:defRPr/>
            </a:pPr>
            <a:r>
              <a:rPr lang="zh-CN" altLang="en-US">
                <a:solidFill>
                  <a:prstClr val="black">
                    <a:tint val="75000"/>
                  </a:prstClr>
                </a:solidFill>
              </a:rPr>
              <a:t>第 </a:t>
            </a:r>
            <a:fld id="{D06F33D5-083D-4392-AB41-14217DA86EFA}" type="slidenum">
              <a:rPr lang="en-US" altLang="zh-CN">
                <a:solidFill>
                  <a:prstClr val="black">
                    <a:tint val="75000"/>
                  </a:prstClr>
                </a:solidFill>
              </a:rPr>
              <a:pPr>
                <a:defRPr/>
              </a:pPr>
              <a:t>‹#›</a:t>
            </a:fld>
            <a:r>
              <a:rPr lang="en-US" altLang="zh-CN">
                <a:solidFill>
                  <a:prstClr val="black">
                    <a:tint val="75000"/>
                  </a:prstClr>
                </a:solidFill>
              </a:rPr>
              <a:t> </a:t>
            </a:r>
            <a:r>
              <a:rPr lang="zh-CN" altLang="en-US">
                <a:solidFill>
                  <a:prstClr val="black">
                    <a:tint val="75000"/>
                  </a:prstClr>
                </a:solidFill>
              </a:rPr>
              <a:t>页</a:t>
            </a:r>
            <a:endParaRPr lang="zh-CN" alt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0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81495" y="306940"/>
            <a:ext cx="10515600" cy="590837"/>
          </a:xfrm>
        </p:spPr>
        <p:txBody>
          <a:bodyPr>
            <a:normAutofit/>
          </a:bodyPr>
          <a:lstStyle>
            <a:lvl1pPr>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67E6AEC-5339-4DF1-9ED5-AB1A0573D91C}"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41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25273A4-E4CA-426D-8E70-96BCD6B955B7}"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D402D6A-FD19-41D3-8E50-62C637CC283D}"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262AF53-497B-4D06-A8FF-A71E04E2E0FA}" type="datetime1">
              <a:rPr lang="zh-CN" altLang="en-US" smtClean="0"/>
              <a:pPr/>
              <a:t>2023/5/10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41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262AF53-497B-4D06-A8FF-A71E04E2E0FA}" type="datetime1">
              <a:rPr lang="zh-CN" altLang="en-US" smtClean="0"/>
              <a:pPr/>
              <a:t>2023/5/10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41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pPr/>
              <a:t>‹#›</a:t>
            </a:fld>
            <a:endParaRPr lang="zh-CN" altLang="en-US"/>
          </a:p>
        </p:txBody>
      </p:sp>
      <p:grpSp>
        <p:nvGrpSpPr>
          <p:cNvPr id="7" name="组合 6"/>
          <p:cNvGrpSpPr/>
          <p:nvPr userDrawn="1"/>
        </p:nvGrpSpPr>
        <p:grpSpPr>
          <a:xfrm>
            <a:off x="9683919" y="182562"/>
            <a:ext cx="1918640" cy="820445"/>
            <a:chOff x="9683919" y="182562"/>
            <a:chExt cx="1918640" cy="820445"/>
          </a:xfrm>
        </p:grpSpPr>
        <p:sp>
          <p:nvSpPr>
            <p:cNvPr id="8" name="矩形 7"/>
            <p:cNvSpPr/>
            <p:nvPr/>
          </p:nvSpPr>
          <p:spPr>
            <a:xfrm>
              <a:off x="9683919" y="182562"/>
              <a:ext cx="1918640" cy="82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cstate="print"/>
            <a:stretch>
              <a:fillRect/>
            </a:stretch>
          </p:blipFill>
          <p:spPr>
            <a:xfrm>
              <a:off x="9816312" y="182562"/>
              <a:ext cx="1653855" cy="82044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41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2AE9B8E6-7C2F-444E-8FDA-1B9A2E232971}" type="datetime1">
              <a:rPr lang="zh-CN" altLang="en-US" smtClean="0"/>
              <a:pPr/>
              <a:t>2023/5/10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1310B66-E7C8-428E-8DBE-409928D64CF2}"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7AF12B-296E-425A-B12C-6F937C1BAD37}"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6E36D2-060D-4FDD-BB8C-A17D63F06BC1}"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BE5807-DFC0-4E78-AAA9-BB31EF4CA2EF}"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ea typeface="华文楷体" panose="02010600040101010101" pitchFamily="2" charset="-122"/>
              </a:defRPr>
            </a:lvl1pPr>
          </a:lstStyle>
          <a:p>
            <a:r>
              <a:rPr lang="en-US"/>
              <a:t>Click to edit Master title style</a:t>
            </a:r>
          </a:p>
        </p:txBody>
      </p:sp>
      <p:sp>
        <p:nvSpPr>
          <p:cNvPr id="5" name="内容占位符 2"/>
          <p:cNvSpPr>
            <a:spLocks noGrp="1"/>
          </p:cNvSpPr>
          <p:nvPr>
            <p:ph idx="1"/>
          </p:nvPr>
        </p:nvSpPr>
        <p:spPr>
          <a:xfrm>
            <a:off x="562708" y="961901"/>
            <a:ext cx="11066584" cy="5355772"/>
          </a:xfrm>
        </p:spPr>
        <p:txBody>
          <a:bodyPr/>
          <a:lstStyle>
            <a:lvl1pPr>
              <a:defRPr>
                <a:solidFill>
                  <a:schemeClr val="tx1"/>
                </a:solidFill>
                <a:latin typeface="+mj-lt"/>
                <a:ea typeface="华文楷体" panose="02010600040101010101" pitchFamily="2" charset="-122"/>
              </a:defRPr>
            </a:lvl1pPr>
            <a:lvl2pPr>
              <a:defRPr sz="1475">
                <a:solidFill>
                  <a:schemeClr val="tx1"/>
                </a:solidFill>
                <a:latin typeface="+mj-lt"/>
                <a:ea typeface="华文楷体" panose="02010600040101010101" pitchFamily="2" charset="-122"/>
              </a:defRPr>
            </a:lvl2pPr>
            <a:lvl3pPr>
              <a:defRPr sz="1475">
                <a:solidFill>
                  <a:schemeClr val="tx1"/>
                </a:solidFill>
                <a:latin typeface="+mj-lt"/>
                <a:ea typeface="华文楷体" panose="02010600040101010101" pitchFamily="2" charset="-122"/>
              </a:defRPr>
            </a:lvl3pPr>
            <a:lvl4pPr>
              <a:defRPr sz="1475">
                <a:solidFill>
                  <a:schemeClr val="tx1"/>
                </a:solidFill>
                <a:latin typeface="+mj-lt"/>
                <a:ea typeface="华文楷体" panose="02010600040101010101" pitchFamily="2" charset="-122"/>
              </a:defRPr>
            </a:lvl4pPr>
            <a:lvl5pPr>
              <a:defRPr sz="1475">
                <a:solidFill>
                  <a:schemeClr val="tx1"/>
                </a:solidFill>
                <a:latin typeface="+mj-lt"/>
                <a:ea typeface="华文楷体" panose="0201060004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Slide Number Placeholder 3"/>
          <p:cNvSpPr>
            <a:spLocks noGrp="1"/>
          </p:cNvSpPr>
          <p:nvPr>
            <p:ph type="sldNum" sz="quarter" idx="11"/>
          </p:nvPr>
        </p:nvSpPr>
        <p:spPr/>
        <p:txBody>
          <a:bodyPr/>
          <a:lstStyle>
            <a:lvl1pPr>
              <a:defRPr/>
            </a:lvl1pPr>
          </a:lstStyle>
          <a:p>
            <a:pPr>
              <a:defRPr/>
            </a:pPr>
            <a:r>
              <a:rPr lang="zh-CN" altLang="en-US"/>
              <a:t>第 </a:t>
            </a:r>
            <a:fld id="{D06F33D5-083D-4392-AB41-14217DA86EFA}" type="slidenum">
              <a:rPr lang="en-US" altLang="zh-CN"/>
              <a:pPr>
                <a:defRPr/>
              </a:pPr>
              <a:t>‹#›</a:t>
            </a:fld>
            <a:r>
              <a:rPr lang="en-US" altLang="zh-CN"/>
              <a:t> </a:t>
            </a:r>
            <a:r>
              <a:rPr lang="zh-CN" altLang="en-US"/>
              <a:t>页</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41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81495" y="306940"/>
            <a:ext cx="10515600" cy="590837"/>
          </a:xfrm>
        </p:spPr>
        <p:txBody>
          <a:bodyPr>
            <a:normAutofit/>
          </a:bodyPr>
          <a:lstStyle>
            <a:lvl1pPr>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67E6AEC-5339-4DF1-9ED5-AB1A0573D91C}"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29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104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25273A4-E4CA-426D-8E70-96BCD6B955B7}"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D402D6A-FD19-41D3-8E50-62C637CC283D}"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262AF53-497B-4D06-A8FF-A71E04E2E0FA}" type="datetime1">
              <a:rPr lang="zh-CN" altLang="en-US" smtClean="0"/>
              <a:pPr/>
              <a:t>2023/5/10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29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29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388FE3-6BF6-4639-9D2A-70D3418AF163}" type="slidenum">
              <a:rPr lang="zh-CN" altLang="en-US" smtClean="0"/>
              <a:pPr/>
              <a:t>‹#›</a:t>
            </a:fld>
            <a:endParaRPr lang="zh-CN" altLang="en-US"/>
          </a:p>
        </p:txBody>
      </p:sp>
      <p:sp>
        <p:nvSpPr>
          <p:cNvPr id="8" name="矩形 7"/>
          <p:cNvSpPr/>
          <p:nvPr/>
        </p:nvSpPr>
        <p:spPr>
          <a:xfrm>
            <a:off x="9709319" y="181199"/>
            <a:ext cx="1918640" cy="82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709319" y="181199"/>
            <a:ext cx="1918640" cy="82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4" cstate="print"/>
          <a:stretch>
            <a:fillRect/>
          </a:stretch>
        </p:blipFill>
        <p:spPr>
          <a:xfrm>
            <a:off x="9745231" y="112963"/>
            <a:ext cx="1870028" cy="888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29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2AE9B8E6-7C2F-444E-8FDA-1B9A2E232971}" type="datetime1">
              <a:rPr lang="zh-CN" altLang="en-US" smtClean="0"/>
              <a:pPr/>
              <a:t>2023/5/10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1310B66-E7C8-428E-8DBE-409928D64CF2}"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7AF12B-296E-425A-B12C-6F937C1BAD37}"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6E36D2-060D-4FDD-BB8C-A17D63F06BC1}"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BE5807-DFC0-4E78-AAA9-BB31EF4CA2EF}"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pic>
        <p:nvPicPr>
          <p:cNvPr id="149" name="图片 148"/>
          <p:cNvPicPr>
            <a:picLocks noChangeAspect="1"/>
          </p:cNvPicPr>
          <p:nvPr userDrawn="1"/>
        </p:nvPicPr>
        <p:blipFill>
          <a:blip r:embed="rId2" cstate="print"/>
          <a:stretch>
            <a:fillRect/>
          </a:stretch>
        </p:blipFill>
        <p:spPr>
          <a:xfrm>
            <a:off x="9790543" y="175202"/>
            <a:ext cx="1716956" cy="851748"/>
          </a:xfrm>
          <a:prstGeom prst="rect">
            <a:avLst/>
          </a:prstGeom>
        </p:spPr>
      </p:pic>
      <p:sp>
        <p:nvSpPr>
          <p:cNvPr id="8" name="矩形 7"/>
          <p:cNvSpPr/>
          <p:nvPr/>
        </p:nvSpPr>
        <p:spPr>
          <a:xfrm>
            <a:off x="9683919" y="182562"/>
            <a:ext cx="1918640" cy="82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对象 5"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Picture 811"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0D16E9-1296-45A1-B276-B90A8FED91C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pic>
        <p:nvPicPr>
          <p:cNvPr id="9" name="图片 8"/>
          <p:cNvPicPr>
            <a:picLocks noChangeAspect="1"/>
          </p:cNvPicPr>
          <p:nvPr userDrawn="1"/>
        </p:nvPicPr>
        <p:blipFill>
          <a:blip r:embed="rId5" cstate="print"/>
          <a:stretch>
            <a:fillRect/>
          </a:stretch>
        </p:blipFill>
        <p:spPr>
          <a:xfrm>
            <a:off x="9775092" y="160750"/>
            <a:ext cx="1738500" cy="862436"/>
          </a:xfrm>
          <a:prstGeom prst="rect">
            <a:avLst/>
          </a:prstGeom>
        </p:spPr>
      </p:pic>
      <p:pic>
        <p:nvPicPr>
          <p:cNvPr id="7" name="图片 6"/>
          <p:cNvPicPr>
            <a:picLocks noChangeAspect="1"/>
          </p:cNvPicPr>
          <p:nvPr userDrawn="1"/>
        </p:nvPicPr>
        <p:blipFill>
          <a:blip r:embed="rId6" cstate="print"/>
          <a:stretch>
            <a:fillRect/>
          </a:stretch>
        </p:blipFill>
        <p:spPr>
          <a:xfrm>
            <a:off x="9768998" y="156986"/>
            <a:ext cx="1746088" cy="866200"/>
          </a:xfrm>
          <a:prstGeom prst="rect">
            <a:avLst/>
          </a:prstGeom>
        </p:spPr>
      </p:pic>
      <p:pic>
        <p:nvPicPr>
          <p:cNvPr id="11" name="图片 10"/>
          <p:cNvPicPr>
            <a:picLocks noChangeAspect="1"/>
          </p:cNvPicPr>
          <p:nvPr userDrawn="1"/>
        </p:nvPicPr>
        <p:blipFill>
          <a:blip r:embed="rId7" cstate="print"/>
          <a:stretch>
            <a:fillRect/>
          </a:stretch>
        </p:blipFill>
        <p:spPr>
          <a:xfrm>
            <a:off x="9768998" y="156986"/>
            <a:ext cx="1746088" cy="866200"/>
          </a:xfrm>
          <a:prstGeom prst="rect">
            <a:avLst/>
          </a:prstGeom>
        </p:spPr>
      </p:pic>
      <p:sp>
        <p:nvSpPr>
          <p:cNvPr id="12" name="灯片编号占位符 3"/>
          <p:cNvSpPr>
            <a:spLocks noGrp="1"/>
          </p:cNvSpPr>
          <p:nvPr>
            <p:ph type="sldNum" sz="quarter" idx="12"/>
          </p:nvPr>
        </p:nvSpPr>
        <p:spPr>
          <a:xfrm>
            <a:off x="8610600" y="6356352"/>
            <a:ext cx="2743200" cy="365125"/>
          </a:xfrm>
        </p:spPr>
        <p:txBody>
          <a:bodyPr/>
          <a:lstStyle/>
          <a:p>
            <a:fld id="{59388FE3-6BF6-4639-9D2A-70D3418AF163}" type="slidenum">
              <a:rPr lang="zh-CN" altLang="en-US" smtClean="0">
                <a:ea typeface="微软雅黑" panose="020B0503020204020204" pitchFamily="34" charset="-122"/>
              </a:rPr>
              <a:pPr/>
              <a:t>‹#›</a:t>
            </a:fld>
            <a:endParaRPr lang="zh-CN" altLang="en-US">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ea typeface="华文楷体" panose="02010600040101010101" pitchFamily="2" charset="-122"/>
              </a:defRPr>
            </a:lvl1pPr>
          </a:lstStyle>
          <a:p>
            <a:r>
              <a:rPr lang="en-US"/>
              <a:t>Click to edit Master title style</a:t>
            </a:r>
          </a:p>
        </p:txBody>
      </p:sp>
      <p:sp>
        <p:nvSpPr>
          <p:cNvPr id="5" name="内容占位符 2"/>
          <p:cNvSpPr>
            <a:spLocks noGrp="1"/>
          </p:cNvSpPr>
          <p:nvPr>
            <p:ph idx="1"/>
          </p:nvPr>
        </p:nvSpPr>
        <p:spPr>
          <a:xfrm>
            <a:off x="562708" y="961901"/>
            <a:ext cx="11066584" cy="5355772"/>
          </a:xfrm>
        </p:spPr>
        <p:txBody>
          <a:bodyPr/>
          <a:lstStyle>
            <a:lvl1pPr>
              <a:defRPr>
                <a:solidFill>
                  <a:schemeClr val="tx1"/>
                </a:solidFill>
                <a:latin typeface="+mj-lt"/>
                <a:ea typeface="华文楷体" panose="02010600040101010101" pitchFamily="2" charset="-122"/>
              </a:defRPr>
            </a:lvl1pPr>
            <a:lvl2pPr>
              <a:defRPr sz="1475">
                <a:solidFill>
                  <a:schemeClr val="tx1"/>
                </a:solidFill>
                <a:latin typeface="+mj-lt"/>
                <a:ea typeface="华文楷体" panose="02010600040101010101" pitchFamily="2" charset="-122"/>
              </a:defRPr>
            </a:lvl2pPr>
            <a:lvl3pPr>
              <a:defRPr sz="1475">
                <a:solidFill>
                  <a:schemeClr val="tx1"/>
                </a:solidFill>
                <a:latin typeface="+mj-lt"/>
                <a:ea typeface="华文楷体" panose="02010600040101010101" pitchFamily="2" charset="-122"/>
              </a:defRPr>
            </a:lvl3pPr>
            <a:lvl4pPr>
              <a:defRPr sz="1475">
                <a:solidFill>
                  <a:schemeClr val="tx1"/>
                </a:solidFill>
                <a:latin typeface="+mj-lt"/>
                <a:ea typeface="华文楷体" panose="02010600040101010101" pitchFamily="2" charset="-122"/>
              </a:defRPr>
            </a:lvl4pPr>
            <a:lvl5pPr>
              <a:defRPr sz="1475">
                <a:solidFill>
                  <a:schemeClr val="tx1"/>
                </a:solidFill>
                <a:latin typeface="+mj-lt"/>
                <a:ea typeface="华文楷体" panose="0201060004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Slide Number Placeholder 3"/>
          <p:cNvSpPr>
            <a:spLocks noGrp="1"/>
          </p:cNvSpPr>
          <p:nvPr>
            <p:ph type="sldNum" sz="quarter" idx="11"/>
          </p:nvPr>
        </p:nvSpPr>
        <p:spPr/>
        <p:txBody>
          <a:bodyPr/>
          <a:lstStyle>
            <a:lvl1pPr>
              <a:defRPr/>
            </a:lvl1pPr>
          </a:lstStyle>
          <a:p>
            <a:pPr>
              <a:defRPr/>
            </a:pPr>
            <a:r>
              <a:rPr lang="zh-CN" altLang="en-US"/>
              <a:t>第 </a:t>
            </a:r>
            <a:fld id="{D06F33D5-083D-4392-AB41-14217DA86EFA}" type="slidenum">
              <a:rPr lang="en-US" altLang="zh-CN"/>
              <a:pPr>
                <a:defRPr/>
              </a:pPr>
              <a:t>‹#›</a:t>
            </a:fld>
            <a:r>
              <a:rPr lang="en-US" altLang="zh-CN"/>
              <a:t> </a:t>
            </a:r>
            <a:r>
              <a:rPr lang="zh-CN" altLang="en-US"/>
              <a:t>页</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29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81495" y="306940"/>
            <a:ext cx="10515600" cy="590837"/>
          </a:xfrm>
        </p:spPr>
        <p:txBody>
          <a:bodyPr>
            <a:normAutofit/>
          </a:bodyPr>
          <a:lstStyle>
            <a:lvl1pPr>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BE7371F6-67A1-4AF9-BB22-8BBA08319B2B}"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A0BD815-B188-4283-8CDA-F6DA86D70F2E}"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610600" y="6356380"/>
            <a:ext cx="2743200" cy="365125"/>
          </a:xfrm>
          <a:prstGeom prst="rect">
            <a:avLst/>
          </a:prstGeom>
        </p:spPr>
        <p:txBody>
          <a:bodyPr/>
          <a:lstStyle/>
          <a:p>
            <a:fld id="{59388FE3-6BF6-4639-9D2A-70D3418AF163}" type="slidenum">
              <a:rPr lang="zh-CN" altLang="en-US" smtClean="0"/>
              <a:pPr/>
              <a:t>‹#›</a:t>
            </a:fld>
            <a:endParaRPr lang="zh-CN" altLang="en-US"/>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2"/>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D4736E-E151-4875-AFEF-65E8099E6B7B}"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53F42F5-D0A3-4CBA-9A1C-95D0A45385C1}"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FFBE869-A569-4414-A8CB-AFA221D91D13}"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EB9029A-A016-4FA0-94EF-06D1065F51B8}" type="datetime1">
              <a:rPr lang="zh-CN" altLang="en-US" smtClean="0"/>
              <a:pPr/>
              <a:t>2023/5/10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2"/>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C916F60-1D5A-4A78-940C-86631B64D42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9" name="矩形 8"/>
          <p:cNvSpPr/>
          <p:nvPr userDrawn="1"/>
        </p:nvSpPr>
        <p:spPr>
          <a:xfrm>
            <a:off x="9671218" y="136525"/>
            <a:ext cx="2038182" cy="95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stretch>
            <a:fillRect/>
          </a:stretch>
        </p:blipFill>
        <p:spPr>
          <a:xfrm>
            <a:off x="9739991" y="141391"/>
            <a:ext cx="1887968" cy="900060"/>
          </a:xfrm>
          <a:prstGeom prst="rect">
            <a:avLst/>
          </a:prstGeom>
        </p:spPr>
      </p:pic>
      <p:graphicFrame>
        <p:nvGraphicFramePr>
          <p:cNvPr id="6" name="对象 5" hidden="1"/>
          <p:cNvGraphicFramePr>
            <a:graphicFrameLocks noChangeAspect="1"/>
          </p:cNvGraphicFramePr>
          <p:nvPr userDrawn="1"/>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Picture 7"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 y="1592"/>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998A8CA-CAC2-4613-9671-0FFECA72647E}" type="datetime1">
              <a:rPr lang="zh-CN" altLang="en-US" smtClean="0"/>
              <a:pPr/>
              <a:t>2023/5/10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8"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2"/>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57CCA972-57E3-497E-A78D-A6C873FAAFE1}" type="datetime1">
              <a:rPr lang="zh-CN" altLang="en-US" smtClean="0"/>
              <a:pPr/>
              <a:t>2023/5/10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104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2AE9B8E6-7C2F-444E-8FDA-1B9A2E232971}" type="datetime1">
              <a:rPr lang="zh-CN" altLang="en-US" smtClean="0"/>
              <a:pPr/>
              <a:t>2023/5/10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4A26769-AA56-4FDB-BB48-42CA0C78CA2A}"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2815D68-C350-4398-BF5F-4953896E7D8D}"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9510626-12F8-4C0A-AA36-4D428AE19253}"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804357A-1D35-4BF0-B808-22B1DDA79B82}"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ea typeface="华文楷体" panose="02010600040101010101" pitchFamily="2" charset="-122"/>
              </a:defRPr>
            </a:lvl1pPr>
          </a:lstStyle>
          <a:p>
            <a:r>
              <a:rPr lang="en-US"/>
              <a:t>Click to edit Master title style</a:t>
            </a:r>
          </a:p>
        </p:txBody>
      </p:sp>
      <p:sp>
        <p:nvSpPr>
          <p:cNvPr id="5" name="内容占位符 2"/>
          <p:cNvSpPr>
            <a:spLocks noGrp="1"/>
          </p:cNvSpPr>
          <p:nvPr>
            <p:ph idx="1"/>
          </p:nvPr>
        </p:nvSpPr>
        <p:spPr>
          <a:xfrm>
            <a:off x="562708" y="961901"/>
            <a:ext cx="11066584" cy="5355772"/>
          </a:xfrm>
        </p:spPr>
        <p:txBody>
          <a:bodyPr/>
          <a:lstStyle>
            <a:lvl1pPr>
              <a:defRPr>
                <a:solidFill>
                  <a:schemeClr val="tx1"/>
                </a:solidFill>
                <a:latin typeface="+mj-lt"/>
                <a:ea typeface="华文楷体" panose="02010600040101010101" pitchFamily="2" charset="-122"/>
              </a:defRPr>
            </a:lvl1pPr>
            <a:lvl2pPr>
              <a:defRPr sz="1475">
                <a:solidFill>
                  <a:schemeClr val="tx1"/>
                </a:solidFill>
                <a:latin typeface="+mj-lt"/>
                <a:ea typeface="华文楷体" panose="02010600040101010101" pitchFamily="2" charset="-122"/>
              </a:defRPr>
            </a:lvl2pPr>
            <a:lvl3pPr>
              <a:defRPr sz="1475">
                <a:solidFill>
                  <a:schemeClr val="tx1"/>
                </a:solidFill>
                <a:latin typeface="+mj-lt"/>
                <a:ea typeface="华文楷体" panose="02010600040101010101" pitchFamily="2" charset="-122"/>
              </a:defRPr>
            </a:lvl3pPr>
            <a:lvl4pPr>
              <a:defRPr sz="1475">
                <a:solidFill>
                  <a:schemeClr val="tx1"/>
                </a:solidFill>
                <a:latin typeface="+mj-lt"/>
                <a:ea typeface="华文楷体" panose="02010600040101010101" pitchFamily="2" charset="-122"/>
              </a:defRPr>
            </a:lvl4pPr>
            <a:lvl5pPr>
              <a:defRPr sz="1475">
                <a:solidFill>
                  <a:schemeClr val="tx1"/>
                </a:solidFill>
                <a:latin typeface="+mj-lt"/>
                <a:ea typeface="华文楷体" panose="0201060004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0" name="Picture 7"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592"/>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81495" y="306940"/>
            <a:ext cx="10515600" cy="590837"/>
          </a:xfrm>
        </p:spPr>
        <p:txBody>
          <a:bodyPr>
            <a:normAutofit/>
          </a:bodyPr>
          <a:lstStyle>
            <a:lvl1pPr>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A7D429FD-EE2D-4726-97B4-944C0B6EA6F5}" type="datetime1">
              <a:rPr lang="zh-CN" altLang="en-US" smtClean="0"/>
              <a:pPr/>
              <a:t>2023/5/10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灯片编号占位符 1"/>
          <p:cNvSpPr>
            <a:spLocks noGrp="1"/>
          </p:cNvSpPr>
          <p:nvPr>
            <p:ph type="sldNum" sz="quarter" idx="4294967295"/>
          </p:nvPr>
        </p:nvSpPr>
        <p:spPr>
          <a:xfrm>
            <a:off x="8610600" y="6356380"/>
            <a:ext cx="2743200" cy="365125"/>
          </a:xfrm>
          <a:prstGeom prst="rect">
            <a:avLst/>
          </a:prstGeom>
        </p:spPr>
        <p:txBody>
          <a:bodyPr/>
          <a:lstStyle/>
          <a:p>
            <a:fld id="{59388FE3-6BF6-4639-9D2A-70D3418AF163}" type="slidenum">
              <a:rPr lang="zh-CN" altLang="en-US" smtClean="0">
                <a:solidFill>
                  <a:prstClr val="black">
                    <a:tint val="75000"/>
                  </a:prstClr>
                </a:solidFill>
                <a:cs typeface="+mn-ea"/>
                <a:sym typeface="+mn-lt"/>
              </a:rPr>
              <a:pPr/>
              <a:t>‹#›</a:t>
            </a:fld>
            <a:endParaRPr lang="zh-CN" altLang="en-US">
              <a:solidFill>
                <a:prstClr val="black">
                  <a:tint val="7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空白">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bwMode="gray">
          <a:xfrm>
            <a:off x="1" y="313667"/>
            <a:ext cx="292100" cy="480000"/>
          </a:xfrm>
          <a:prstGeom prst="rect">
            <a:avLst/>
          </a:prstGeom>
          <a:solidFill>
            <a:srgbClr val="00A0E9"/>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3" name="矩形 2"/>
          <p:cNvSpPr/>
          <p:nvPr userDrawn="1"/>
        </p:nvSpPr>
        <p:spPr bwMode="gray">
          <a:xfrm>
            <a:off x="404284" y="313667"/>
            <a:ext cx="169333" cy="480000"/>
          </a:xfrm>
          <a:prstGeom prst="rect">
            <a:avLst/>
          </a:prstGeom>
          <a:solidFill>
            <a:srgbClr val="1B5488"/>
          </a:solidFill>
          <a:ln w="9525">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grpSp>
        <p:nvGrpSpPr>
          <p:cNvPr id="4" name="组合 130"/>
          <p:cNvGrpSpPr/>
          <p:nvPr userDrawn="1"/>
        </p:nvGrpSpPr>
        <p:grpSpPr bwMode="auto">
          <a:xfrm>
            <a:off x="0" y="6575110"/>
            <a:ext cx="12192000" cy="288017"/>
            <a:chOff x="0" y="4997446"/>
            <a:chExt cx="9144000" cy="146059"/>
          </a:xfrm>
        </p:grpSpPr>
        <p:sp>
          <p:nvSpPr>
            <p:cNvPr id="5" name="矩形 4"/>
            <p:cNvSpPr/>
            <p:nvPr/>
          </p:nvSpPr>
          <p:spPr bwMode="gray">
            <a:xfrm>
              <a:off x="600075" y="4997446"/>
              <a:ext cx="8543925" cy="146050"/>
            </a:xfrm>
            <a:prstGeom prst="rect">
              <a:avLst/>
            </a:prstGeom>
            <a:solidFill>
              <a:srgbClr val="1B5488"/>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6" name="矩形 5"/>
            <p:cNvSpPr/>
            <p:nvPr/>
          </p:nvSpPr>
          <p:spPr bwMode="gray">
            <a:xfrm>
              <a:off x="0" y="4997455"/>
              <a:ext cx="209550" cy="146050"/>
            </a:xfrm>
            <a:prstGeom prst="rect">
              <a:avLst/>
            </a:prstGeom>
            <a:solidFill>
              <a:srgbClr val="00A0E9"/>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7" name="矩形 6"/>
            <p:cNvSpPr/>
            <p:nvPr/>
          </p:nvSpPr>
          <p:spPr bwMode="gray">
            <a:xfrm>
              <a:off x="204788" y="4997455"/>
              <a:ext cx="209550" cy="146050"/>
            </a:xfrm>
            <a:prstGeom prst="rect">
              <a:avLst/>
            </a:prstGeom>
            <a:solidFill>
              <a:srgbClr val="1B5488"/>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8" name="矩形 7"/>
            <p:cNvSpPr/>
            <p:nvPr/>
          </p:nvSpPr>
          <p:spPr bwMode="gray">
            <a:xfrm>
              <a:off x="414338" y="4997455"/>
              <a:ext cx="209550" cy="146050"/>
            </a:xfrm>
            <a:prstGeom prst="rect">
              <a:avLst/>
            </a:prstGeom>
            <a:solidFill>
              <a:srgbClr val="00A0E9"/>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grpSp>
      <p:sp>
        <p:nvSpPr>
          <p:cNvPr id="9" name="灯片编号占位符 3"/>
          <p:cNvSpPr txBox="1">
            <a:spLocks noGrp="1" noChangeArrowheads="1"/>
          </p:cNvSpPr>
          <p:nvPr userDrawn="1"/>
        </p:nvSpPr>
        <p:spPr bwMode="auto">
          <a:xfrm>
            <a:off x="10907296" y="6553056"/>
            <a:ext cx="528000" cy="34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defRPr sz="1400">
                <a:solidFill>
                  <a:schemeClr val="tx1"/>
                </a:solidFill>
                <a:latin typeface="Gulim" panose="020B0600000101010101" pitchFamily="34" charset="-127"/>
                <a:ea typeface="宋体" panose="02010600030101010101" pitchFamily="2" charset="-122"/>
              </a:defRPr>
            </a:lvl1pPr>
            <a:lvl2pPr marL="742950" indent="-285750">
              <a:defRPr sz="1400">
                <a:solidFill>
                  <a:schemeClr val="tx1"/>
                </a:solidFill>
                <a:latin typeface="Gulim" panose="020B0600000101010101" pitchFamily="34" charset="-127"/>
                <a:ea typeface="宋体" panose="02010600030101010101" pitchFamily="2" charset="-122"/>
              </a:defRPr>
            </a:lvl2pPr>
            <a:lvl3pPr marL="1143000" indent="-228600">
              <a:defRPr sz="1400">
                <a:solidFill>
                  <a:schemeClr val="tx1"/>
                </a:solidFill>
                <a:latin typeface="Gulim" panose="020B0600000101010101" pitchFamily="34" charset="-127"/>
                <a:ea typeface="宋体" panose="02010600030101010101" pitchFamily="2" charset="-122"/>
              </a:defRPr>
            </a:lvl3pPr>
            <a:lvl4pPr marL="1600200" indent="-228600">
              <a:defRPr sz="1400">
                <a:solidFill>
                  <a:schemeClr val="tx1"/>
                </a:solidFill>
                <a:latin typeface="Gulim" panose="020B0600000101010101" pitchFamily="34" charset="-127"/>
                <a:ea typeface="宋体" panose="02010600030101010101" pitchFamily="2" charset="-122"/>
              </a:defRPr>
            </a:lvl4pPr>
            <a:lvl5pPr marL="2057400" indent="-228600">
              <a:defRPr sz="1400">
                <a:solidFill>
                  <a:schemeClr val="tx1"/>
                </a:solidFill>
                <a:latin typeface="Gulim" panose="020B0600000101010101" pitchFamily="34" charset="-127"/>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9pPr>
          </a:lstStyle>
          <a:p>
            <a:pPr fontAlgn="base" latinLnBrk="1">
              <a:lnSpc>
                <a:spcPct val="150000"/>
              </a:lnSpc>
              <a:spcBef>
                <a:spcPct val="0"/>
              </a:spcBef>
              <a:spcAft>
                <a:spcPct val="0"/>
              </a:spcAft>
              <a:buClr>
                <a:srgbClr val="FF3300"/>
              </a:buClr>
              <a:buFont typeface="Wingdings" panose="05000000000000000000" pitchFamily="2" charset="2"/>
              <a:buNone/>
              <a:defRPr/>
            </a:pPr>
            <a:fld id="{204A6746-62C0-4F55-9B18-782A342171E9}" type="slidenum">
              <a:rPr lang="en-US" altLang="zh-CN" sz="1085">
                <a:solidFill>
                  <a:srgbClr val="FFFFFF"/>
                </a:solidFill>
                <a:ea typeface="Gulim" panose="020B0600000101010101" pitchFamily="34" charset="-127"/>
              </a:rPr>
              <a:pPr fontAlgn="base" latinLnBrk="1">
                <a:lnSpc>
                  <a:spcPct val="150000"/>
                </a:lnSpc>
                <a:spcBef>
                  <a:spcPct val="0"/>
                </a:spcBef>
                <a:spcAft>
                  <a:spcPct val="0"/>
                </a:spcAft>
                <a:buClr>
                  <a:srgbClr val="FF3300"/>
                </a:buClr>
                <a:buFont typeface="Wingdings" panose="05000000000000000000" pitchFamily="2" charset="2"/>
                <a:buNone/>
                <a:defRPr/>
              </a:pPr>
              <a:t>‹#›</a:t>
            </a:fld>
            <a:endParaRPr lang="en-US" altLang="zh-CN" sz="1085">
              <a:solidFill>
                <a:srgbClr val="FFFFFF"/>
              </a:solidFill>
              <a:ea typeface="Gulim" panose="020B0600000101010101" pitchFamily="34" charset="-127"/>
            </a:endParaRPr>
          </a:p>
        </p:txBody>
      </p:sp>
      <p:pic>
        <p:nvPicPr>
          <p:cNvPr id="11" name="Picture 2" descr="C:\Users\我的图片\logo\微信图片_20170615101802.png"/>
          <p:cNvPicPr>
            <a:picLocks noChangeAspect="1" noChangeArrowheads="1"/>
          </p:cNvPicPr>
          <p:nvPr userDrawn="1"/>
        </p:nvPicPr>
        <p:blipFill>
          <a:blip r:embed="rId2" cstate="print"/>
          <a:srcRect/>
          <a:stretch>
            <a:fillRect/>
          </a:stretch>
        </p:blipFill>
        <p:spPr bwMode="auto">
          <a:xfrm>
            <a:off x="10503136" y="313667"/>
            <a:ext cx="1336320" cy="48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633049"/>
          </a:xfrm>
          <a:prstGeom prst="rect">
            <a:avLst/>
          </a:prstGeom>
        </p:spPr>
        <p:txBody>
          <a:bodyPr anchor="ctr" anchorCtr="0"/>
          <a:lstStyle>
            <a:lvl1pPr>
              <a:defRPr sz="2800" b="1">
                <a:solidFill>
                  <a:schemeClr val="bg1"/>
                </a:solidFill>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74453"/>
          </a:xfrm>
          <a:prstGeom prst="rect">
            <a:avLst/>
          </a:prstGeom>
        </p:spPr>
        <p:txBody>
          <a:bodyPr wrap="square" lIns="0" tIns="0" rIns="0" bIns="0">
            <a:spAutoFit/>
          </a:bodyPr>
          <a:lstStyle>
            <a:lvl1pPr>
              <a:defRPr sz="3735">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914401"/>
            <a:ext cx="11430000" cy="287259"/>
          </a:xfrm>
          <a:prstGeom prst="rect">
            <a:avLst/>
          </a:prstGeom>
        </p:spPr>
        <p:txBody>
          <a:bodyPr wrap="square" lIns="0" tIns="0" rIns="0" bIns="0">
            <a:spAutoFit/>
          </a:bodyPr>
          <a:lstStyle>
            <a:lvl1pPr marL="0" indent="0" algn="l">
              <a:lnSpc>
                <a:spcPct val="100000"/>
              </a:lnSpc>
              <a:spcBef>
                <a:spcPts val="0"/>
              </a:spcBef>
              <a:buNone/>
              <a:defRPr sz="1865">
                <a:solidFill>
                  <a:schemeClr val="bg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p:spPr>
        <p:txBody>
          <a:bodyPr/>
          <a:lstStyle/>
          <a:p>
            <a:pPr fontAlgn="base">
              <a:spcBef>
                <a:spcPct val="0"/>
              </a:spcBef>
              <a:spcAft>
                <a:spcPct val="0"/>
              </a:spcAft>
            </a:pPr>
            <a:fld id="{D997B5FA-0921-464F-AAE1-844C04324D75}" type="datetimeFigureOut">
              <a:rPr lang="zh-CN" altLang="en-US" sz="1600" smtClean="0">
                <a:solidFill>
                  <a:srgbClr val="000000"/>
                </a:solidFill>
              </a:rPr>
              <a:pPr fontAlgn="base">
                <a:spcBef>
                  <a:spcPct val="0"/>
                </a:spcBef>
                <a:spcAft>
                  <a:spcPct val="0"/>
                </a:spcAft>
              </a:pPr>
              <a:t>2023/5/10</a:t>
            </a:fld>
            <a:endParaRPr lang="zh-CN" altLang="en-US" sz="1600">
              <a:solidFill>
                <a:srgbClr val="000000"/>
              </a:solidFill>
            </a:endParaRPr>
          </a:p>
        </p:txBody>
      </p:sp>
      <p:sp>
        <p:nvSpPr>
          <p:cNvPr id="4" name="页脚占位符 3"/>
          <p:cNvSpPr>
            <a:spLocks noGrp="1"/>
          </p:cNvSpPr>
          <p:nvPr>
            <p:ph type="ftr" sz="quarter" idx="11"/>
          </p:nvPr>
        </p:nvSpPr>
        <p:spPr>
          <a:xfrm>
            <a:off x="4038600" y="6356351"/>
            <a:ext cx="4114800" cy="365125"/>
          </a:xfrm>
        </p:spPr>
        <p:txBody>
          <a:bodyPr/>
          <a:lstStyle/>
          <a:p>
            <a:pPr fontAlgn="base">
              <a:spcBef>
                <a:spcPct val="0"/>
              </a:spcBef>
              <a:spcAft>
                <a:spcPct val="0"/>
              </a:spcAft>
            </a:pPr>
            <a:endParaRPr lang="zh-CN" altLang="en-US" sz="1600">
              <a:solidFill>
                <a:srgbClr val="000000"/>
              </a:solidFill>
            </a:endParaRPr>
          </a:p>
        </p:txBody>
      </p:sp>
      <p:sp>
        <p:nvSpPr>
          <p:cNvPr id="5" name="灯片编号占位符 4"/>
          <p:cNvSpPr>
            <a:spLocks noGrp="1"/>
          </p:cNvSpPr>
          <p:nvPr>
            <p:ph type="sldNum" sz="quarter" idx="12"/>
          </p:nvPr>
        </p:nvSpPr>
        <p:spPr>
          <a:xfrm>
            <a:off x="8610600" y="6356351"/>
            <a:ext cx="2743200" cy="365125"/>
          </a:xfrm>
        </p:spPr>
        <p:txBody>
          <a:bodyPr/>
          <a:lstStyle/>
          <a:p>
            <a:pPr fontAlgn="base">
              <a:spcBef>
                <a:spcPct val="0"/>
              </a:spcBef>
              <a:spcAft>
                <a:spcPct val="0"/>
              </a:spcAft>
            </a:pPr>
            <a:fld id="{565CE74E-AB26-4998-AD42-012C4C1AD076}" type="slidenum">
              <a:rPr lang="zh-CN" altLang="en-US" sz="1600" smtClean="0">
                <a:solidFill>
                  <a:srgbClr val="000000"/>
                </a:solidFill>
              </a:rPr>
              <a:pPr fontAlgn="base">
                <a:spcBef>
                  <a:spcPct val="0"/>
                </a:spcBef>
                <a:spcAft>
                  <a:spcPct val="0"/>
                </a:spcAft>
              </a:pPr>
              <a:t>‹#›</a:t>
            </a:fld>
            <a:endParaRPr lang="zh-CN" altLang="en-US" sz="16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1310B66-E7C8-428E-8DBE-409928D64CF2}" type="datetime1">
              <a:rPr lang="zh-CN" altLang="en-US" smtClean="0"/>
              <a:pPr/>
              <a:t>2023/5/10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388FE3-6BF6-4639-9D2A-70D3418AF16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空白">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bwMode="gray">
          <a:xfrm>
            <a:off x="1" y="313667"/>
            <a:ext cx="292100" cy="480000"/>
          </a:xfrm>
          <a:prstGeom prst="rect">
            <a:avLst/>
          </a:prstGeom>
          <a:solidFill>
            <a:srgbClr val="00A0E9"/>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3" name="矩形 2"/>
          <p:cNvSpPr/>
          <p:nvPr userDrawn="1"/>
        </p:nvSpPr>
        <p:spPr bwMode="gray">
          <a:xfrm>
            <a:off x="404284" y="313667"/>
            <a:ext cx="169333" cy="480000"/>
          </a:xfrm>
          <a:prstGeom prst="rect">
            <a:avLst/>
          </a:prstGeom>
          <a:solidFill>
            <a:srgbClr val="1B5488"/>
          </a:solidFill>
          <a:ln w="9525">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grpSp>
        <p:nvGrpSpPr>
          <p:cNvPr id="4" name="组合 130"/>
          <p:cNvGrpSpPr/>
          <p:nvPr userDrawn="1"/>
        </p:nvGrpSpPr>
        <p:grpSpPr bwMode="auto">
          <a:xfrm>
            <a:off x="0" y="6575110"/>
            <a:ext cx="12192000" cy="288017"/>
            <a:chOff x="0" y="4997446"/>
            <a:chExt cx="9144000" cy="146059"/>
          </a:xfrm>
        </p:grpSpPr>
        <p:sp>
          <p:nvSpPr>
            <p:cNvPr id="5" name="矩形 4"/>
            <p:cNvSpPr/>
            <p:nvPr/>
          </p:nvSpPr>
          <p:spPr bwMode="gray">
            <a:xfrm>
              <a:off x="600075" y="4997446"/>
              <a:ext cx="8543925" cy="146050"/>
            </a:xfrm>
            <a:prstGeom prst="rect">
              <a:avLst/>
            </a:prstGeom>
            <a:solidFill>
              <a:srgbClr val="1B5488"/>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6" name="矩形 5"/>
            <p:cNvSpPr/>
            <p:nvPr/>
          </p:nvSpPr>
          <p:spPr bwMode="gray">
            <a:xfrm>
              <a:off x="0" y="4997455"/>
              <a:ext cx="209550" cy="146050"/>
            </a:xfrm>
            <a:prstGeom prst="rect">
              <a:avLst/>
            </a:prstGeom>
            <a:solidFill>
              <a:srgbClr val="00A0E9"/>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7" name="矩形 6"/>
            <p:cNvSpPr/>
            <p:nvPr/>
          </p:nvSpPr>
          <p:spPr bwMode="gray">
            <a:xfrm>
              <a:off x="204788" y="4997455"/>
              <a:ext cx="209550" cy="146050"/>
            </a:xfrm>
            <a:prstGeom prst="rect">
              <a:avLst/>
            </a:prstGeom>
            <a:solidFill>
              <a:srgbClr val="1B5488"/>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sp>
          <p:nvSpPr>
            <p:cNvPr id="8" name="矩形 7"/>
            <p:cNvSpPr/>
            <p:nvPr/>
          </p:nvSpPr>
          <p:spPr bwMode="gray">
            <a:xfrm>
              <a:off x="414338" y="4997455"/>
              <a:ext cx="209550" cy="146050"/>
            </a:xfrm>
            <a:prstGeom prst="rect">
              <a:avLst/>
            </a:prstGeom>
            <a:solidFill>
              <a:srgbClr val="00A0E9"/>
            </a:solidFill>
            <a:ln w="9525">
              <a:noFill/>
              <a:miter lim="800000"/>
            </a:ln>
            <a:effectLst/>
          </p:spPr>
          <p:txBody>
            <a:bodyPr wrap="none" anchor="ctr">
              <a:flatTx/>
            </a:bodyPr>
            <a:lstStyle/>
            <a:p>
              <a:pPr algn="ctr">
                <a:defRPr/>
              </a:pPr>
              <a:endParaRPr lang="zh-CN" altLang="en-US" sz="2400" kern="0">
                <a:solidFill>
                  <a:srgbClr val="000000"/>
                </a:solidFill>
                <a:latin typeface="Arial" panose="020B0604020202020204" pitchFamily="34" charset="0"/>
              </a:endParaRPr>
            </a:p>
          </p:txBody>
        </p:sp>
      </p:grpSp>
      <p:sp>
        <p:nvSpPr>
          <p:cNvPr id="9" name="灯片编号占位符 3"/>
          <p:cNvSpPr txBox="1">
            <a:spLocks noGrp="1" noChangeArrowheads="1"/>
          </p:cNvSpPr>
          <p:nvPr userDrawn="1"/>
        </p:nvSpPr>
        <p:spPr bwMode="auto">
          <a:xfrm>
            <a:off x="10907296" y="6553056"/>
            <a:ext cx="528000" cy="34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defRPr sz="1400">
                <a:solidFill>
                  <a:schemeClr val="tx1"/>
                </a:solidFill>
                <a:latin typeface="Gulim" panose="020B0600000101010101" pitchFamily="34" charset="-127"/>
                <a:ea typeface="宋体" panose="02010600030101010101" pitchFamily="2" charset="-122"/>
              </a:defRPr>
            </a:lvl1pPr>
            <a:lvl2pPr marL="742950" indent="-285750">
              <a:defRPr sz="1400">
                <a:solidFill>
                  <a:schemeClr val="tx1"/>
                </a:solidFill>
                <a:latin typeface="Gulim" panose="020B0600000101010101" pitchFamily="34" charset="-127"/>
                <a:ea typeface="宋体" panose="02010600030101010101" pitchFamily="2" charset="-122"/>
              </a:defRPr>
            </a:lvl2pPr>
            <a:lvl3pPr marL="1143000" indent="-228600">
              <a:defRPr sz="1400">
                <a:solidFill>
                  <a:schemeClr val="tx1"/>
                </a:solidFill>
                <a:latin typeface="Gulim" panose="020B0600000101010101" pitchFamily="34" charset="-127"/>
                <a:ea typeface="宋体" panose="02010600030101010101" pitchFamily="2" charset="-122"/>
              </a:defRPr>
            </a:lvl3pPr>
            <a:lvl4pPr marL="1600200" indent="-228600">
              <a:defRPr sz="1400">
                <a:solidFill>
                  <a:schemeClr val="tx1"/>
                </a:solidFill>
                <a:latin typeface="Gulim" panose="020B0600000101010101" pitchFamily="34" charset="-127"/>
                <a:ea typeface="宋体" panose="02010600030101010101" pitchFamily="2" charset="-122"/>
              </a:defRPr>
            </a:lvl4pPr>
            <a:lvl5pPr marL="2057400" indent="-228600">
              <a:defRPr sz="1400">
                <a:solidFill>
                  <a:schemeClr val="tx1"/>
                </a:solidFill>
                <a:latin typeface="Gulim" panose="020B0600000101010101" pitchFamily="34" charset="-127"/>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Gulim" panose="020B0600000101010101" pitchFamily="34" charset="-127"/>
                <a:ea typeface="宋体" panose="02010600030101010101" pitchFamily="2" charset="-122"/>
              </a:defRPr>
            </a:lvl9pPr>
          </a:lstStyle>
          <a:p>
            <a:pPr fontAlgn="base" latinLnBrk="1">
              <a:lnSpc>
                <a:spcPct val="150000"/>
              </a:lnSpc>
              <a:spcBef>
                <a:spcPct val="0"/>
              </a:spcBef>
              <a:spcAft>
                <a:spcPct val="0"/>
              </a:spcAft>
              <a:buClr>
                <a:srgbClr val="FF3300"/>
              </a:buClr>
              <a:buFont typeface="Wingdings" panose="05000000000000000000" pitchFamily="2" charset="2"/>
              <a:buNone/>
              <a:defRPr/>
            </a:pPr>
            <a:fld id="{204A6746-62C0-4F55-9B18-782A342171E9}" type="slidenum">
              <a:rPr lang="en-US" altLang="zh-CN" sz="1085">
                <a:solidFill>
                  <a:srgbClr val="FFFFFF"/>
                </a:solidFill>
                <a:ea typeface="Gulim" panose="020B0600000101010101" pitchFamily="34" charset="-127"/>
              </a:rPr>
              <a:pPr fontAlgn="base" latinLnBrk="1">
                <a:lnSpc>
                  <a:spcPct val="150000"/>
                </a:lnSpc>
                <a:spcBef>
                  <a:spcPct val="0"/>
                </a:spcBef>
                <a:spcAft>
                  <a:spcPct val="0"/>
                </a:spcAft>
                <a:buClr>
                  <a:srgbClr val="FF3300"/>
                </a:buClr>
                <a:buFont typeface="Wingdings" panose="05000000000000000000" pitchFamily="2" charset="2"/>
                <a:buNone/>
                <a:defRPr/>
              </a:pPr>
              <a:t>‹#›</a:t>
            </a:fld>
            <a:endParaRPr lang="en-US" altLang="zh-CN" sz="1085">
              <a:solidFill>
                <a:srgbClr val="FFFFFF"/>
              </a:solidFill>
              <a:ea typeface="Gulim" panose="020B0600000101010101" pitchFamily="34" charset="-127"/>
            </a:endParaRPr>
          </a:p>
        </p:txBody>
      </p:sp>
      <p:pic>
        <p:nvPicPr>
          <p:cNvPr id="11" name="Picture 2" descr="C:\Users\我的图片\logo\微信图片_20170615101802.png"/>
          <p:cNvPicPr>
            <a:picLocks noChangeAspect="1" noChangeArrowheads="1"/>
          </p:cNvPicPr>
          <p:nvPr userDrawn="1"/>
        </p:nvPicPr>
        <p:blipFill>
          <a:blip r:embed="rId2" cstate="print"/>
          <a:srcRect/>
          <a:stretch>
            <a:fillRect/>
          </a:stretch>
        </p:blipFill>
        <p:spPr bwMode="auto">
          <a:xfrm>
            <a:off x="10503136" y="313667"/>
            <a:ext cx="1336320" cy="48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633049"/>
          </a:xfrm>
          <a:prstGeom prst="rect">
            <a:avLst/>
          </a:prstGeom>
        </p:spPr>
        <p:txBody>
          <a:bodyPr anchor="ctr" anchorCtr="0"/>
          <a:lstStyle>
            <a:lvl1pPr>
              <a:defRPr sz="2800" b="1">
                <a:solidFill>
                  <a:schemeClr val="bg1"/>
                </a:solidFill>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74453"/>
          </a:xfrm>
          <a:prstGeom prst="rect">
            <a:avLst/>
          </a:prstGeom>
        </p:spPr>
        <p:txBody>
          <a:bodyPr wrap="square" lIns="0" tIns="0" rIns="0" bIns="0">
            <a:spAutoFit/>
          </a:bodyPr>
          <a:lstStyle>
            <a:lvl1pPr>
              <a:defRPr sz="3735">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914401"/>
            <a:ext cx="11430000" cy="287259"/>
          </a:xfrm>
          <a:prstGeom prst="rect">
            <a:avLst/>
          </a:prstGeom>
        </p:spPr>
        <p:txBody>
          <a:bodyPr wrap="square" lIns="0" tIns="0" rIns="0" bIns="0">
            <a:spAutoFit/>
          </a:bodyPr>
          <a:lstStyle>
            <a:lvl1pPr marL="0" indent="0" algn="l">
              <a:lnSpc>
                <a:spcPct val="100000"/>
              </a:lnSpc>
              <a:spcBef>
                <a:spcPts val="0"/>
              </a:spcBef>
              <a:buNone/>
              <a:defRPr sz="1865">
                <a:solidFill>
                  <a:schemeClr val="bg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p:spPr>
        <p:txBody>
          <a:bodyPr/>
          <a:lstStyle/>
          <a:p>
            <a:pPr fontAlgn="base">
              <a:spcBef>
                <a:spcPct val="0"/>
              </a:spcBef>
              <a:spcAft>
                <a:spcPct val="0"/>
              </a:spcAft>
            </a:pPr>
            <a:fld id="{D997B5FA-0921-464F-AAE1-844C04324D75}" type="datetimeFigureOut">
              <a:rPr lang="zh-CN" altLang="en-US" sz="1600" smtClean="0">
                <a:solidFill>
                  <a:srgbClr val="000000"/>
                </a:solidFill>
              </a:rPr>
              <a:pPr fontAlgn="base">
                <a:spcBef>
                  <a:spcPct val="0"/>
                </a:spcBef>
                <a:spcAft>
                  <a:spcPct val="0"/>
                </a:spcAft>
              </a:pPr>
              <a:t>2023/5/10</a:t>
            </a:fld>
            <a:endParaRPr lang="zh-CN" altLang="en-US" sz="1600">
              <a:solidFill>
                <a:srgbClr val="000000"/>
              </a:solidFill>
            </a:endParaRPr>
          </a:p>
        </p:txBody>
      </p:sp>
      <p:sp>
        <p:nvSpPr>
          <p:cNvPr id="4" name="页脚占位符 3"/>
          <p:cNvSpPr>
            <a:spLocks noGrp="1"/>
          </p:cNvSpPr>
          <p:nvPr>
            <p:ph type="ftr" sz="quarter" idx="11"/>
          </p:nvPr>
        </p:nvSpPr>
        <p:spPr>
          <a:xfrm>
            <a:off x="4038600" y="6356351"/>
            <a:ext cx="4114800" cy="365125"/>
          </a:xfrm>
        </p:spPr>
        <p:txBody>
          <a:bodyPr/>
          <a:lstStyle/>
          <a:p>
            <a:pPr fontAlgn="base">
              <a:spcBef>
                <a:spcPct val="0"/>
              </a:spcBef>
              <a:spcAft>
                <a:spcPct val="0"/>
              </a:spcAft>
            </a:pPr>
            <a:endParaRPr lang="zh-CN" altLang="en-US" sz="1600">
              <a:solidFill>
                <a:srgbClr val="000000"/>
              </a:solidFill>
            </a:endParaRPr>
          </a:p>
        </p:txBody>
      </p:sp>
      <p:sp>
        <p:nvSpPr>
          <p:cNvPr id="5" name="灯片编号占位符 4"/>
          <p:cNvSpPr>
            <a:spLocks noGrp="1"/>
          </p:cNvSpPr>
          <p:nvPr>
            <p:ph type="sldNum" sz="quarter" idx="12"/>
          </p:nvPr>
        </p:nvSpPr>
        <p:spPr>
          <a:xfrm>
            <a:off x="8610600" y="6356351"/>
            <a:ext cx="2743200" cy="365125"/>
          </a:xfrm>
        </p:spPr>
        <p:txBody>
          <a:bodyPr/>
          <a:lstStyle/>
          <a:p>
            <a:pPr fontAlgn="base">
              <a:spcBef>
                <a:spcPct val="0"/>
              </a:spcBef>
              <a:spcAft>
                <a:spcPct val="0"/>
              </a:spcAft>
            </a:pPr>
            <a:fld id="{565CE74E-AB26-4998-AD42-012C4C1AD076}" type="slidenum">
              <a:rPr lang="zh-CN" altLang="en-US" sz="1600" smtClean="0">
                <a:solidFill>
                  <a:srgbClr val="000000"/>
                </a:solidFill>
              </a:rPr>
              <a:pPr fontAlgn="base">
                <a:spcBef>
                  <a:spcPct val="0"/>
                </a:spcBef>
                <a:spcAft>
                  <a:spcPct val="0"/>
                </a:spcAft>
              </a:pPr>
              <a:t>‹#›</a:t>
            </a:fld>
            <a:endParaRPr lang="zh-CN" altLang="en-US" sz="16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emf"/><Relationship Id="rId2" Type="http://schemas.openxmlformats.org/officeDocument/2006/relationships/slideLayout" Target="../slideLayouts/slideLayout17.xml"/><Relationship Id="rId16" Type="http://schemas.openxmlformats.org/officeDocument/2006/relationships/oleObject" Target="../embeddings/oleObject7.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oleObject" Target="../embeddings/oleObject13.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emf"/><Relationship Id="rId2" Type="http://schemas.openxmlformats.org/officeDocument/2006/relationships/slideLayout" Target="../slideLayouts/slideLayout45.xml"/><Relationship Id="rId16" Type="http://schemas.openxmlformats.org/officeDocument/2006/relationships/oleObject" Target="../embeddings/oleObject19.bin"/><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emf"/><Relationship Id="rId2" Type="http://schemas.openxmlformats.org/officeDocument/2006/relationships/slideLayout" Target="../slideLayouts/slideLayout59.xml"/><Relationship Id="rId16" Type="http://schemas.openxmlformats.org/officeDocument/2006/relationships/oleObject" Target="../embeddings/oleObject25.bin"/><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1.emf"/><Relationship Id="rId2" Type="http://schemas.openxmlformats.org/officeDocument/2006/relationships/slideLayout" Target="../slideLayouts/slideLayout73.xml"/><Relationship Id="rId16" Type="http://schemas.openxmlformats.org/officeDocument/2006/relationships/oleObject" Target="../embeddings/oleObject31.bin"/><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8.xml"/><Relationship Id="rId7" Type="http://schemas.openxmlformats.org/officeDocument/2006/relationships/image" Target="../media/image11.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10.png"/><Relationship Id="rId5" Type="http://schemas.openxmlformats.org/officeDocument/2006/relationships/theme" Target="../theme/theme7.xml"/><Relationship Id="rId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image" Target="../media/image11.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10.png"/><Relationship Id="rId5" Type="http://schemas.openxmlformats.org/officeDocument/2006/relationships/theme" Target="../theme/theme8.xml"/><Relationship Id="rId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对象 9"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7" imgW="360" imgH="360" progId="">
                  <p:embed/>
                </p:oleObj>
              </mc:Choice>
              <mc:Fallback>
                <p:oleObj name="think-cell Slide" r:id="rId17" imgW="360" imgH="360" progId="">
                  <p:embed/>
                  <p:pic>
                    <p:nvPicPr>
                      <p:cNvPr id="0" name="Picture 1053" descr="image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userDrawn="1"/>
        </p:nvSpPr>
        <p:spPr>
          <a:xfrm>
            <a:off x="1" y="6355886"/>
            <a:ext cx="12160876" cy="8358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57586-4080-4363-A235-7F6BE87D5800}" type="datetime1">
              <a:rPr lang="zh-CN" altLang="en-US" smtClean="0"/>
              <a:pPr/>
              <a:t>2023/5/10</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sz="1000" dirty="0"/>
              <a:t>YHL001</a:t>
            </a:r>
            <a:r>
              <a:rPr lang="en-US" altLang="zh-CN" dirty="0"/>
              <a:t>     </a:t>
            </a:r>
            <a:fld id="{59388FE3-6BF6-4639-9D2A-70D3418AF163}" type="slidenum">
              <a:rPr lang="zh-CN" altLang="en-US" dirty="0" smtClean="0"/>
              <a:pPr/>
              <a:t>‹#›</a:t>
            </a:fld>
            <a:endParaRPr lang="zh-CN" altLang="en-US" dirty="0"/>
          </a:p>
        </p:txBody>
      </p:sp>
      <p:sp>
        <p:nvSpPr>
          <p:cNvPr id="8" name="矩形 7"/>
          <p:cNvSpPr/>
          <p:nvPr userDrawn="1"/>
        </p:nvSpPr>
        <p:spPr>
          <a:xfrm>
            <a:off x="0" y="185739"/>
            <a:ext cx="12192000" cy="8113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Title Placeholder 1"/>
          <p:cNvSpPr>
            <a:spLocks noGrp="1"/>
          </p:cNvSpPr>
          <p:nvPr>
            <p:ph type="title"/>
          </p:nvPr>
        </p:nvSpPr>
        <p:spPr>
          <a:xfrm>
            <a:off x="0" y="-71359"/>
            <a:ext cx="10515600" cy="1325563"/>
          </a:xfrm>
          <a:prstGeom prst="rect">
            <a:avLst/>
          </a:prstGeom>
        </p:spPr>
        <p:txBody>
          <a:bodyPr vert="horz" lIns="91440" tIns="45720" rIns="91440" bIns="45720" rtlCol="0" anchor="ctr">
            <a:normAutofit/>
          </a:bodyPr>
          <a:lstStyle/>
          <a:p>
            <a:pPr lvl="0"/>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hf hdr="0" ftr="0" dt="0"/>
  <p:txStyles>
    <p:titleStyle>
      <a:lvl1pPr algn="l" defTabSz="914400" rtl="0" eaLnBrk="1" latinLnBrk="0" hangingPunct="1">
        <a:lnSpc>
          <a:spcPct val="90000"/>
        </a:lnSpc>
        <a:spcBef>
          <a:spcPct val="0"/>
        </a:spcBef>
        <a:buNone/>
        <a:defRPr lang="en-US" altLang="en-US" sz="28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矩形 13"/>
          <p:cNvSpPr/>
          <p:nvPr userDrawn="1"/>
        </p:nvSpPr>
        <p:spPr>
          <a:xfrm>
            <a:off x="1" y="6355886"/>
            <a:ext cx="12191998" cy="8358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aphicFrame>
        <p:nvGraphicFramePr>
          <p:cNvPr id="10" name="对象 9"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0" name="Picture 712" descr="image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userDrawn="1"/>
        </p:nvSpPr>
        <p:spPr>
          <a:xfrm>
            <a:off x="0" y="6355886"/>
            <a:ext cx="12191999" cy="517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57586-4080-4363-A235-7F6BE87D5800}"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7"/>
          <p:cNvSpPr/>
          <p:nvPr userDrawn="1"/>
        </p:nvSpPr>
        <p:spPr>
          <a:xfrm>
            <a:off x="0" y="185739"/>
            <a:ext cx="12192000" cy="8113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Title Placeholder 1"/>
          <p:cNvSpPr>
            <a:spLocks noGrp="1"/>
          </p:cNvSpPr>
          <p:nvPr>
            <p:ph type="title"/>
          </p:nvPr>
        </p:nvSpPr>
        <p:spPr>
          <a:xfrm>
            <a:off x="0" y="-71359"/>
            <a:ext cx="10515600" cy="1325563"/>
          </a:xfrm>
          <a:prstGeom prst="rect">
            <a:avLst/>
          </a:prstGeom>
        </p:spPr>
        <p:txBody>
          <a:bodyPr vert="horz" lIns="91440" tIns="45720" rIns="91440" bIns="45720" rtlCol="0" anchor="ctr">
            <a:normAutofit/>
          </a:bodyPr>
          <a:lstStyle/>
          <a:p>
            <a:pPr lvl="0"/>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hf hdr="0" ftr="0" dt="0"/>
  <p:txStyles>
    <p:titleStyle>
      <a:lvl1pPr algn="l" defTabSz="914400" rtl="0" eaLnBrk="1" latinLnBrk="0" hangingPunct="1">
        <a:lnSpc>
          <a:spcPct val="90000"/>
        </a:lnSpc>
        <a:spcBef>
          <a:spcPct val="0"/>
        </a:spcBef>
        <a:buNone/>
        <a:defRPr lang="en-US" altLang="en-US" sz="28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矩形 13"/>
          <p:cNvSpPr/>
          <p:nvPr userDrawn="1"/>
        </p:nvSpPr>
        <p:spPr>
          <a:xfrm>
            <a:off x="1" y="6355886"/>
            <a:ext cx="12191998" cy="8358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aphicFrame>
        <p:nvGraphicFramePr>
          <p:cNvPr id="10" name="对象 9"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0" name="Picture 711" descr="image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userDrawn="1"/>
        </p:nvSpPr>
        <p:spPr>
          <a:xfrm>
            <a:off x="0" y="6355886"/>
            <a:ext cx="12191999" cy="517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57586-4080-4363-A235-7F6BE87D5800}" type="datetime1">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88FE3-6BF6-4639-9D2A-70D3418AF163}"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7"/>
          <p:cNvSpPr/>
          <p:nvPr userDrawn="1"/>
        </p:nvSpPr>
        <p:spPr>
          <a:xfrm>
            <a:off x="0" y="185739"/>
            <a:ext cx="12192000" cy="8113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Title Placeholder 1"/>
          <p:cNvSpPr>
            <a:spLocks noGrp="1"/>
          </p:cNvSpPr>
          <p:nvPr>
            <p:ph type="title"/>
          </p:nvPr>
        </p:nvSpPr>
        <p:spPr>
          <a:xfrm>
            <a:off x="0" y="-71359"/>
            <a:ext cx="10515600" cy="1325563"/>
          </a:xfrm>
          <a:prstGeom prst="rect">
            <a:avLst/>
          </a:prstGeom>
        </p:spPr>
        <p:txBody>
          <a:bodyPr vert="horz" lIns="91440" tIns="45720" rIns="91440" bIns="45720" rtlCol="0" anchor="ctr">
            <a:normAutofit/>
          </a:bodyPr>
          <a:lstStyle/>
          <a:p>
            <a:pPr lvl="0"/>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hf hdr="0" ftr="0" dt="0"/>
  <p:txStyles>
    <p:titleStyle>
      <a:lvl1pPr algn="l" defTabSz="914400" rtl="0" eaLnBrk="1" latinLnBrk="0" hangingPunct="1">
        <a:lnSpc>
          <a:spcPct val="90000"/>
        </a:lnSpc>
        <a:spcBef>
          <a:spcPct val="0"/>
        </a:spcBef>
        <a:buNone/>
        <a:defRPr lang="en-US" altLang="en-US" sz="28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对象 9"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0" name="Picture 412" descr="image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userDrawn="1"/>
        </p:nvSpPr>
        <p:spPr>
          <a:xfrm>
            <a:off x="1" y="6355886"/>
            <a:ext cx="12160876" cy="8358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57586-4080-4363-A235-7F6BE87D5800}" type="datetime1">
              <a:rPr lang="zh-CN" altLang="en-US" smtClean="0"/>
              <a:pPr/>
              <a:t>2023/5/10</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sz="1000" dirty="0"/>
              <a:t>YHL001</a:t>
            </a:r>
            <a:r>
              <a:rPr lang="en-US" altLang="zh-CN" dirty="0"/>
              <a:t>     </a:t>
            </a:r>
            <a:fld id="{59388FE3-6BF6-4639-9D2A-70D3418AF163}" type="slidenum">
              <a:rPr lang="zh-CN" altLang="en-US" dirty="0" smtClean="0"/>
              <a:pPr/>
              <a:t>‹#›</a:t>
            </a:fld>
            <a:endParaRPr lang="zh-CN" altLang="en-US" dirty="0"/>
          </a:p>
        </p:txBody>
      </p:sp>
      <p:sp>
        <p:nvSpPr>
          <p:cNvPr id="8" name="矩形 7"/>
          <p:cNvSpPr/>
          <p:nvPr userDrawn="1"/>
        </p:nvSpPr>
        <p:spPr>
          <a:xfrm>
            <a:off x="0" y="185739"/>
            <a:ext cx="12192000" cy="8113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Title Placeholder 1"/>
          <p:cNvSpPr>
            <a:spLocks noGrp="1"/>
          </p:cNvSpPr>
          <p:nvPr>
            <p:ph type="title"/>
          </p:nvPr>
        </p:nvSpPr>
        <p:spPr>
          <a:xfrm>
            <a:off x="0" y="-71359"/>
            <a:ext cx="10515600" cy="1325563"/>
          </a:xfrm>
          <a:prstGeom prst="rect">
            <a:avLst/>
          </a:prstGeom>
        </p:spPr>
        <p:txBody>
          <a:bodyPr vert="horz" lIns="91440" tIns="45720" rIns="91440" bIns="45720" rtlCol="0" anchor="ctr">
            <a:normAutofit/>
          </a:bodyPr>
          <a:lstStyle/>
          <a:p>
            <a:pPr lvl="0"/>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hf hdr="0" ftr="0" dt="0"/>
  <p:txStyles>
    <p:titleStyle>
      <a:lvl1pPr algn="l" defTabSz="914400" rtl="0" eaLnBrk="1" latinLnBrk="0" hangingPunct="1">
        <a:lnSpc>
          <a:spcPct val="90000"/>
        </a:lnSpc>
        <a:spcBef>
          <a:spcPct val="0"/>
        </a:spcBef>
        <a:buNone/>
        <a:defRPr lang="en-US" altLang="en-US" sz="28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对象 9" hidden="1"/>
          <p:cNvGraphicFramePr>
            <a:graphicFrameLocks noChangeAspect="1"/>
          </p:cNvGraphicFramePr>
          <p:nvPr userDrawn="1"/>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0" name="Picture 298" descr="image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userDrawn="1"/>
        </p:nvSpPr>
        <p:spPr>
          <a:xfrm>
            <a:off x="1" y="6355886"/>
            <a:ext cx="12160876" cy="8358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57586-4080-4363-A235-7F6BE87D5800}" type="datetime1">
              <a:rPr lang="zh-CN" altLang="en-US" smtClean="0"/>
              <a:pPr/>
              <a:t>2023/5/10</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dirty="0"/>
              <a:t>   </a:t>
            </a:r>
            <a:fld id="{59388FE3-6BF6-4639-9D2A-70D3418AF163}" type="slidenum">
              <a:rPr lang="zh-CN" altLang="en-US" dirty="0" smtClean="0"/>
              <a:pPr/>
              <a:t>‹#›</a:t>
            </a:fld>
            <a:endParaRPr lang="zh-CN" altLang="en-US" dirty="0"/>
          </a:p>
        </p:txBody>
      </p:sp>
      <p:sp>
        <p:nvSpPr>
          <p:cNvPr id="8" name="矩形 7"/>
          <p:cNvSpPr/>
          <p:nvPr userDrawn="1"/>
        </p:nvSpPr>
        <p:spPr>
          <a:xfrm>
            <a:off x="0" y="185739"/>
            <a:ext cx="12192000" cy="8113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Title Placeholder 1"/>
          <p:cNvSpPr>
            <a:spLocks noGrp="1"/>
          </p:cNvSpPr>
          <p:nvPr>
            <p:ph type="title"/>
          </p:nvPr>
        </p:nvSpPr>
        <p:spPr>
          <a:xfrm>
            <a:off x="0" y="-71359"/>
            <a:ext cx="10515600" cy="1325563"/>
          </a:xfrm>
          <a:prstGeom prst="rect">
            <a:avLst/>
          </a:prstGeom>
        </p:spPr>
        <p:txBody>
          <a:bodyPr vert="horz" lIns="91440" tIns="45720" rIns="91440" bIns="45720" rtlCol="0" anchor="ctr">
            <a:normAutofit/>
          </a:bodyPr>
          <a:lstStyle/>
          <a:p>
            <a:pPr lvl="0"/>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hf hdr="0" ftr="0" dt="0"/>
  <p:txStyles>
    <p:titleStyle>
      <a:lvl1pPr algn="l" defTabSz="914400" rtl="0" eaLnBrk="1" latinLnBrk="0" hangingPunct="1">
        <a:lnSpc>
          <a:spcPct val="90000"/>
        </a:lnSpc>
        <a:spcBef>
          <a:spcPct val="0"/>
        </a:spcBef>
        <a:buNone/>
        <a:defRPr lang="en-US" altLang="en-US" sz="28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矩形 13"/>
          <p:cNvSpPr/>
          <p:nvPr userDrawn="1"/>
        </p:nvSpPr>
        <p:spPr>
          <a:xfrm>
            <a:off x="8" y="6355886"/>
            <a:ext cx="12191999" cy="8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aphicFrame>
        <p:nvGraphicFramePr>
          <p:cNvPr id="10" name="对象 9" hidden="1"/>
          <p:cNvGraphicFramePr>
            <a:graphicFrameLocks noChangeAspect="1"/>
          </p:cNvGraphicFramePr>
          <p:nvPr userDrawn="1"/>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0" name="Picture 7" descr="image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9" y="1592"/>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userDrawn="1"/>
        </p:nvSpPr>
        <p:spPr>
          <a:xfrm>
            <a:off x="8" y="6355914"/>
            <a:ext cx="12191999" cy="517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0CFDD-BBAE-4771-A567-E311DA12D0DE}" type="datetime1">
              <a:rPr lang="zh-CN" altLang="en-US" smtClean="0"/>
              <a:pPr/>
              <a:t>2023/5/10</a:t>
            </a:fld>
            <a:endParaRPr lang="zh-CN" altLang="en-US"/>
          </a:p>
        </p:txBody>
      </p:sp>
      <p:sp>
        <p:nvSpPr>
          <p:cNvPr id="5" name="Footer Placeholder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矩形 7"/>
          <p:cNvSpPr/>
          <p:nvPr userDrawn="1"/>
        </p:nvSpPr>
        <p:spPr>
          <a:xfrm>
            <a:off x="0" y="185740"/>
            <a:ext cx="12192000" cy="8113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Title Placeholder 1"/>
          <p:cNvSpPr>
            <a:spLocks noGrp="1"/>
          </p:cNvSpPr>
          <p:nvPr>
            <p:ph type="title"/>
          </p:nvPr>
        </p:nvSpPr>
        <p:spPr>
          <a:xfrm>
            <a:off x="0" y="-71357"/>
            <a:ext cx="10515600" cy="1325563"/>
          </a:xfrm>
          <a:prstGeom prst="rect">
            <a:avLst/>
          </a:prstGeom>
        </p:spPr>
        <p:txBody>
          <a:bodyPr vert="horz" lIns="91440" tIns="45720" rIns="91440" bIns="45720" rtlCol="0" anchor="ctr">
            <a:normAutofit/>
          </a:bodyPr>
          <a:lstStyle/>
          <a:p>
            <a:pPr lvl="0"/>
            <a:r>
              <a:rPr lang="zh-CN" altLang="en-US" dirty="0"/>
              <a:t>单击此处编辑母版标题样式</a:t>
            </a:r>
            <a:endParaRPr lang="en-US" dirty="0"/>
          </a:p>
        </p:txBody>
      </p:sp>
      <p:sp>
        <p:nvSpPr>
          <p:cNvPr id="15"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88FE3-6BF6-4639-9D2A-70D3418AF16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hf hdr="0" ftr="0" dt="0"/>
  <p:txStyles>
    <p:titleStyle>
      <a:lvl1pPr algn="l" defTabSz="914400" rtl="0" eaLnBrk="1" latinLnBrk="0" hangingPunct="1">
        <a:lnSpc>
          <a:spcPct val="90000"/>
        </a:lnSpc>
        <a:spcBef>
          <a:spcPct val="0"/>
        </a:spcBef>
        <a:buNone/>
        <a:defRPr lang="en-US" altLang="en-US" sz="28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6784" y="50801"/>
            <a:ext cx="8288867" cy="387351"/>
          </a:xfrm>
          <a:prstGeom prst="rect">
            <a:avLst/>
          </a:prstGeom>
          <a:noFill/>
          <a:ln>
            <a:noFill/>
          </a:ln>
        </p:spPr>
        <p:txBody>
          <a:bodyPr wrap="none" lIns="103900" tIns="51951" rIns="103900" bIns="51951" anchor="ctr"/>
          <a:lstStyle/>
          <a:p>
            <a:pPr fontAlgn="base" latinLnBrk="1">
              <a:spcBef>
                <a:spcPct val="0"/>
              </a:spcBef>
              <a:spcAft>
                <a:spcPct val="0"/>
              </a:spcAft>
              <a:buClr>
                <a:srgbClr val="FF3300"/>
              </a:buClr>
              <a:buFont typeface="Wingdings" panose="05000000000000000000" pitchFamily="2" charset="2"/>
              <a:buNone/>
            </a:pPr>
            <a:endParaRPr lang="zh-CN" altLang="zh-CN" sz="2935" dirty="0">
              <a:solidFill>
                <a:srgbClr val="000000"/>
              </a:solidFill>
              <a:ea typeface="Gulim" panose="020B0600000101010101" pitchFamily="34" charset="-127"/>
              <a:sym typeface="Calibri" panose="020F0502020204030204" pitchFamily="34" charset="0"/>
            </a:endParaRPr>
          </a:p>
        </p:txBody>
      </p:sp>
      <p:sp>
        <p:nvSpPr>
          <p:cNvPr id="1027" name="Line 33"/>
          <p:cNvSpPr>
            <a:spLocks noChangeShapeType="1"/>
          </p:cNvSpPr>
          <p:nvPr/>
        </p:nvSpPr>
        <p:spPr bwMode="auto">
          <a:xfrm>
            <a:off x="0" y="6548967"/>
            <a:ext cx="12192000" cy="2117"/>
          </a:xfrm>
          <a:prstGeom prst="line">
            <a:avLst/>
          </a:prstGeom>
          <a:noFill/>
          <a:ln w="9525">
            <a:solidFill>
              <a:schemeClr val="tx1"/>
            </a:solidFill>
            <a:miter lim="800000"/>
          </a:ln>
        </p:spPr>
        <p:txBody>
          <a:bodyPr lIns="103900" tIns="51951" rIns="103900" bIns="51951"/>
          <a:lstStyle/>
          <a:p>
            <a:pPr eaLnBrk="0" fontAlgn="base" hangingPunct="0">
              <a:spcBef>
                <a:spcPct val="0"/>
              </a:spcBef>
              <a:spcAft>
                <a:spcPct val="0"/>
              </a:spcAft>
              <a:defRPr/>
            </a:pPr>
            <a:endParaRPr lang="zh-CN" altLang="en-US" sz="1600">
              <a:solidFill>
                <a:srgbClr val="000000"/>
              </a:solidFill>
              <a:latin typeface="Gulim" panose="020B0600000101010101" pitchFamily="34" charset="-127"/>
            </a:endParaRPr>
          </a:p>
        </p:txBody>
      </p:sp>
      <p:sp>
        <p:nvSpPr>
          <p:cNvPr id="1028" name="Rectangle 45"/>
          <p:cNvSpPr>
            <a:spLocks noChangeArrowheads="1"/>
          </p:cNvSpPr>
          <p:nvPr/>
        </p:nvSpPr>
        <p:spPr bwMode="auto">
          <a:xfrm>
            <a:off x="0" y="0"/>
            <a:ext cx="12192000" cy="685800"/>
          </a:xfrm>
          <a:prstGeom prst="rect">
            <a:avLst/>
          </a:prstGeom>
          <a:solidFill>
            <a:srgbClr val="2D3B79"/>
          </a:solidFill>
          <a:ln>
            <a:noFill/>
          </a:ln>
        </p:spPr>
        <p:txBody>
          <a:bodyPr wrap="none" lIns="103900" tIns="51951" rIns="103900" bIns="51951" anchor="ctr"/>
          <a:lstStyle/>
          <a:p>
            <a:pPr fontAlgn="base" latinLnBrk="1">
              <a:spcBef>
                <a:spcPct val="0"/>
              </a:spcBef>
              <a:spcAft>
                <a:spcPct val="0"/>
              </a:spcAft>
              <a:buClr>
                <a:srgbClr val="FF3300"/>
              </a:buClr>
              <a:buFont typeface="Wingdings" panose="05000000000000000000" pitchFamily="2" charset="2"/>
              <a:buNone/>
            </a:pPr>
            <a:endParaRPr lang="zh-CN" altLang="zh-CN" sz="2000" dirty="0">
              <a:solidFill>
                <a:srgbClr val="000000"/>
              </a:solidFill>
              <a:ea typeface="Gulim" panose="020B0600000101010101" pitchFamily="34" charset="-127"/>
              <a:sym typeface="Malgun Gothic" panose="020B0503020000020004" charset="-127"/>
            </a:endParaRPr>
          </a:p>
        </p:txBody>
      </p:sp>
      <p:sp>
        <p:nvSpPr>
          <p:cNvPr id="1029" name="Rectangle 46" descr="밝은 수직선"/>
          <p:cNvSpPr>
            <a:spLocks noChangeArrowheads="1"/>
          </p:cNvSpPr>
          <p:nvPr/>
        </p:nvSpPr>
        <p:spPr bwMode="auto">
          <a:xfrm>
            <a:off x="12701" y="533400"/>
            <a:ext cx="12179300" cy="76200"/>
          </a:xfrm>
          <a:prstGeom prst="rect">
            <a:avLst/>
          </a:prstGeom>
          <a:blipFill dpi="0" rotWithShape="1">
            <a:blip r:embed="rId6" cstate="print"/>
            <a:srcRect/>
            <a:tile tx="0" ty="0" sx="100000" sy="100000" flip="none" algn="tl"/>
          </a:blipFill>
          <a:ln>
            <a:noFill/>
          </a:ln>
        </p:spPr>
        <p:txBody>
          <a:bodyPr wrap="none" lIns="103900" tIns="51951" rIns="103900" bIns="51951" anchor="ctr"/>
          <a:lstStyle/>
          <a:p>
            <a:pPr fontAlgn="base" latinLnBrk="1">
              <a:spcBef>
                <a:spcPct val="0"/>
              </a:spcBef>
              <a:spcAft>
                <a:spcPct val="0"/>
              </a:spcAft>
              <a:buClr>
                <a:srgbClr val="FF3300"/>
              </a:buClr>
              <a:buFont typeface="Wingdings" panose="05000000000000000000" pitchFamily="2" charset="2"/>
              <a:buNone/>
            </a:pPr>
            <a:endParaRPr lang="zh-CN" altLang="zh-CN" sz="2000" dirty="0">
              <a:solidFill>
                <a:srgbClr val="000000"/>
              </a:solidFill>
              <a:ea typeface="Gulim" panose="020B0600000101010101" pitchFamily="34" charset="-127"/>
              <a:sym typeface="Malgun Gothic" panose="020B0503020000020004" charset="-127"/>
            </a:endParaRPr>
          </a:p>
        </p:txBody>
      </p:sp>
      <p:pic>
        <p:nvPicPr>
          <p:cNvPr id="1030" name="图片 1"/>
          <p:cNvPicPr>
            <a:picLocks noChangeAspect="1"/>
          </p:cNvPicPr>
          <p:nvPr userDrawn="1"/>
        </p:nvPicPr>
        <p:blipFill>
          <a:blip r:embed="rId7" cstate="print"/>
          <a:stretch>
            <a:fillRect/>
          </a:stretch>
        </p:blipFill>
        <p:spPr>
          <a:xfrm>
            <a:off x="11097684" y="6593417"/>
            <a:ext cx="1047749" cy="226483"/>
          </a:xfrm>
          <a:prstGeom prst="rect">
            <a:avLst/>
          </a:prstGeom>
          <a:noFill/>
          <a:ln w="9525">
            <a:noFill/>
            <a:miter/>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txStyles>
    <p:titleStyle>
      <a:lvl1pPr algn="ctr" rtl="0" eaLnBrk="0" fontAlgn="base" latinLnBrk="1" hangingPunct="0">
        <a:spcBef>
          <a:spcPct val="0"/>
        </a:spcBef>
        <a:spcAft>
          <a:spcPct val="0"/>
        </a:spcAft>
        <a:defRPr sz="2265" kern="1200">
          <a:solidFill>
            <a:schemeClr val="tx2"/>
          </a:solidFill>
          <a:latin typeface="+mj-lt"/>
          <a:ea typeface="+mj-ea"/>
          <a:cs typeface="+mj-cs"/>
          <a:sym typeface="Malgun Gothic" panose="020B0503020000020004" charset="-127"/>
        </a:defRPr>
      </a:lvl1pPr>
      <a:lvl2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2pPr>
      <a:lvl3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3pPr>
      <a:lvl4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4pPr>
      <a:lvl5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5pPr>
      <a:lvl6pPr marL="520065"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6pPr>
      <a:lvl7pPr marL="1038860"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7pPr>
      <a:lvl8pPr marL="1558925"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8pPr>
      <a:lvl9pPr marL="2077720"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9pPr>
    </p:titleStyle>
    <p:bodyStyle>
      <a:lvl1pPr marL="389255" indent="-389255" algn="l" defTabSz="0" rtl="0" eaLnBrk="0" fontAlgn="base" latinLnBrk="1" hangingPunct="0">
        <a:spcBef>
          <a:spcPct val="20000"/>
        </a:spcBef>
        <a:spcAft>
          <a:spcPct val="0"/>
        </a:spcAft>
        <a:buFont typeface="Wingdings" panose="05000000000000000000" pitchFamily="2" charset="2"/>
        <a:buChar char="q"/>
        <a:defRPr sz="1600" kern="1200">
          <a:solidFill>
            <a:schemeClr val="tx1"/>
          </a:solidFill>
          <a:latin typeface="+mn-lt"/>
          <a:ea typeface="+mn-ea"/>
          <a:cs typeface="+mn-cs"/>
          <a:sym typeface="Malgun Gothic" panose="020B0503020000020004" charset="-127"/>
        </a:defRPr>
      </a:lvl1pPr>
      <a:lvl2pPr marL="842645" indent="-324485" algn="l" defTabSz="0" rtl="0" eaLnBrk="0" fontAlgn="base" latinLnBrk="1" hangingPunct="0">
        <a:spcBef>
          <a:spcPct val="20000"/>
        </a:spcBef>
        <a:spcAft>
          <a:spcPct val="0"/>
        </a:spcAft>
        <a:buFont typeface="Wingdings" panose="05000000000000000000" pitchFamily="2" charset="2"/>
        <a:buChar char="–"/>
        <a:defRPr sz="1600" kern="1200">
          <a:solidFill>
            <a:schemeClr val="tx1"/>
          </a:solidFill>
          <a:latin typeface="+mn-lt"/>
          <a:ea typeface="+mn-ea"/>
          <a:cs typeface="+mn-cs"/>
          <a:sym typeface="Malgun Gothic" panose="020B0503020000020004" charset="-127"/>
        </a:defRPr>
      </a:lvl2pPr>
      <a:lvl3pPr marL="1297940" indent="-258445" algn="l" defTabSz="0" rtl="0" eaLnBrk="0" fontAlgn="base" latinLnBrk="1" hangingPunct="0">
        <a:spcBef>
          <a:spcPct val="20000"/>
        </a:spcBef>
        <a:spcAft>
          <a:spcPct val="0"/>
        </a:spcAft>
        <a:buFont typeface="Wingdings" panose="05000000000000000000" pitchFamily="2" charset="2"/>
        <a:buChar char="•"/>
        <a:defRPr sz="1335" kern="1200">
          <a:solidFill>
            <a:schemeClr val="tx1"/>
          </a:solidFill>
          <a:latin typeface="+mn-lt"/>
          <a:ea typeface="+mn-ea"/>
          <a:cs typeface="+mn-cs"/>
          <a:sym typeface="Malgun Gothic" panose="020B0503020000020004" charset="-127"/>
        </a:defRPr>
      </a:lvl3pPr>
      <a:lvl4pPr marL="1818640" indent="-258445" algn="l" defTabSz="0" rtl="0" eaLnBrk="0" fontAlgn="base" latinLnBrk="1" hangingPunct="0">
        <a:spcBef>
          <a:spcPct val="20000"/>
        </a:spcBef>
        <a:spcAft>
          <a:spcPct val="0"/>
        </a:spcAft>
        <a:buFont typeface="Wingdings" panose="05000000000000000000" pitchFamily="2" charset="2"/>
        <a:buChar char="–"/>
        <a:defRPr sz="1200" kern="1200">
          <a:solidFill>
            <a:schemeClr val="tx1"/>
          </a:solidFill>
          <a:latin typeface="+mn-lt"/>
          <a:ea typeface="+mn-ea"/>
          <a:cs typeface="+mn-cs"/>
          <a:sym typeface="Malgun Gothic" panose="020B0503020000020004" charset="-127"/>
        </a:defRPr>
      </a:lvl4pPr>
      <a:lvl5pPr marL="2336800" indent="-258445" algn="l" defTabSz="0" rtl="0" eaLnBrk="0" fontAlgn="base" latinLnBrk="1" hangingPunct="0">
        <a:spcBef>
          <a:spcPct val="20000"/>
        </a:spcBef>
        <a:spcAft>
          <a:spcPct val="0"/>
        </a:spcAft>
        <a:buFont typeface="Wingdings" panose="05000000000000000000" pitchFamily="2" charset="2"/>
        <a:buChar char="»"/>
        <a:defRPr sz="1200" kern="1200">
          <a:solidFill>
            <a:schemeClr val="tx1"/>
          </a:solidFill>
          <a:latin typeface="+mn-lt"/>
          <a:ea typeface="+mn-ea"/>
          <a:cs typeface="+mn-cs"/>
          <a:sym typeface="Malgun Gothic" panose="020B0503020000020004" charset="-127"/>
        </a:defRPr>
      </a:lvl5pPr>
      <a:lvl6pPr marL="2857500"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6pPr>
      <a:lvl7pPr marL="3376295"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7pPr>
      <a:lvl8pPr marL="3896360"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8pPr>
      <a:lvl9pPr marL="4415155"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1038860" rtl="0" eaLnBrk="1" latinLnBrk="0" hangingPunct="1">
        <a:defRPr sz="2000" kern="1200">
          <a:solidFill>
            <a:schemeClr val="tx1"/>
          </a:solidFill>
          <a:latin typeface="+mn-lt"/>
          <a:ea typeface="+mn-ea"/>
          <a:cs typeface="+mn-cs"/>
        </a:defRPr>
      </a:lvl1pPr>
      <a:lvl2pPr marL="520065" algn="l" defTabSz="1038860" rtl="0" eaLnBrk="1" latinLnBrk="0" hangingPunct="1">
        <a:defRPr sz="2000" kern="1200">
          <a:solidFill>
            <a:schemeClr val="tx1"/>
          </a:solidFill>
          <a:latin typeface="+mn-lt"/>
          <a:ea typeface="+mn-ea"/>
          <a:cs typeface="+mn-cs"/>
        </a:defRPr>
      </a:lvl2pPr>
      <a:lvl3pPr marL="1038860" algn="l" defTabSz="1038860" rtl="0" eaLnBrk="1" latinLnBrk="0" hangingPunct="1">
        <a:defRPr sz="2000" kern="1200">
          <a:solidFill>
            <a:schemeClr val="tx1"/>
          </a:solidFill>
          <a:latin typeface="+mn-lt"/>
          <a:ea typeface="+mn-ea"/>
          <a:cs typeface="+mn-cs"/>
        </a:defRPr>
      </a:lvl3pPr>
      <a:lvl4pPr marL="1558925" algn="l" defTabSz="1038860" rtl="0" eaLnBrk="1" latinLnBrk="0" hangingPunct="1">
        <a:defRPr sz="2000" kern="1200">
          <a:solidFill>
            <a:schemeClr val="tx1"/>
          </a:solidFill>
          <a:latin typeface="+mn-lt"/>
          <a:ea typeface="+mn-ea"/>
          <a:cs typeface="+mn-cs"/>
        </a:defRPr>
      </a:lvl4pPr>
      <a:lvl5pPr marL="2077720" algn="l" defTabSz="1038860" rtl="0" eaLnBrk="1" latinLnBrk="0" hangingPunct="1">
        <a:defRPr sz="2000" kern="1200">
          <a:solidFill>
            <a:schemeClr val="tx1"/>
          </a:solidFill>
          <a:latin typeface="+mn-lt"/>
          <a:ea typeface="+mn-ea"/>
          <a:cs typeface="+mn-cs"/>
        </a:defRPr>
      </a:lvl5pPr>
      <a:lvl6pPr marL="2597785" algn="l" defTabSz="1038860" rtl="0" eaLnBrk="1" latinLnBrk="0" hangingPunct="1">
        <a:defRPr sz="2000" kern="1200">
          <a:solidFill>
            <a:schemeClr val="tx1"/>
          </a:solidFill>
          <a:latin typeface="+mn-lt"/>
          <a:ea typeface="+mn-ea"/>
          <a:cs typeface="+mn-cs"/>
        </a:defRPr>
      </a:lvl6pPr>
      <a:lvl7pPr marL="3117215" algn="l" defTabSz="1038860" rtl="0" eaLnBrk="1" latinLnBrk="0" hangingPunct="1">
        <a:defRPr sz="2000" kern="1200">
          <a:solidFill>
            <a:schemeClr val="tx1"/>
          </a:solidFill>
          <a:latin typeface="+mn-lt"/>
          <a:ea typeface="+mn-ea"/>
          <a:cs typeface="+mn-cs"/>
        </a:defRPr>
      </a:lvl7pPr>
      <a:lvl8pPr marL="3636645" algn="l" defTabSz="1038860" rtl="0" eaLnBrk="1" latinLnBrk="0" hangingPunct="1">
        <a:defRPr sz="2000" kern="1200">
          <a:solidFill>
            <a:schemeClr val="tx1"/>
          </a:solidFill>
          <a:latin typeface="+mn-lt"/>
          <a:ea typeface="+mn-ea"/>
          <a:cs typeface="+mn-cs"/>
        </a:defRPr>
      </a:lvl8pPr>
      <a:lvl9pPr marL="4156075" algn="l" defTabSz="103886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6784" y="50801"/>
            <a:ext cx="8288867" cy="387351"/>
          </a:xfrm>
          <a:prstGeom prst="rect">
            <a:avLst/>
          </a:prstGeom>
          <a:noFill/>
          <a:ln>
            <a:noFill/>
          </a:ln>
        </p:spPr>
        <p:txBody>
          <a:bodyPr wrap="none" lIns="103900" tIns="51951" rIns="103900" bIns="51951" anchor="ctr"/>
          <a:lstStyle/>
          <a:p>
            <a:pPr fontAlgn="base" latinLnBrk="1">
              <a:spcBef>
                <a:spcPct val="0"/>
              </a:spcBef>
              <a:spcAft>
                <a:spcPct val="0"/>
              </a:spcAft>
              <a:buClr>
                <a:srgbClr val="FF3300"/>
              </a:buClr>
              <a:buFont typeface="Wingdings" panose="05000000000000000000" pitchFamily="2" charset="2"/>
              <a:buNone/>
            </a:pPr>
            <a:endParaRPr lang="zh-CN" altLang="zh-CN" sz="2935" dirty="0">
              <a:solidFill>
                <a:srgbClr val="000000"/>
              </a:solidFill>
              <a:ea typeface="Gulim" panose="020B0600000101010101" pitchFamily="34" charset="-127"/>
              <a:sym typeface="Calibri" panose="020F0502020204030204" pitchFamily="34" charset="0"/>
            </a:endParaRPr>
          </a:p>
        </p:txBody>
      </p:sp>
      <p:sp>
        <p:nvSpPr>
          <p:cNvPr id="1027" name="Line 33"/>
          <p:cNvSpPr>
            <a:spLocks noChangeShapeType="1"/>
          </p:cNvSpPr>
          <p:nvPr/>
        </p:nvSpPr>
        <p:spPr bwMode="auto">
          <a:xfrm>
            <a:off x="0" y="6548967"/>
            <a:ext cx="12192000" cy="2117"/>
          </a:xfrm>
          <a:prstGeom prst="line">
            <a:avLst/>
          </a:prstGeom>
          <a:noFill/>
          <a:ln w="9525">
            <a:solidFill>
              <a:schemeClr val="tx1"/>
            </a:solidFill>
            <a:miter lim="800000"/>
          </a:ln>
        </p:spPr>
        <p:txBody>
          <a:bodyPr lIns="103900" tIns="51951" rIns="103900" bIns="51951"/>
          <a:lstStyle/>
          <a:p>
            <a:pPr eaLnBrk="0" fontAlgn="base" hangingPunct="0">
              <a:spcBef>
                <a:spcPct val="0"/>
              </a:spcBef>
              <a:spcAft>
                <a:spcPct val="0"/>
              </a:spcAft>
              <a:defRPr/>
            </a:pPr>
            <a:endParaRPr lang="zh-CN" altLang="en-US" sz="1600">
              <a:solidFill>
                <a:srgbClr val="000000"/>
              </a:solidFill>
              <a:latin typeface="Gulim" panose="020B0600000101010101" pitchFamily="34" charset="-127"/>
            </a:endParaRPr>
          </a:p>
        </p:txBody>
      </p:sp>
      <p:sp>
        <p:nvSpPr>
          <p:cNvPr id="1028" name="Rectangle 45"/>
          <p:cNvSpPr>
            <a:spLocks noChangeArrowheads="1"/>
          </p:cNvSpPr>
          <p:nvPr/>
        </p:nvSpPr>
        <p:spPr bwMode="auto">
          <a:xfrm>
            <a:off x="0" y="0"/>
            <a:ext cx="12192000" cy="685800"/>
          </a:xfrm>
          <a:prstGeom prst="rect">
            <a:avLst/>
          </a:prstGeom>
          <a:solidFill>
            <a:srgbClr val="2D3B79"/>
          </a:solidFill>
          <a:ln>
            <a:noFill/>
          </a:ln>
        </p:spPr>
        <p:txBody>
          <a:bodyPr wrap="none" lIns="103900" tIns="51951" rIns="103900" bIns="51951" anchor="ctr"/>
          <a:lstStyle/>
          <a:p>
            <a:pPr fontAlgn="base" latinLnBrk="1">
              <a:spcBef>
                <a:spcPct val="0"/>
              </a:spcBef>
              <a:spcAft>
                <a:spcPct val="0"/>
              </a:spcAft>
              <a:buClr>
                <a:srgbClr val="FF3300"/>
              </a:buClr>
              <a:buFont typeface="Wingdings" panose="05000000000000000000" pitchFamily="2" charset="2"/>
              <a:buNone/>
            </a:pPr>
            <a:endParaRPr lang="zh-CN" altLang="zh-CN" sz="2000" dirty="0">
              <a:solidFill>
                <a:srgbClr val="000000"/>
              </a:solidFill>
              <a:ea typeface="Gulim" panose="020B0600000101010101" pitchFamily="34" charset="-127"/>
              <a:sym typeface="Malgun Gothic" panose="020B0503020000020004" charset="-127"/>
            </a:endParaRPr>
          </a:p>
        </p:txBody>
      </p:sp>
      <p:sp>
        <p:nvSpPr>
          <p:cNvPr id="1029" name="Rectangle 46" descr="밝은 수직선"/>
          <p:cNvSpPr>
            <a:spLocks noChangeArrowheads="1"/>
          </p:cNvSpPr>
          <p:nvPr/>
        </p:nvSpPr>
        <p:spPr bwMode="auto">
          <a:xfrm>
            <a:off x="12701" y="533400"/>
            <a:ext cx="12179300" cy="76200"/>
          </a:xfrm>
          <a:prstGeom prst="rect">
            <a:avLst/>
          </a:prstGeom>
          <a:blipFill dpi="0" rotWithShape="1">
            <a:blip r:embed="rId6" cstate="print"/>
            <a:srcRect/>
            <a:tile tx="0" ty="0" sx="100000" sy="100000" flip="none" algn="tl"/>
          </a:blipFill>
          <a:ln>
            <a:noFill/>
          </a:ln>
        </p:spPr>
        <p:txBody>
          <a:bodyPr wrap="none" lIns="103900" tIns="51951" rIns="103900" bIns="51951" anchor="ctr"/>
          <a:lstStyle/>
          <a:p>
            <a:pPr fontAlgn="base" latinLnBrk="1">
              <a:spcBef>
                <a:spcPct val="0"/>
              </a:spcBef>
              <a:spcAft>
                <a:spcPct val="0"/>
              </a:spcAft>
              <a:buClr>
                <a:srgbClr val="FF3300"/>
              </a:buClr>
              <a:buFont typeface="Wingdings" panose="05000000000000000000" pitchFamily="2" charset="2"/>
              <a:buNone/>
            </a:pPr>
            <a:endParaRPr lang="zh-CN" altLang="zh-CN" sz="2000" dirty="0">
              <a:solidFill>
                <a:srgbClr val="000000"/>
              </a:solidFill>
              <a:ea typeface="Gulim" panose="020B0600000101010101" pitchFamily="34" charset="-127"/>
              <a:sym typeface="Malgun Gothic" panose="020B0503020000020004" charset="-127"/>
            </a:endParaRPr>
          </a:p>
        </p:txBody>
      </p:sp>
      <p:pic>
        <p:nvPicPr>
          <p:cNvPr id="1030" name="图片 1"/>
          <p:cNvPicPr>
            <a:picLocks noChangeAspect="1"/>
          </p:cNvPicPr>
          <p:nvPr userDrawn="1"/>
        </p:nvPicPr>
        <p:blipFill>
          <a:blip r:embed="rId7" cstate="print"/>
          <a:stretch>
            <a:fillRect/>
          </a:stretch>
        </p:blipFill>
        <p:spPr>
          <a:xfrm>
            <a:off x="11097684" y="6593417"/>
            <a:ext cx="1047749" cy="226483"/>
          </a:xfrm>
          <a:prstGeom prst="rect">
            <a:avLst/>
          </a:prstGeom>
          <a:noFill/>
          <a:ln w="9525">
            <a:noFill/>
            <a:miter/>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mc:AlternateContent xmlns:mc="http://schemas.openxmlformats.org/markup-compatibility/2006" xmlns:p14="http://schemas.microsoft.com/office/powerpoint/2010/main">
    <mc:Choice Requires="p14">
      <p:transition spd="med">
        <p:random/>
      </p:transition>
    </mc:Choice>
    <mc:Fallback xmlns="">
      <p:transition spd="med">
        <p:random/>
      </p:transition>
    </mc:Fallback>
  </mc:AlternateContent>
  <p:txStyles>
    <p:titleStyle>
      <a:lvl1pPr algn="ctr" rtl="0" eaLnBrk="0" fontAlgn="base" latinLnBrk="1" hangingPunct="0">
        <a:spcBef>
          <a:spcPct val="0"/>
        </a:spcBef>
        <a:spcAft>
          <a:spcPct val="0"/>
        </a:spcAft>
        <a:defRPr sz="2265" kern="1200">
          <a:solidFill>
            <a:schemeClr val="tx2"/>
          </a:solidFill>
          <a:latin typeface="+mj-lt"/>
          <a:ea typeface="+mj-ea"/>
          <a:cs typeface="+mj-cs"/>
          <a:sym typeface="Malgun Gothic" panose="020B0503020000020004" charset="-127"/>
        </a:defRPr>
      </a:lvl1pPr>
      <a:lvl2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2pPr>
      <a:lvl3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3pPr>
      <a:lvl4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4pPr>
      <a:lvl5pPr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5pPr>
      <a:lvl6pPr marL="520065"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6pPr>
      <a:lvl7pPr marL="1038860"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7pPr>
      <a:lvl8pPr marL="1558925"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8pPr>
      <a:lvl9pPr marL="2077720" algn="ctr" rtl="0" eaLnBrk="0" fontAlgn="base" latinLnBrk="1" hangingPunct="0">
        <a:spcBef>
          <a:spcPct val="0"/>
        </a:spcBef>
        <a:spcAft>
          <a:spcPct val="0"/>
        </a:spcAft>
        <a:defRPr sz="2265">
          <a:solidFill>
            <a:schemeClr val="tx2"/>
          </a:solidFill>
          <a:latin typeface="Calibri" panose="020F0502020204030204" pitchFamily="34" charset="0"/>
          <a:ea typeface="宋体" panose="02010600030101010101" pitchFamily="2" charset="-122"/>
          <a:sym typeface="Malgun Gothic" panose="020B0503020000020004" charset="-127"/>
        </a:defRPr>
      </a:lvl9pPr>
    </p:titleStyle>
    <p:bodyStyle>
      <a:lvl1pPr marL="389255" indent="-389255" algn="l" defTabSz="0" rtl="0" eaLnBrk="0" fontAlgn="base" latinLnBrk="1" hangingPunct="0">
        <a:spcBef>
          <a:spcPct val="20000"/>
        </a:spcBef>
        <a:spcAft>
          <a:spcPct val="0"/>
        </a:spcAft>
        <a:buFont typeface="Wingdings" panose="05000000000000000000" pitchFamily="2" charset="2"/>
        <a:buChar char="q"/>
        <a:defRPr sz="1600" kern="1200">
          <a:solidFill>
            <a:schemeClr val="tx1"/>
          </a:solidFill>
          <a:latin typeface="+mn-lt"/>
          <a:ea typeface="+mn-ea"/>
          <a:cs typeface="+mn-cs"/>
          <a:sym typeface="Malgun Gothic" panose="020B0503020000020004" charset="-127"/>
        </a:defRPr>
      </a:lvl1pPr>
      <a:lvl2pPr marL="842645" indent="-324485" algn="l" defTabSz="0" rtl="0" eaLnBrk="0" fontAlgn="base" latinLnBrk="1" hangingPunct="0">
        <a:spcBef>
          <a:spcPct val="20000"/>
        </a:spcBef>
        <a:spcAft>
          <a:spcPct val="0"/>
        </a:spcAft>
        <a:buFont typeface="Wingdings" panose="05000000000000000000" pitchFamily="2" charset="2"/>
        <a:buChar char="–"/>
        <a:defRPr sz="1600" kern="1200">
          <a:solidFill>
            <a:schemeClr val="tx1"/>
          </a:solidFill>
          <a:latin typeface="+mn-lt"/>
          <a:ea typeface="+mn-ea"/>
          <a:cs typeface="+mn-cs"/>
          <a:sym typeface="Malgun Gothic" panose="020B0503020000020004" charset="-127"/>
        </a:defRPr>
      </a:lvl2pPr>
      <a:lvl3pPr marL="1297940" indent="-258445" algn="l" defTabSz="0" rtl="0" eaLnBrk="0" fontAlgn="base" latinLnBrk="1" hangingPunct="0">
        <a:spcBef>
          <a:spcPct val="20000"/>
        </a:spcBef>
        <a:spcAft>
          <a:spcPct val="0"/>
        </a:spcAft>
        <a:buFont typeface="Wingdings" panose="05000000000000000000" pitchFamily="2" charset="2"/>
        <a:buChar char="•"/>
        <a:defRPr sz="1335" kern="1200">
          <a:solidFill>
            <a:schemeClr val="tx1"/>
          </a:solidFill>
          <a:latin typeface="+mn-lt"/>
          <a:ea typeface="+mn-ea"/>
          <a:cs typeface="+mn-cs"/>
          <a:sym typeface="Malgun Gothic" panose="020B0503020000020004" charset="-127"/>
        </a:defRPr>
      </a:lvl3pPr>
      <a:lvl4pPr marL="1818640" indent="-258445" algn="l" defTabSz="0" rtl="0" eaLnBrk="0" fontAlgn="base" latinLnBrk="1" hangingPunct="0">
        <a:spcBef>
          <a:spcPct val="20000"/>
        </a:spcBef>
        <a:spcAft>
          <a:spcPct val="0"/>
        </a:spcAft>
        <a:buFont typeface="Wingdings" panose="05000000000000000000" pitchFamily="2" charset="2"/>
        <a:buChar char="–"/>
        <a:defRPr sz="1200" kern="1200">
          <a:solidFill>
            <a:schemeClr val="tx1"/>
          </a:solidFill>
          <a:latin typeface="+mn-lt"/>
          <a:ea typeface="+mn-ea"/>
          <a:cs typeface="+mn-cs"/>
          <a:sym typeface="Malgun Gothic" panose="020B0503020000020004" charset="-127"/>
        </a:defRPr>
      </a:lvl4pPr>
      <a:lvl5pPr marL="2336800" indent="-258445" algn="l" defTabSz="0" rtl="0" eaLnBrk="0" fontAlgn="base" latinLnBrk="1" hangingPunct="0">
        <a:spcBef>
          <a:spcPct val="20000"/>
        </a:spcBef>
        <a:spcAft>
          <a:spcPct val="0"/>
        </a:spcAft>
        <a:buFont typeface="Wingdings" panose="05000000000000000000" pitchFamily="2" charset="2"/>
        <a:buChar char="»"/>
        <a:defRPr sz="1200" kern="1200">
          <a:solidFill>
            <a:schemeClr val="tx1"/>
          </a:solidFill>
          <a:latin typeface="+mn-lt"/>
          <a:ea typeface="+mn-ea"/>
          <a:cs typeface="+mn-cs"/>
          <a:sym typeface="Malgun Gothic" panose="020B0503020000020004" charset="-127"/>
        </a:defRPr>
      </a:lvl5pPr>
      <a:lvl6pPr marL="2857500"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6pPr>
      <a:lvl7pPr marL="3376295"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7pPr>
      <a:lvl8pPr marL="3896360"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8pPr>
      <a:lvl9pPr marL="4415155" indent="-259715" algn="l" defTabSz="1038860" rtl="0" eaLnBrk="1" latinLnBrk="0" hangingPunct="1">
        <a:lnSpc>
          <a:spcPct val="90000"/>
        </a:lnSpc>
        <a:spcBef>
          <a:spcPts val="565"/>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1038860" rtl="0" eaLnBrk="1" latinLnBrk="0" hangingPunct="1">
        <a:defRPr sz="2000" kern="1200">
          <a:solidFill>
            <a:schemeClr val="tx1"/>
          </a:solidFill>
          <a:latin typeface="+mn-lt"/>
          <a:ea typeface="+mn-ea"/>
          <a:cs typeface="+mn-cs"/>
        </a:defRPr>
      </a:lvl1pPr>
      <a:lvl2pPr marL="520065" algn="l" defTabSz="1038860" rtl="0" eaLnBrk="1" latinLnBrk="0" hangingPunct="1">
        <a:defRPr sz="2000" kern="1200">
          <a:solidFill>
            <a:schemeClr val="tx1"/>
          </a:solidFill>
          <a:latin typeface="+mn-lt"/>
          <a:ea typeface="+mn-ea"/>
          <a:cs typeface="+mn-cs"/>
        </a:defRPr>
      </a:lvl2pPr>
      <a:lvl3pPr marL="1038860" algn="l" defTabSz="1038860" rtl="0" eaLnBrk="1" latinLnBrk="0" hangingPunct="1">
        <a:defRPr sz="2000" kern="1200">
          <a:solidFill>
            <a:schemeClr val="tx1"/>
          </a:solidFill>
          <a:latin typeface="+mn-lt"/>
          <a:ea typeface="+mn-ea"/>
          <a:cs typeface="+mn-cs"/>
        </a:defRPr>
      </a:lvl3pPr>
      <a:lvl4pPr marL="1558925" algn="l" defTabSz="1038860" rtl="0" eaLnBrk="1" latinLnBrk="0" hangingPunct="1">
        <a:defRPr sz="2000" kern="1200">
          <a:solidFill>
            <a:schemeClr val="tx1"/>
          </a:solidFill>
          <a:latin typeface="+mn-lt"/>
          <a:ea typeface="+mn-ea"/>
          <a:cs typeface="+mn-cs"/>
        </a:defRPr>
      </a:lvl4pPr>
      <a:lvl5pPr marL="2077720" algn="l" defTabSz="1038860" rtl="0" eaLnBrk="1" latinLnBrk="0" hangingPunct="1">
        <a:defRPr sz="2000" kern="1200">
          <a:solidFill>
            <a:schemeClr val="tx1"/>
          </a:solidFill>
          <a:latin typeface="+mn-lt"/>
          <a:ea typeface="+mn-ea"/>
          <a:cs typeface="+mn-cs"/>
        </a:defRPr>
      </a:lvl5pPr>
      <a:lvl6pPr marL="2597785" algn="l" defTabSz="1038860" rtl="0" eaLnBrk="1" latinLnBrk="0" hangingPunct="1">
        <a:defRPr sz="2000" kern="1200">
          <a:solidFill>
            <a:schemeClr val="tx1"/>
          </a:solidFill>
          <a:latin typeface="+mn-lt"/>
          <a:ea typeface="+mn-ea"/>
          <a:cs typeface="+mn-cs"/>
        </a:defRPr>
      </a:lvl6pPr>
      <a:lvl7pPr marL="3117215" algn="l" defTabSz="1038860" rtl="0" eaLnBrk="1" latinLnBrk="0" hangingPunct="1">
        <a:defRPr sz="2000" kern="1200">
          <a:solidFill>
            <a:schemeClr val="tx1"/>
          </a:solidFill>
          <a:latin typeface="+mn-lt"/>
          <a:ea typeface="+mn-ea"/>
          <a:cs typeface="+mn-cs"/>
        </a:defRPr>
      </a:lvl7pPr>
      <a:lvl8pPr marL="3636645" algn="l" defTabSz="1038860" rtl="0" eaLnBrk="1" latinLnBrk="0" hangingPunct="1">
        <a:defRPr sz="2000" kern="1200">
          <a:solidFill>
            <a:schemeClr val="tx1"/>
          </a:solidFill>
          <a:latin typeface="+mn-lt"/>
          <a:ea typeface="+mn-ea"/>
          <a:cs typeface="+mn-cs"/>
        </a:defRPr>
      </a:lvl8pPr>
      <a:lvl9pPr marL="4156075" algn="l" defTabSz="10388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notesSlide" Target="../notesSlides/notesSlide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slideLayout" Target="../slideLayouts/slideLayout6.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bwMode="gray">
          <a:xfrm>
            <a:off x="-222885" y="2620799"/>
            <a:ext cx="12191999" cy="2148531"/>
          </a:xfrm>
          <a:prstGeom prst="rect">
            <a:avLst/>
          </a:prstGeom>
          <a:solidFill>
            <a:srgbClr val="00B0F0"/>
          </a:solidFill>
          <a:ln w="9525">
            <a:noFill/>
            <a:miter lim="800000"/>
          </a:ln>
          <a:effectLst/>
        </p:spPr>
        <p:txBody>
          <a:bodyPr wrap="none" lIns="121917" tIns="60958" rIns="121917" bIns="60958" anchor="ctr">
            <a:flatTx/>
          </a:bodyPr>
          <a:lstStyle/>
          <a:p>
            <a:pPr algn="ctr" defTabSz="1219200">
              <a:defRPr/>
            </a:pPr>
            <a:endParaRPr lang="zh-CN" altLang="en-US" sz="2400" kern="0" dirty="0">
              <a:solidFill>
                <a:srgbClr val="000000"/>
              </a:solidFill>
              <a:latin typeface="Arial" panose="020B0604020202020204" pitchFamily="34" charset="0"/>
              <a:ea typeface="宋体" panose="02010600030101010101" pitchFamily="2" charset="-122"/>
            </a:endParaRPr>
          </a:p>
        </p:txBody>
      </p:sp>
      <p:sp>
        <p:nvSpPr>
          <p:cNvPr id="4100" name="矩形 5"/>
          <p:cNvSpPr/>
          <p:nvPr/>
        </p:nvSpPr>
        <p:spPr>
          <a:xfrm>
            <a:off x="-4" y="5025472"/>
            <a:ext cx="12192000" cy="892088"/>
          </a:xfrm>
          <a:prstGeom prst="rect">
            <a:avLst/>
          </a:prstGeom>
          <a:noFill/>
          <a:ln w="9525">
            <a:noFill/>
            <a:miter/>
          </a:ln>
        </p:spPr>
        <p:txBody>
          <a:bodyPr wrap="square" lIns="121917" tIns="60958" rIns="121917" bIns="60958" anchor="ctr">
            <a:noAutofit/>
          </a:bodyPr>
          <a:lstStyle/>
          <a:p>
            <a:pPr indent="236855" algn="ctr" eaLnBrk="0" latinLnBrk="1" hangingPunct="0">
              <a:lnSpc>
                <a:spcPct val="150000"/>
              </a:lnSpc>
              <a:buClr>
                <a:srgbClr val="FF3300"/>
              </a:buClr>
            </a:pPr>
            <a:r>
              <a:rPr lang="en-US" altLang="zh-CN" sz="2100" b="1" dirty="0" err="1">
                <a:latin typeface="微软雅黑" panose="020B0503020204020204" pitchFamily="34" charset="-122"/>
                <a:ea typeface="微软雅黑" panose="020B0503020204020204" pitchFamily="34" charset="-122"/>
              </a:rPr>
              <a:t>Jingxi</a:t>
            </a:r>
            <a:r>
              <a:rPr lang="en-US" altLang="zh-CN" sz="2100" b="1" dirty="0">
                <a:latin typeface="微软雅黑" panose="020B0503020204020204" pitchFamily="34" charset="-122"/>
                <a:ea typeface="微软雅黑" panose="020B0503020204020204" pitchFamily="34" charset="-122"/>
              </a:rPr>
              <a:t> </a:t>
            </a:r>
            <a:r>
              <a:rPr lang="en-US" altLang="zh-CN" sz="2100" b="1" dirty="0" err="1">
                <a:latin typeface="微软雅黑" panose="020B0503020204020204" pitchFamily="34" charset="-122"/>
                <a:ea typeface="微软雅黑" panose="020B0503020204020204" pitchFamily="34" charset="-122"/>
              </a:rPr>
              <a:t>Tiangui</a:t>
            </a:r>
            <a:r>
              <a:rPr lang="en-US" altLang="zh-CN" sz="2100" b="1" dirty="0">
                <a:latin typeface="微软雅黑" panose="020B0503020204020204" pitchFamily="34" charset="-122"/>
                <a:ea typeface="微软雅黑" panose="020B0503020204020204" pitchFamily="34" charset="-122"/>
              </a:rPr>
              <a:t> Aluminum Co., Ltd.</a:t>
            </a:r>
            <a:endParaRPr lang="zh-CN" altLang="en-US" sz="2100" b="1" dirty="0">
              <a:latin typeface="微软雅黑" panose="020B0503020204020204" pitchFamily="34" charset="-122"/>
              <a:ea typeface="微软雅黑" panose="020B0503020204020204" pitchFamily="34" charset="-122"/>
            </a:endParaRPr>
          </a:p>
          <a:p>
            <a:pPr indent="236855" algn="ctr" eaLnBrk="0" latinLnBrk="1" hangingPunct="0">
              <a:lnSpc>
                <a:spcPct val="150000"/>
              </a:lnSpc>
              <a:buClr>
                <a:srgbClr val="FF3300"/>
              </a:buClr>
            </a:pPr>
            <a:r>
              <a:rPr lang="en-US" altLang="zh-CN" sz="2100" b="1" dirty="0" err="1">
                <a:latin typeface="微软雅黑" panose="020B0503020204020204" pitchFamily="34" charset="-122"/>
                <a:ea typeface="微软雅黑" panose="020B0503020204020204" pitchFamily="34" charset="-122"/>
              </a:rPr>
              <a:t>Jiankang</a:t>
            </a:r>
            <a:r>
              <a:rPr lang="en-US" altLang="zh-CN" sz="2100" b="1" dirty="0">
                <a:latin typeface="微软雅黑" panose="020B0503020204020204" pitchFamily="34" charset="-122"/>
                <a:ea typeface="微软雅黑" panose="020B0503020204020204" pitchFamily="34" charset="-122"/>
              </a:rPr>
              <a:t> Liu</a:t>
            </a:r>
          </a:p>
          <a:p>
            <a:pPr indent="236855" algn="ctr" eaLnBrk="0" latinLnBrk="1" hangingPunct="0">
              <a:lnSpc>
                <a:spcPct val="150000"/>
              </a:lnSpc>
              <a:buClr>
                <a:srgbClr val="FF3300"/>
              </a:buClr>
            </a:pPr>
            <a:r>
              <a:rPr lang="en-US" altLang="zh-CN" sz="1900" b="1" dirty="0">
                <a:latin typeface="微软雅黑" panose="020B0503020204020204" pitchFamily="34" charset="-122"/>
                <a:ea typeface="微软雅黑" panose="020B0503020204020204" pitchFamily="34" charset="-122"/>
                <a:sym typeface="Arial" panose="020B0604020202020204" pitchFamily="34" charset="0"/>
              </a:rPr>
              <a:t>May 2023</a:t>
            </a:r>
            <a:endParaRPr lang="zh-CN" altLang="en-US" sz="19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标题 1"/>
          <p:cNvSpPr txBox="1"/>
          <p:nvPr/>
        </p:nvSpPr>
        <p:spPr>
          <a:xfrm>
            <a:off x="172720" y="3076575"/>
            <a:ext cx="11870891" cy="1236980"/>
          </a:xfrm>
          <a:prstGeom prst="rect">
            <a:avLst/>
          </a:prstGeom>
        </p:spPr>
        <p:txBody>
          <a:bodyPr lIns="121917" tIns="60958" rIns="121917" bIns="60958">
            <a:noAutofit/>
          </a:bodyPr>
          <a:lstStyle/>
          <a:p>
            <a:pPr algn="ctr" eaLnBrk="0" hangingPunct="0"/>
            <a:r>
              <a:rPr lang="en-US" altLang="zh-CN" sz="3600" dirty="0"/>
              <a:t>The Alumina Industry Development Advantage in Guangxi and Efficient Utilization of Imported Bauxite </a:t>
            </a:r>
            <a:endParaRPr lang="zh-CN" altLang="en-US" sz="3600" dirty="0"/>
          </a:p>
        </p:txBody>
      </p:sp>
      <p:sp>
        <p:nvSpPr>
          <p:cNvPr id="4" name="矩形 3"/>
          <p:cNvSpPr/>
          <p:nvPr>
            <p:custDataLst>
              <p:tags r:id="rId2"/>
            </p:custDataLst>
          </p:nvPr>
        </p:nvSpPr>
        <p:spPr>
          <a:xfrm>
            <a:off x="0" y="0"/>
            <a:ext cx="12191996" cy="10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cstate="print"/>
          <a:stretch>
            <a:fillRect/>
          </a:stretch>
        </p:blipFill>
        <p:spPr>
          <a:xfrm>
            <a:off x="172720" y="512445"/>
            <a:ext cx="5700395" cy="2458720"/>
          </a:xfrm>
          <a:prstGeom prst="rect">
            <a:avLst/>
          </a:prstGeom>
        </p:spPr>
      </p:pic>
      <p:pic>
        <p:nvPicPr>
          <p:cNvPr id="11" name="图片 10"/>
          <p:cNvPicPr>
            <a:picLocks noChangeAspect="1"/>
          </p:cNvPicPr>
          <p:nvPr/>
        </p:nvPicPr>
        <p:blipFill>
          <a:blip r:embed="rId6" cstate="print"/>
          <a:stretch>
            <a:fillRect/>
          </a:stretch>
        </p:blipFill>
        <p:spPr>
          <a:xfrm>
            <a:off x="6095365" y="512445"/>
            <a:ext cx="5826125" cy="24587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Ⅴ. Efficient utilization of low-Si gibbsite</a:t>
            </a:r>
            <a:endParaRPr lang="zh-CN" altLang="en-US" dirty="0"/>
          </a:p>
        </p:txBody>
      </p:sp>
      <p:sp>
        <p:nvSpPr>
          <p:cNvPr id="3" name="灯片编号占位符 2"/>
          <p:cNvSpPr>
            <a:spLocks noGrp="1"/>
          </p:cNvSpPr>
          <p:nvPr>
            <p:ph type="sldNum" sz="quarter" idx="12"/>
          </p:nvPr>
        </p:nvSpPr>
        <p:spPr/>
        <p:txBody>
          <a:bodyPr/>
          <a:lstStyle/>
          <a:p>
            <a:fld id="{59388FE3-6BF6-4639-9D2A-70D3418AF163}" type="slidenum">
              <a:rPr lang="zh-CN" altLang="en-US" smtClean="0"/>
              <a:pPr/>
              <a:t>10</a:t>
            </a:fld>
            <a:endParaRPr lang="zh-CN" altLang="en-US"/>
          </a:p>
        </p:txBody>
      </p:sp>
      <p:sp>
        <p:nvSpPr>
          <p:cNvPr id="4" name="文本框 3"/>
          <p:cNvSpPr txBox="1"/>
          <p:nvPr/>
        </p:nvSpPr>
        <p:spPr>
          <a:xfrm>
            <a:off x="436245" y="1561465"/>
            <a:ext cx="11339195" cy="446276"/>
          </a:xfrm>
          <a:prstGeom prst="rect">
            <a:avLst/>
          </a:prstGeom>
          <a:noFill/>
        </p:spPr>
        <p:txBody>
          <a:bodyPr wrap="square" rtlCol="0">
            <a:spAutoFit/>
          </a:bodyPr>
          <a:lstStyle/>
          <a:p>
            <a:r>
              <a:rPr lang="en-US" altLang="zh-CN" sz="2300" b="1" dirty="0"/>
              <a:t>5.3.1  Significant improvement in alumina recovery rate and low output rate of red mud</a:t>
            </a:r>
            <a:endParaRPr lang="zh-CN" altLang="en-US" sz="2300" b="1" dirty="0"/>
          </a:p>
        </p:txBody>
      </p:sp>
      <p:graphicFrame>
        <p:nvGraphicFramePr>
          <p:cNvPr id="6" name="表格 5"/>
          <p:cNvGraphicFramePr/>
          <p:nvPr>
            <p:custDataLst>
              <p:tags r:id="rId1"/>
            </p:custDataLst>
            <p:extLst>
              <p:ext uri="{D42A27DB-BD31-4B8C-83A1-F6EECF244321}">
                <p14:modId xmlns:p14="http://schemas.microsoft.com/office/powerpoint/2010/main" val="1857162484"/>
              </p:ext>
            </p:extLst>
          </p:nvPr>
        </p:nvGraphicFramePr>
        <p:xfrm>
          <a:off x="591820" y="2097405"/>
          <a:ext cx="10464165" cy="1657985"/>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1887220">
                  <a:extLst>
                    <a:ext uri="{9D8B030D-6E8A-4147-A177-3AD203B41FA5}">
                      <a16:colId xmlns:a16="http://schemas.microsoft.com/office/drawing/2014/main" val="20001"/>
                    </a:ext>
                  </a:extLst>
                </a:gridCol>
                <a:gridCol w="1345565">
                  <a:extLst>
                    <a:ext uri="{9D8B030D-6E8A-4147-A177-3AD203B41FA5}">
                      <a16:colId xmlns:a16="http://schemas.microsoft.com/office/drawing/2014/main" val="20002"/>
                    </a:ext>
                  </a:extLst>
                </a:gridCol>
                <a:gridCol w="1345565">
                  <a:extLst>
                    <a:ext uri="{9D8B030D-6E8A-4147-A177-3AD203B41FA5}">
                      <a16:colId xmlns:a16="http://schemas.microsoft.com/office/drawing/2014/main" val="20003"/>
                    </a:ext>
                  </a:extLst>
                </a:gridCol>
                <a:gridCol w="1344930">
                  <a:extLst>
                    <a:ext uri="{9D8B030D-6E8A-4147-A177-3AD203B41FA5}">
                      <a16:colId xmlns:a16="http://schemas.microsoft.com/office/drawing/2014/main" val="20004"/>
                    </a:ext>
                  </a:extLst>
                </a:gridCol>
                <a:gridCol w="1345565">
                  <a:extLst>
                    <a:ext uri="{9D8B030D-6E8A-4147-A177-3AD203B41FA5}">
                      <a16:colId xmlns:a16="http://schemas.microsoft.com/office/drawing/2014/main" val="20005"/>
                    </a:ext>
                  </a:extLst>
                </a:gridCol>
                <a:gridCol w="1663065">
                  <a:extLst>
                    <a:ext uri="{9D8B030D-6E8A-4147-A177-3AD203B41FA5}">
                      <a16:colId xmlns:a16="http://schemas.microsoft.com/office/drawing/2014/main" val="20006"/>
                    </a:ext>
                  </a:extLst>
                </a:gridCol>
              </a:tblGrid>
              <a:tr h="299085">
                <a:tc gridSpan="7">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Table 3: Ore composition corresponding to high and low temperature digestion methods (%)</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18440">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Digestion method</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Type </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Al</a:t>
                      </a:r>
                      <a:r>
                        <a:rPr lang="en-US" sz="1400" b="0" baseline="-25000" dirty="0">
                          <a:solidFill>
                            <a:srgbClr val="000000"/>
                          </a:solidFill>
                          <a:latin typeface="Arial" panose="020B0604020202020204" pitchFamily="34" charset="0"/>
                          <a:cs typeface="Arial" panose="020B0604020202020204" pitchFamily="34" charset="0"/>
                        </a:rPr>
                        <a:t>2</a:t>
                      </a:r>
                      <a:r>
                        <a:rPr lang="en-US" sz="1400" b="0" dirty="0">
                          <a:solidFill>
                            <a:srgbClr val="000000"/>
                          </a:solidFill>
                          <a:latin typeface="Arial" panose="020B0604020202020204" pitchFamily="34" charset="0"/>
                          <a:cs typeface="Arial" panose="020B0604020202020204" pitchFamily="34" charset="0"/>
                        </a:rPr>
                        <a:t>O</a:t>
                      </a:r>
                      <a:r>
                        <a:rPr lang="en-US" sz="1400" b="0" baseline="-25000" dirty="0">
                          <a:solidFill>
                            <a:srgbClr val="000000"/>
                          </a:solidFill>
                          <a:latin typeface="Arial" panose="020B0604020202020204" pitchFamily="34" charset="0"/>
                          <a:cs typeface="Arial" panose="020B0604020202020204" pitchFamily="34" charset="0"/>
                        </a:rPr>
                        <a:t>3</a:t>
                      </a:r>
                      <a:endParaRPr lang="en-US" altLang="en-US" sz="1400" b="0" baseline="-2500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SiO</a:t>
                      </a:r>
                      <a:r>
                        <a:rPr lang="en-US" sz="1400" b="0" baseline="-25000">
                          <a:solidFill>
                            <a:srgbClr val="000000"/>
                          </a:solidFill>
                          <a:latin typeface="Arial" panose="020B0604020202020204" pitchFamily="34" charset="0"/>
                          <a:cs typeface="Arial" panose="020B0604020202020204" pitchFamily="34" charset="0"/>
                        </a:rPr>
                        <a:t>2</a:t>
                      </a:r>
                      <a:endParaRPr lang="en-US" altLang="en-US" sz="1400" b="0" baseline="-2500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Fe</a:t>
                      </a:r>
                      <a:r>
                        <a:rPr lang="en-US" sz="1400" b="0" baseline="-25000">
                          <a:solidFill>
                            <a:srgbClr val="000000"/>
                          </a:solidFill>
                          <a:latin typeface="Arial" panose="020B0604020202020204" pitchFamily="34" charset="0"/>
                          <a:cs typeface="Arial" panose="020B0604020202020204" pitchFamily="34" charset="0"/>
                        </a:rPr>
                        <a:t>2</a:t>
                      </a:r>
                      <a:r>
                        <a:rPr lang="en-US" sz="1400" b="0">
                          <a:solidFill>
                            <a:srgbClr val="000000"/>
                          </a:solidFill>
                          <a:latin typeface="Arial" panose="020B0604020202020204" pitchFamily="34" charset="0"/>
                          <a:cs typeface="Arial" panose="020B0604020202020204" pitchFamily="34" charset="0"/>
                        </a:rPr>
                        <a:t>O</a:t>
                      </a:r>
                      <a:r>
                        <a:rPr lang="en-US" sz="1400" b="0" baseline="-25000">
                          <a:solidFill>
                            <a:srgbClr val="000000"/>
                          </a:solidFill>
                          <a:latin typeface="Arial" panose="020B0604020202020204" pitchFamily="34" charset="0"/>
                          <a:cs typeface="Arial" panose="020B0604020202020204" pitchFamily="34" charset="0"/>
                        </a:rPr>
                        <a:t>3</a:t>
                      </a:r>
                      <a:endParaRPr lang="en-US" altLang="en-US" sz="1400" b="0" baseline="-2500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A/S</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cs typeface="Arial" panose="020B0604020202020204" pitchFamily="34" charset="0"/>
                        </a:rPr>
                        <a:t>Ratio</a:t>
                      </a:r>
                      <a:endParaRPr lang="zh-CN" altLang="en-US" sz="1400" b="0" dirty="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1780">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Low-temperature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Guinean bauxite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45.2</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2.14</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24.47</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21.12</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9075">
                <a:tc rowSpan="3">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High-temperature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Domestic bauxite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50.5</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9.8</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21.05</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5.15</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30%</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84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Guinean bauxite </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45.07</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2.23</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24.73</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20.21</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70%</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178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Mixed</a:t>
                      </a:r>
                      <a:r>
                        <a:rPr lang="en-US" altLang="zh-CN" sz="1400" b="0" baseline="0" dirty="0">
                          <a:solidFill>
                            <a:srgbClr val="000000"/>
                          </a:solidFill>
                          <a:latin typeface="Arial" panose="020B0604020202020204" pitchFamily="34" charset="0"/>
                          <a:ea typeface="宋体" panose="02010600030101010101" pitchFamily="2" charset="-122"/>
                        </a:rPr>
                        <a:t> bauxite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46.7</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4.5</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23.63</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10.38</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7" name="表格 6"/>
          <p:cNvGraphicFramePr/>
          <p:nvPr>
            <p:custDataLst>
              <p:tags r:id="rId2"/>
            </p:custDataLst>
            <p:extLst>
              <p:ext uri="{D42A27DB-BD31-4B8C-83A1-F6EECF244321}">
                <p14:modId xmlns:p14="http://schemas.microsoft.com/office/powerpoint/2010/main" val="3117747350"/>
              </p:ext>
            </p:extLst>
          </p:nvPr>
        </p:nvGraphicFramePr>
        <p:xfrm>
          <a:off x="591820" y="3830955"/>
          <a:ext cx="10464800" cy="1484630"/>
        </p:xfrm>
        <a:graphic>
          <a:graphicData uri="http://schemas.openxmlformats.org/drawingml/2006/table">
            <a:tbl>
              <a:tblPr firstRow="1" bandRow="1">
                <a:tableStyleId>{5C22544A-7EE6-4342-B048-85BDC9FD1C3A}</a:tableStyleId>
              </a:tblPr>
              <a:tblGrid>
                <a:gridCol w="1541780">
                  <a:extLst>
                    <a:ext uri="{9D8B030D-6E8A-4147-A177-3AD203B41FA5}">
                      <a16:colId xmlns:a16="http://schemas.microsoft.com/office/drawing/2014/main" val="20000"/>
                    </a:ext>
                  </a:extLst>
                </a:gridCol>
                <a:gridCol w="1178560">
                  <a:extLst>
                    <a:ext uri="{9D8B030D-6E8A-4147-A177-3AD203B41FA5}">
                      <a16:colId xmlns:a16="http://schemas.microsoft.com/office/drawing/2014/main" val="20001"/>
                    </a:ext>
                  </a:extLst>
                </a:gridCol>
                <a:gridCol w="1069975">
                  <a:extLst>
                    <a:ext uri="{9D8B030D-6E8A-4147-A177-3AD203B41FA5}">
                      <a16:colId xmlns:a16="http://schemas.microsoft.com/office/drawing/2014/main" val="20002"/>
                    </a:ext>
                  </a:extLst>
                </a:gridCol>
                <a:gridCol w="1070610">
                  <a:extLst>
                    <a:ext uri="{9D8B030D-6E8A-4147-A177-3AD203B41FA5}">
                      <a16:colId xmlns:a16="http://schemas.microsoft.com/office/drawing/2014/main" val="20003"/>
                    </a:ext>
                  </a:extLst>
                </a:gridCol>
                <a:gridCol w="1069975">
                  <a:extLst>
                    <a:ext uri="{9D8B030D-6E8A-4147-A177-3AD203B41FA5}">
                      <a16:colId xmlns:a16="http://schemas.microsoft.com/office/drawing/2014/main" val="20004"/>
                    </a:ext>
                  </a:extLst>
                </a:gridCol>
                <a:gridCol w="1070610">
                  <a:extLst>
                    <a:ext uri="{9D8B030D-6E8A-4147-A177-3AD203B41FA5}">
                      <a16:colId xmlns:a16="http://schemas.microsoft.com/office/drawing/2014/main" val="20005"/>
                    </a:ext>
                  </a:extLst>
                </a:gridCol>
                <a:gridCol w="1322705">
                  <a:extLst>
                    <a:ext uri="{9D8B030D-6E8A-4147-A177-3AD203B41FA5}">
                      <a16:colId xmlns:a16="http://schemas.microsoft.com/office/drawing/2014/main" val="20006"/>
                    </a:ext>
                  </a:extLst>
                </a:gridCol>
                <a:gridCol w="1070610">
                  <a:extLst>
                    <a:ext uri="{9D8B030D-6E8A-4147-A177-3AD203B41FA5}">
                      <a16:colId xmlns:a16="http://schemas.microsoft.com/office/drawing/2014/main" val="20007"/>
                    </a:ext>
                  </a:extLst>
                </a:gridCol>
                <a:gridCol w="1069975">
                  <a:extLst>
                    <a:ext uri="{9D8B030D-6E8A-4147-A177-3AD203B41FA5}">
                      <a16:colId xmlns:a16="http://schemas.microsoft.com/office/drawing/2014/main" val="20008"/>
                    </a:ext>
                  </a:extLst>
                </a:gridCol>
              </a:tblGrid>
              <a:tr h="340995">
                <a:tc gridSpan="9">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Table 4: Composition of digested red mud corresponding to high and low temperature methods in actual production (%)</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81635">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Digestion method</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Al</a:t>
                      </a:r>
                      <a:r>
                        <a:rPr lang="en-US" sz="1400" b="0" baseline="-25000" dirty="0">
                          <a:solidFill>
                            <a:srgbClr val="000000"/>
                          </a:solidFill>
                          <a:latin typeface="Arial" panose="020B0604020202020204" pitchFamily="34" charset="0"/>
                          <a:cs typeface="Arial" panose="020B0604020202020204" pitchFamily="34" charset="0"/>
                        </a:rPr>
                        <a:t>2</a:t>
                      </a:r>
                      <a:r>
                        <a:rPr lang="en-US" sz="1400" b="0" dirty="0">
                          <a:solidFill>
                            <a:srgbClr val="000000"/>
                          </a:solidFill>
                          <a:latin typeface="Arial" panose="020B0604020202020204" pitchFamily="34" charset="0"/>
                          <a:cs typeface="Arial" panose="020B0604020202020204" pitchFamily="34" charset="0"/>
                        </a:rPr>
                        <a:t>O</a:t>
                      </a:r>
                      <a:r>
                        <a:rPr lang="en-US" sz="1400" b="0" baseline="-25000" dirty="0">
                          <a:solidFill>
                            <a:srgbClr val="000000"/>
                          </a:solidFill>
                          <a:latin typeface="Arial" panose="020B0604020202020204" pitchFamily="34" charset="0"/>
                          <a:cs typeface="Arial" panose="020B0604020202020204" pitchFamily="34" charset="0"/>
                        </a:rPr>
                        <a:t>3</a:t>
                      </a:r>
                      <a:endParaRPr lang="en-US" altLang="en-US" sz="1400" b="0" baseline="-2500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SiO</a:t>
                      </a:r>
                      <a:r>
                        <a:rPr lang="en-US" sz="1400" b="0" baseline="-25000">
                          <a:solidFill>
                            <a:srgbClr val="000000"/>
                          </a:solidFill>
                          <a:latin typeface="Arial" panose="020B0604020202020204" pitchFamily="34" charset="0"/>
                          <a:cs typeface="Arial" panose="020B0604020202020204" pitchFamily="34" charset="0"/>
                        </a:rPr>
                        <a:t>2</a:t>
                      </a:r>
                      <a:endParaRPr lang="en-US" altLang="en-US" sz="1400" b="0" baseline="-2500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Fe</a:t>
                      </a:r>
                      <a:r>
                        <a:rPr lang="en-US" sz="1400" b="0" baseline="-25000" dirty="0">
                          <a:solidFill>
                            <a:srgbClr val="000000"/>
                          </a:solidFill>
                          <a:latin typeface="Arial" panose="020B0604020202020204" pitchFamily="34" charset="0"/>
                          <a:cs typeface="Arial" panose="020B0604020202020204" pitchFamily="34" charset="0"/>
                        </a:rPr>
                        <a:t>2</a:t>
                      </a:r>
                      <a:r>
                        <a:rPr lang="en-US" sz="1400" b="0" dirty="0">
                          <a:solidFill>
                            <a:srgbClr val="000000"/>
                          </a:solidFill>
                          <a:latin typeface="Arial" panose="020B0604020202020204" pitchFamily="34" charset="0"/>
                          <a:cs typeface="Arial" panose="020B0604020202020204" pitchFamily="34" charset="0"/>
                        </a:rPr>
                        <a:t>O</a:t>
                      </a:r>
                      <a:r>
                        <a:rPr lang="en-US" sz="1400" b="0" baseline="-25000" dirty="0">
                          <a:solidFill>
                            <a:srgbClr val="000000"/>
                          </a:solidFill>
                          <a:latin typeface="Arial" panose="020B0604020202020204" pitchFamily="34" charset="0"/>
                          <a:cs typeface="Arial" panose="020B0604020202020204" pitchFamily="34" charset="0"/>
                        </a:rPr>
                        <a:t>3</a:t>
                      </a:r>
                      <a:endParaRPr lang="en-US" altLang="en-US" sz="1400" b="0" baseline="-2500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Na</a:t>
                      </a:r>
                      <a:r>
                        <a:rPr lang="en-US" sz="1400" b="0" baseline="-25000">
                          <a:solidFill>
                            <a:srgbClr val="000000"/>
                          </a:solidFill>
                          <a:latin typeface="Arial" panose="020B0604020202020204" pitchFamily="34" charset="0"/>
                          <a:cs typeface="Arial" panose="020B0604020202020204" pitchFamily="34" charset="0"/>
                        </a:rPr>
                        <a:t>2</a:t>
                      </a:r>
                      <a:r>
                        <a:rPr lang="en-US" sz="1400" b="0">
                          <a:solidFill>
                            <a:srgbClr val="000000"/>
                          </a:solidFill>
                          <a:latin typeface="Arial" panose="020B0604020202020204" pitchFamily="34" charset="0"/>
                          <a:cs typeface="Arial" panose="020B0604020202020204" pitchFamily="34" charset="0"/>
                        </a:rPr>
                        <a:t>0</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rgbClr val="000000"/>
                          </a:solidFill>
                          <a:latin typeface="Arial" panose="020B0604020202020204" pitchFamily="34" charset="0"/>
                          <a:cs typeface="Arial" panose="020B0604020202020204" pitchFamily="34" charset="0"/>
                        </a:rPr>
                        <a:t>CaO</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A/S</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N/S</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C/S</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000000"/>
                          </a:solidFill>
                          <a:latin typeface="Arial" panose="020B0604020202020204" pitchFamily="34" charset="0"/>
                          <a:ea typeface="宋体" panose="02010600030101010101" pitchFamily="2" charset="-122"/>
                        </a:rPr>
                        <a:t>Low-temperature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15.95</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4.5</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53.41</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1.48</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1.75</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3.54</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0.33</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0.39</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High-temperature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12.31</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10.44</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46.2</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5.86</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10.53</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1.18</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0.42</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1.0 </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文本框 7"/>
          <p:cNvSpPr txBox="1"/>
          <p:nvPr/>
        </p:nvSpPr>
        <p:spPr>
          <a:xfrm>
            <a:off x="254000" y="5347970"/>
            <a:ext cx="11339830" cy="954107"/>
          </a:xfrm>
          <a:prstGeom prst="rect">
            <a:avLst/>
          </a:prstGeom>
          <a:noFill/>
        </p:spPr>
        <p:txBody>
          <a:bodyPr wrap="square" rtlCol="0">
            <a:spAutoFit/>
          </a:bodyPr>
          <a:lstStyle/>
          <a:p>
            <a:pPr algn="just"/>
            <a:r>
              <a:rPr lang="en-US" altLang="zh-CN" sz="1400" dirty="0"/>
              <a:t>Through the calculation of the above production indexes, it can be concluded that the actual digestion rate of alumina is 83.8% and the η phase is 87.4% by low temperature method. The actual digestion rate of alumina is </a:t>
            </a:r>
            <a:r>
              <a:rPr lang="zh-CN" altLang="en-US" sz="1400" dirty="0"/>
              <a:t>86.4% </a:t>
            </a:r>
            <a:r>
              <a:rPr lang="en-US" altLang="zh-CN" sz="1400" dirty="0"/>
              <a:t>and the η phase is </a:t>
            </a:r>
            <a:r>
              <a:rPr lang="zh-CN" altLang="en-US" sz="1400" dirty="0"/>
              <a:t>98.1% </a:t>
            </a:r>
            <a:r>
              <a:rPr lang="en-US" altLang="zh-CN" sz="1400" dirty="0"/>
              <a:t>by high temperature method. It can be seen that the absolute digestion rate of alumina by high temperature method is 2.6 percentage points higher than that by low temperature method, and the relative digestion rate is 10.7 percentage points higher.</a:t>
            </a:r>
            <a:endParaRPr lang="zh-CN" altLang="en-US" sz="1400" dirty="0"/>
          </a:p>
        </p:txBody>
      </p:sp>
      <p:sp>
        <p:nvSpPr>
          <p:cNvPr id="5" name="文本框 4"/>
          <p:cNvSpPr txBox="1"/>
          <p:nvPr>
            <p:custDataLst>
              <p:tags r:id="rId3"/>
            </p:custDataLst>
          </p:nvPr>
        </p:nvSpPr>
        <p:spPr>
          <a:xfrm>
            <a:off x="122555" y="1025525"/>
            <a:ext cx="12069445" cy="461665"/>
          </a:xfrm>
          <a:prstGeom prst="rect">
            <a:avLst/>
          </a:prstGeom>
          <a:noFill/>
        </p:spPr>
        <p:txBody>
          <a:bodyPr wrap="square" rtlCol="0">
            <a:spAutoFit/>
          </a:bodyPr>
          <a:lstStyle/>
          <a:p>
            <a:r>
              <a:rPr lang="en-US" altLang="zh-CN" sz="2300" b="1" dirty="0"/>
              <a:t>5.3</a:t>
            </a:r>
            <a:r>
              <a:rPr lang="en-US" altLang="zh-CN" sz="2300" b="1" dirty="0">
                <a:sym typeface="+mn-ea"/>
              </a:rPr>
              <a:t> Advantages of lime high-temperature digestion process in treating low-Si gibbsite bauxite</a:t>
            </a:r>
            <a:endParaRPr lang="zh-CN" altLang="en-US" sz="2300" b="1" dirty="0"/>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11</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5" name="文本框 50"/>
          <p:cNvSpPr txBox="1"/>
          <p:nvPr/>
        </p:nvSpPr>
        <p:spPr>
          <a:xfrm>
            <a:off x="700405" y="2785110"/>
            <a:ext cx="11021060" cy="2277547"/>
          </a:xfrm>
          <a:prstGeom prst="rect">
            <a:avLst/>
          </a:prstGeom>
          <a:solidFill>
            <a:schemeClr val="bg1"/>
          </a:solidFill>
        </p:spPr>
        <p:txBody>
          <a:bodyPr wrap="square">
            <a:spAutoFit/>
          </a:bodyPr>
          <a:lstStyle/>
          <a:p>
            <a:pPr algn="just">
              <a:defRPr/>
            </a:pPr>
            <a:r>
              <a:rPr lang="en-US" sz="1600" dirty="0">
                <a:latin typeface="Arial" panose="020B0604020202020204" pitchFamily="34" charset="0"/>
                <a:ea typeface="宋体" panose="02010600030101010101" pitchFamily="2" charset="-122"/>
                <a:cs typeface="Arial" panose="020B0604020202020204" pitchFamily="34" charset="0"/>
              </a:rPr>
              <a:t>There are three phases of alumina in Guinean bauxite, namely gibbsite, </a:t>
            </a:r>
            <a:r>
              <a:rPr lang="en-US" sz="1600" dirty="0" err="1">
                <a:latin typeface="Arial" panose="020B0604020202020204" pitchFamily="34" charset="0"/>
                <a:ea typeface="宋体" panose="02010600030101010101" pitchFamily="2" charset="-122"/>
                <a:cs typeface="Arial" panose="020B0604020202020204" pitchFamily="34" charset="0"/>
              </a:rPr>
              <a:t>boehmite</a:t>
            </a:r>
            <a:r>
              <a:rPr lang="en-US" sz="1600" dirty="0">
                <a:latin typeface="Arial" panose="020B0604020202020204" pitchFamily="34" charset="0"/>
                <a:ea typeface="宋体" panose="02010600030101010101" pitchFamily="2" charset="-122"/>
                <a:cs typeface="Arial" panose="020B0604020202020204" pitchFamily="34" charset="0"/>
              </a:rPr>
              <a:t> and </a:t>
            </a:r>
            <a:r>
              <a:rPr lang="en-US" altLang="zh-CN" sz="1600" dirty="0" err="1">
                <a:solidFill>
                  <a:srgbClr val="000000"/>
                </a:solidFill>
                <a:latin typeface="Arial" panose="020B0604020202020204" pitchFamily="34" charset="0"/>
                <a:ea typeface="宋体" panose="02010600030101010101" pitchFamily="2" charset="-122"/>
              </a:rPr>
              <a:t>alumogoethite</a:t>
            </a:r>
            <a:r>
              <a:rPr lang="en-US" sz="1600" dirty="0">
                <a:latin typeface="Arial" panose="020B0604020202020204" pitchFamily="34" charset="0"/>
                <a:ea typeface="宋体" panose="02010600030101010101" pitchFamily="2" charset="-122"/>
                <a:cs typeface="Arial" panose="020B0604020202020204" pitchFamily="34" charset="0"/>
              </a:rPr>
              <a:t>. The </a:t>
            </a:r>
            <a:r>
              <a:rPr lang="en-US" altLang="zh-CN" sz="1600" dirty="0">
                <a:latin typeface="Arial" panose="020B0604020202020204" pitchFamily="34" charset="0"/>
                <a:ea typeface="宋体" panose="02010600030101010101" pitchFamily="2" charset="-122"/>
                <a:cs typeface="Arial" panose="020B0604020202020204" pitchFamily="34" charset="0"/>
              </a:rPr>
              <a:t>temperature in </a:t>
            </a:r>
            <a:r>
              <a:rPr lang="en-US" sz="1600" dirty="0">
                <a:latin typeface="Arial" panose="020B0604020202020204" pitchFamily="34" charset="0"/>
                <a:ea typeface="宋体" panose="02010600030101010101" pitchFamily="2" charset="-122"/>
                <a:cs typeface="Arial" panose="020B0604020202020204" pitchFamily="34" charset="0"/>
              </a:rPr>
              <a:t>low temperature method fails to meet the reaction conditions of </a:t>
            </a:r>
            <a:r>
              <a:rPr lang="en-US" sz="1600" dirty="0" err="1">
                <a:latin typeface="Arial" panose="020B0604020202020204" pitchFamily="34" charset="0"/>
                <a:ea typeface="宋体" panose="02010600030101010101" pitchFamily="2" charset="-122"/>
                <a:cs typeface="Arial" panose="020B0604020202020204" pitchFamily="34" charset="0"/>
              </a:rPr>
              <a:t>boehmite</a:t>
            </a:r>
            <a:r>
              <a:rPr lang="en-US" sz="1600" dirty="0">
                <a:latin typeface="Arial" panose="020B0604020202020204" pitchFamily="34" charset="0"/>
                <a:ea typeface="宋体" panose="02010600030101010101" pitchFamily="2" charset="-122"/>
                <a:cs typeface="Arial" panose="020B0604020202020204" pitchFamily="34" charset="0"/>
              </a:rPr>
              <a:t> and </a:t>
            </a:r>
            <a:r>
              <a:rPr lang="en-US" altLang="zh-CN" sz="1600" dirty="0" err="1">
                <a:solidFill>
                  <a:srgbClr val="000000"/>
                </a:solidFill>
                <a:latin typeface="Arial" panose="020B0604020202020204" pitchFamily="34" charset="0"/>
                <a:ea typeface="宋体" panose="02010600030101010101" pitchFamily="2" charset="-122"/>
              </a:rPr>
              <a:t>alumogoethite</a:t>
            </a:r>
            <a:r>
              <a:rPr lang="en-US" sz="1600" dirty="0">
                <a:latin typeface="Arial" panose="020B0604020202020204" pitchFamily="34" charset="0"/>
                <a:ea typeface="宋体" panose="02010600030101010101" pitchFamily="2" charset="-122"/>
                <a:cs typeface="Arial" panose="020B0604020202020204" pitchFamily="34" charset="0"/>
              </a:rPr>
              <a:t>, so the digestion rate of alumina is low. However, the alumina in </a:t>
            </a:r>
            <a:r>
              <a:rPr lang="en-US" altLang="zh-CN" sz="1600" dirty="0" err="1">
                <a:latin typeface="Arial" panose="020B0604020202020204" pitchFamily="34" charset="0"/>
                <a:ea typeface="宋体" panose="02010600030101010101" pitchFamily="2" charset="-122"/>
                <a:cs typeface="Arial" panose="020B0604020202020204" pitchFamily="34" charset="0"/>
              </a:rPr>
              <a:t>boehmite</a:t>
            </a:r>
            <a:r>
              <a:rPr lang="en-US" altLang="zh-CN" sz="1600" dirty="0">
                <a:latin typeface="Arial" panose="020B0604020202020204" pitchFamily="34" charset="0"/>
                <a:ea typeface="宋体" panose="02010600030101010101" pitchFamily="2" charset="-122"/>
                <a:cs typeface="Arial" panose="020B0604020202020204" pitchFamily="34" charset="0"/>
              </a:rPr>
              <a:t> and </a:t>
            </a:r>
            <a:r>
              <a:rPr lang="en-US" altLang="zh-CN" sz="1600" dirty="0" err="1">
                <a:solidFill>
                  <a:srgbClr val="000000"/>
                </a:solidFill>
                <a:latin typeface="Arial" panose="020B0604020202020204" pitchFamily="34" charset="0"/>
                <a:ea typeface="宋体" panose="02010600030101010101" pitchFamily="2" charset="-122"/>
              </a:rPr>
              <a:t>alumogoethite</a:t>
            </a:r>
            <a:r>
              <a:rPr lang="en-US" altLang="zh-CN" sz="1600" dirty="0">
                <a:solidFill>
                  <a:srgbClr val="000000"/>
                </a:solidFill>
                <a:latin typeface="Arial" panose="020B0604020202020204" pitchFamily="34" charset="0"/>
                <a:ea typeface="宋体" panose="02010600030101010101" pitchFamily="2" charset="-122"/>
              </a:rPr>
              <a:t> </a:t>
            </a:r>
            <a:r>
              <a:rPr lang="en-US" sz="1600" dirty="0">
                <a:latin typeface="Arial" panose="020B0604020202020204" pitchFamily="34" charset="0"/>
                <a:ea typeface="宋体" panose="02010600030101010101" pitchFamily="2" charset="-122"/>
                <a:cs typeface="Arial" panose="020B0604020202020204" pitchFamily="34" charset="0"/>
              </a:rPr>
              <a:t>can be fully digested </a:t>
            </a:r>
            <a:r>
              <a:rPr lang="en-US" altLang="zh-CN" sz="1600" dirty="0">
                <a:latin typeface="Arial" panose="020B0604020202020204" pitchFamily="34" charset="0"/>
                <a:ea typeface="宋体" panose="02010600030101010101" pitchFamily="2" charset="-122"/>
                <a:cs typeface="Arial" panose="020B0604020202020204" pitchFamily="34" charset="0"/>
              </a:rPr>
              <a:t>at high temperature </a:t>
            </a:r>
            <a:r>
              <a:rPr lang="en-US" sz="1600" dirty="0">
                <a:latin typeface="Arial" panose="020B0604020202020204" pitchFamily="34" charset="0"/>
                <a:ea typeface="宋体" panose="02010600030101010101" pitchFamily="2" charset="-122"/>
                <a:cs typeface="Arial" panose="020B0604020202020204" pitchFamily="34" charset="0"/>
              </a:rPr>
              <a:t>by adding lime with high digestion rate (see Table 5 for the phase composition of red mud digested at high and low temperature). </a:t>
            </a:r>
          </a:p>
          <a:p>
            <a:pPr algn="just">
              <a:defRPr/>
            </a:pPr>
            <a:endParaRPr sz="1600" dirty="0">
              <a:latin typeface="Arial" panose="020B0604020202020204" pitchFamily="34" charset="0"/>
              <a:ea typeface="宋体" panose="02010600030101010101" pitchFamily="2" charset="-122"/>
              <a:cs typeface="Arial" panose="020B0604020202020204" pitchFamily="34" charset="0"/>
            </a:endParaRPr>
          </a:p>
          <a:p>
            <a:pPr algn="just">
              <a:defRPr/>
            </a:pPr>
            <a:r>
              <a:rPr lang="en-US" sz="1600" dirty="0">
                <a:latin typeface="Arial" panose="020B0604020202020204" pitchFamily="34" charset="0"/>
                <a:ea typeface="宋体" panose="02010600030101010101" pitchFamily="2" charset="-122"/>
                <a:cs typeface="Arial" panose="020B0604020202020204" pitchFamily="34" charset="0"/>
              </a:rPr>
              <a:t>The recovery rate of alumina </a:t>
            </a:r>
            <a:r>
              <a:rPr lang="en-US" altLang="zh-CN" sz="1600" dirty="0">
                <a:latin typeface="Arial" panose="020B0604020202020204" pitchFamily="34" charset="0"/>
                <a:ea typeface="宋体" panose="02010600030101010101" pitchFamily="2" charset="-122"/>
                <a:cs typeface="Arial" panose="020B0604020202020204" pitchFamily="34" charset="0"/>
              </a:rPr>
              <a:t>digested at high-temperature </a:t>
            </a:r>
            <a:r>
              <a:rPr lang="en-US" sz="1600" dirty="0">
                <a:latin typeface="Arial" panose="020B0604020202020204" pitchFamily="34" charset="0"/>
                <a:ea typeface="宋体" panose="02010600030101010101" pitchFamily="2" charset="-122"/>
                <a:cs typeface="Arial" panose="020B0604020202020204" pitchFamily="34" charset="0"/>
              </a:rPr>
              <a:t>is high, and the consumption of ore can be reduced by 0.2t/t-AO </a:t>
            </a:r>
            <a:r>
              <a:rPr lang="en-US" altLang="zh-CN" sz="1600" dirty="0">
                <a:latin typeface="Arial" panose="020B0604020202020204" pitchFamily="34" charset="0"/>
                <a:ea typeface="宋体" panose="02010600030101010101" pitchFamily="2" charset="-122"/>
                <a:cs typeface="Arial" panose="020B0604020202020204" pitchFamily="34" charset="0"/>
              </a:rPr>
              <a:t>compared to low-temperature method</a:t>
            </a:r>
            <a:r>
              <a:rPr lang="en-US" sz="1600" dirty="0">
                <a:latin typeface="Arial" panose="020B0604020202020204" pitchFamily="34" charset="0"/>
                <a:ea typeface="宋体" panose="02010600030101010101" pitchFamily="2" charset="-122"/>
                <a:cs typeface="Arial" panose="020B0604020202020204" pitchFamily="34" charset="0"/>
              </a:rPr>
              <a:t>. The crystal water in </a:t>
            </a:r>
            <a:r>
              <a:rPr lang="en-US" altLang="zh-CN" sz="1600" dirty="0" err="1">
                <a:latin typeface="Arial" panose="020B0604020202020204" pitchFamily="34" charset="0"/>
                <a:ea typeface="宋体" panose="02010600030101010101" pitchFamily="2" charset="-122"/>
                <a:cs typeface="Arial" panose="020B0604020202020204" pitchFamily="34" charset="0"/>
              </a:rPr>
              <a:t>boehmite</a:t>
            </a:r>
            <a:r>
              <a:rPr lang="en-US" altLang="zh-CN" sz="1600" dirty="0">
                <a:latin typeface="Arial" panose="020B0604020202020204" pitchFamily="34" charset="0"/>
                <a:ea typeface="宋体" panose="02010600030101010101" pitchFamily="2" charset="-122"/>
                <a:cs typeface="Arial" panose="020B0604020202020204" pitchFamily="34" charset="0"/>
              </a:rPr>
              <a:t> and </a:t>
            </a:r>
            <a:r>
              <a:rPr lang="en-US" altLang="zh-CN" sz="1600" dirty="0" err="1">
                <a:solidFill>
                  <a:srgbClr val="000000"/>
                </a:solidFill>
                <a:latin typeface="Arial" panose="020B0604020202020204" pitchFamily="34" charset="0"/>
                <a:ea typeface="宋体" panose="02010600030101010101" pitchFamily="2" charset="-122"/>
              </a:rPr>
              <a:t>alumogoethite</a:t>
            </a:r>
            <a:r>
              <a:rPr lang="en-US" altLang="zh-CN" sz="1600" dirty="0">
                <a:solidFill>
                  <a:srgbClr val="000000"/>
                </a:solidFill>
                <a:latin typeface="Arial" panose="020B0604020202020204" pitchFamily="34" charset="0"/>
                <a:ea typeface="宋体" panose="02010600030101010101" pitchFamily="2" charset="-122"/>
              </a:rPr>
              <a:t> </a:t>
            </a:r>
            <a:r>
              <a:rPr lang="en-US" sz="1600" dirty="0">
                <a:latin typeface="Arial" panose="020B0604020202020204" pitchFamily="34" charset="0"/>
                <a:ea typeface="宋体" panose="02010600030101010101" pitchFamily="2" charset="-122"/>
                <a:cs typeface="Arial" panose="020B0604020202020204" pitchFamily="34" charset="0"/>
              </a:rPr>
              <a:t>is released under high temperature, and the yield of red mud per ton of alumina digested is 12% lower than that under low temperature.</a:t>
            </a:r>
          </a:p>
          <a:p>
            <a:pPr algn="just">
              <a:defRPr/>
            </a:pPr>
            <a:endParaRPr sz="1400" dirty="0">
              <a:latin typeface="Arial" panose="020B0604020202020204" pitchFamily="34" charset="0"/>
              <a:ea typeface="宋体" panose="02010600030101010101" pitchFamily="2" charset="-122"/>
              <a:cs typeface="Arial" panose="020B0604020202020204" pitchFamily="34" charset="0"/>
            </a:endParaRPr>
          </a:p>
        </p:txBody>
      </p:sp>
      <p:graphicFrame>
        <p:nvGraphicFramePr>
          <p:cNvPr id="2" name="表格 1"/>
          <p:cNvGraphicFramePr/>
          <p:nvPr>
            <p:custDataLst>
              <p:tags r:id="rId1"/>
            </p:custDataLst>
            <p:extLst>
              <p:ext uri="{D42A27DB-BD31-4B8C-83A1-F6EECF244321}">
                <p14:modId xmlns:p14="http://schemas.microsoft.com/office/powerpoint/2010/main" val="2860214046"/>
              </p:ext>
            </p:extLst>
          </p:nvPr>
        </p:nvGraphicFramePr>
        <p:xfrm>
          <a:off x="848995" y="1108075"/>
          <a:ext cx="10624185" cy="1650365"/>
        </p:xfrm>
        <a:graphic>
          <a:graphicData uri="http://schemas.openxmlformats.org/drawingml/2006/table">
            <a:tbl>
              <a:tblPr firstRow="1" bandRow="1">
                <a:tableStyleId>{5C22544A-7EE6-4342-B048-85BDC9FD1C3A}</a:tableStyleId>
              </a:tblPr>
              <a:tblGrid>
                <a:gridCol w="1555750">
                  <a:extLst>
                    <a:ext uri="{9D8B030D-6E8A-4147-A177-3AD203B41FA5}">
                      <a16:colId xmlns:a16="http://schemas.microsoft.com/office/drawing/2014/main" val="20000"/>
                    </a:ext>
                  </a:extLst>
                </a:gridCol>
                <a:gridCol w="1915795">
                  <a:extLst>
                    <a:ext uri="{9D8B030D-6E8A-4147-A177-3AD203B41FA5}">
                      <a16:colId xmlns:a16="http://schemas.microsoft.com/office/drawing/2014/main" val="20001"/>
                    </a:ext>
                  </a:extLst>
                </a:gridCol>
                <a:gridCol w="1366520">
                  <a:extLst>
                    <a:ext uri="{9D8B030D-6E8A-4147-A177-3AD203B41FA5}">
                      <a16:colId xmlns:a16="http://schemas.microsoft.com/office/drawing/2014/main" val="20002"/>
                    </a:ext>
                  </a:extLst>
                </a:gridCol>
                <a:gridCol w="1365885">
                  <a:extLst>
                    <a:ext uri="{9D8B030D-6E8A-4147-A177-3AD203B41FA5}">
                      <a16:colId xmlns:a16="http://schemas.microsoft.com/office/drawing/2014/main" val="20003"/>
                    </a:ext>
                  </a:extLst>
                </a:gridCol>
                <a:gridCol w="1365885">
                  <a:extLst>
                    <a:ext uri="{9D8B030D-6E8A-4147-A177-3AD203B41FA5}">
                      <a16:colId xmlns:a16="http://schemas.microsoft.com/office/drawing/2014/main" val="20004"/>
                    </a:ext>
                  </a:extLst>
                </a:gridCol>
                <a:gridCol w="1365885">
                  <a:extLst>
                    <a:ext uri="{9D8B030D-6E8A-4147-A177-3AD203B41FA5}">
                      <a16:colId xmlns:a16="http://schemas.microsoft.com/office/drawing/2014/main" val="20005"/>
                    </a:ext>
                  </a:extLst>
                </a:gridCol>
                <a:gridCol w="1688465">
                  <a:extLst>
                    <a:ext uri="{9D8B030D-6E8A-4147-A177-3AD203B41FA5}">
                      <a16:colId xmlns:a16="http://schemas.microsoft.com/office/drawing/2014/main" val="20006"/>
                    </a:ext>
                  </a:extLst>
                </a:gridCol>
              </a:tblGrid>
              <a:tr h="412750">
                <a:tc gridSpan="7">
                  <a:txBody>
                    <a:bodyPr/>
                    <a:lstStyle/>
                    <a:p>
                      <a:pPr indent="0" algn="ctr">
                        <a:buNone/>
                      </a:pPr>
                      <a:r>
                        <a:rPr lang="en-US" altLang="zh-CN" sz="1600" b="1" dirty="0">
                          <a:solidFill>
                            <a:srgbClr val="000000"/>
                          </a:solidFill>
                          <a:latin typeface="Arial" panose="020B0604020202020204" pitchFamily="34" charset="0"/>
                          <a:ea typeface="宋体" panose="02010600030101010101" pitchFamily="2" charset="-122"/>
                        </a:rPr>
                        <a:t>Table 5: Phase composition of high and low temperature digested red mud from gibbsite</a:t>
                      </a:r>
                      <a:endParaRPr lang="zh-CN" altLang="en-US" sz="16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459740">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Digestion method</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Hematite </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err="1">
                          <a:solidFill>
                            <a:srgbClr val="000000"/>
                          </a:solidFill>
                          <a:latin typeface="Arial" panose="020B0604020202020204" pitchFamily="34" charset="0"/>
                          <a:ea typeface="宋体" panose="02010600030101010101" pitchFamily="2" charset="-122"/>
                        </a:rPr>
                        <a:t>Alumogoethite</a:t>
                      </a:r>
                      <a:r>
                        <a:rPr lang="en-US" altLang="zh-CN" sz="1400" b="0" dirty="0">
                          <a:solidFill>
                            <a:srgbClr val="000000"/>
                          </a:solidFill>
                          <a:latin typeface="Arial" panose="020B0604020202020204" pitchFamily="34" charset="0"/>
                          <a:ea typeface="宋体" panose="02010600030101010101" pitchFamily="2" charset="-122"/>
                        </a:rPr>
                        <a:t> </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err="1">
                          <a:solidFill>
                            <a:srgbClr val="000000"/>
                          </a:solidFill>
                          <a:latin typeface="Arial" panose="020B0604020202020204" pitchFamily="34" charset="0"/>
                          <a:ea typeface="宋体" panose="02010600030101010101" pitchFamily="2" charset="-122"/>
                        </a:rPr>
                        <a:t>Hydrogarnet</a:t>
                      </a:r>
                      <a:r>
                        <a:rPr lang="en-US" altLang="zh-CN" sz="1400" b="0" dirty="0">
                          <a:solidFill>
                            <a:srgbClr val="000000"/>
                          </a:solidFill>
                          <a:latin typeface="Arial" panose="020B0604020202020204" pitchFamily="34" charset="0"/>
                          <a:ea typeface="宋体" panose="02010600030101010101" pitchFamily="2" charset="-122"/>
                        </a:rPr>
                        <a:t> </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Monohydrate bauxite </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err="1">
                          <a:solidFill>
                            <a:srgbClr val="000000"/>
                          </a:solidFill>
                          <a:latin typeface="Arial" panose="020B0604020202020204" pitchFamily="34" charset="0"/>
                          <a:ea typeface="宋体" panose="02010600030101010101" pitchFamily="2" charset="-122"/>
                        </a:rPr>
                        <a:t>Cancrinite</a:t>
                      </a:r>
                      <a:r>
                        <a:rPr lang="en-US" altLang="zh-CN" sz="1400" b="0" dirty="0">
                          <a:solidFill>
                            <a:srgbClr val="000000"/>
                          </a:solidFill>
                          <a:latin typeface="Arial" panose="020B0604020202020204" pitchFamily="34" charset="0"/>
                          <a:ea typeface="宋体" panose="02010600030101010101" pitchFamily="2" charset="-122"/>
                        </a:rPr>
                        <a:t> </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Rutile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7510">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High-temperature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40.20%</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47.30%</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12.50%</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965">
                <a:tc>
                  <a:txBody>
                    <a:bodyPr/>
                    <a:lstStyle/>
                    <a:p>
                      <a:pPr indent="0" algn="ctr">
                        <a:buNone/>
                      </a:pPr>
                      <a:r>
                        <a:rPr lang="en-US" altLang="zh-CN" sz="1400" b="0" dirty="0">
                          <a:solidFill>
                            <a:srgbClr val="000000"/>
                          </a:solidFill>
                          <a:latin typeface="Arial" panose="020B0604020202020204" pitchFamily="34" charset="0"/>
                          <a:ea typeface="宋体" panose="02010600030101010101" pitchFamily="2" charset="-122"/>
                        </a:rPr>
                        <a:t>Low-temperature</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40.50%</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32.70%</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21.80%</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Arial" panose="020B0604020202020204" pitchFamily="34" charset="0"/>
                          <a:cs typeface="Arial" panose="020B0604020202020204" pitchFamily="34" charset="0"/>
                        </a:rPr>
                        <a:t>/</a:t>
                      </a:r>
                      <a:endParaRPr lang="en-US" altLang="en-US" sz="14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Arial" panose="020B0604020202020204" pitchFamily="34" charset="0"/>
                          <a:cs typeface="Arial" panose="020B0604020202020204" pitchFamily="34" charset="0"/>
                        </a:rPr>
                        <a:t>5%</a:t>
                      </a:r>
                      <a:endParaRPr lang="en-US" altLang="en-US" sz="14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12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6" name="文本框 5"/>
          <p:cNvSpPr txBox="1"/>
          <p:nvPr/>
        </p:nvSpPr>
        <p:spPr>
          <a:xfrm>
            <a:off x="400685" y="4848447"/>
            <a:ext cx="11409680" cy="942753"/>
          </a:xfrm>
          <a:prstGeom prst="rect">
            <a:avLst/>
          </a:prstGeom>
          <a:noFill/>
        </p:spPr>
        <p:txBody>
          <a:bodyPr wrap="square" rtlCol="0" anchor="t">
            <a:noAutofit/>
          </a:bodyPr>
          <a:lstStyle/>
          <a:p>
            <a:pPr algn="just"/>
            <a:r>
              <a:rPr lang="en-US" altLang="zh-CN" sz="2000" dirty="0">
                <a:sym typeface="+mn-ea"/>
              </a:rPr>
              <a:t>From </a:t>
            </a:r>
            <a:r>
              <a:rPr lang="en-US" altLang="zh-CN" sz="2000" b="1" dirty="0">
                <a:solidFill>
                  <a:srgbClr val="92D050"/>
                </a:solidFill>
                <a:sym typeface="+mn-ea"/>
              </a:rPr>
              <a:t>Table 6</a:t>
            </a:r>
            <a:r>
              <a:rPr lang="en-US" altLang="zh-CN" sz="2000" dirty="0">
                <a:sym typeface="+mn-ea"/>
              </a:rPr>
              <a:t>, it can be seen that when the C/S of red mud is between 0.8 and 1.30, the relative digestion rate of Al2O3 can all reach 98%, and N/S decreases with the increase of C/S.</a:t>
            </a:r>
            <a:endParaRPr lang="zh-CN" altLang="en-US" sz="2000" dirty="0">
              <a:sym typeface="+mn-ea"/>
            </a:endParaRPr>
          </a:p>
        </p:txBody>
      </p:sp>
      <p:graphicFrame>
        <p:nvGraphicFramePr>
          <p:cNvPr id="5" name="表格 4"/>
          <p:cNvGraphicFramePr/>
          <p:nvPr>
            <p:custDataLst>
              <p:tags r:id="rId1"/>
            </p:custDataLst>
            <p:extLst>
              <p:ext uri="{D42A27DB-BD31-4B8C-83A1-F6EECF244321}">
                <p14:modId xmlns:p14="http://schemas.microsoft.com/office/powerpoint/2010/main" val="3651264238"/>
              </p:ext>
            </p:extLst>
          </p:nvPr>
        </p:nvGraphicFramePr>
        <p:xfrm>
          <a:off x="774065" y="1814830"/>
          <a:ext cx="10727690" cy="2928239"/>
        </p:xfrm>
        <a:graphic>
          <a:graphicData uri="http://schemas.openxmlformats.org/drawingml/2006/table">
            <a:tbl>
              <a:tblPr/>
              <a:tblGrid>
                <a:gridCol w="2208530">
                  <a:extLst>
                    <a:ext uri="{9D8B030D-6E8A-4147-A177-3AD203B41FA5}">
                      <a16:colId xmlns:a16="http://schemas.microsoft.com/office/drawing/2014/main" val="20000"/>
                    </a:ext>
                  </a:extLst>
                </a:gridCol>
                <a:gridCol w="1487805">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gridCol w="1172210">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gridCol w="1172210">
                  <a:extLst>
                    <a:ext uri="{9D8B030D-6E8A-4147-A177-3AD203B41FA5}">
                      <a16:colId xmlns:a16="http://schemas.microsoft.com/office/drawing/2014/main" val="20005"/>
                    </a:ext>
                  </a:extLst>
                </a:gridCol>
                <a:gridCol w="1171575">
                  <a:extLst>
                    <a:ext uri="{9D8B030D-6E8A-4147-A177-3AD203B41FA5}">
                      <a16:colId xmlns:a16="http://schemas.microsoft.com/office/drawing/2014/main" val="20006"/>
                    </a:ext>
                  </a:extLst>
                </a:gridCol>
                <a:gridCol w="1172210">
                  <a:extLst>
                    <a:ext uri="{9D8B030D-6E8A-4147-A177-3AD203B41FA5}">
                      <a16:colId xmlns:a16="http://schemas.microsoft.com/office/drawing/2014/main" val="20007"/>
                    </a:ext>
                  </a:extLst>
                </a:gridCol>
              </a:tblGrid>
              <a:tr h="544195">
                <a:tc gridSpan="8">
                  <a:txBody>
                    <a:bodyPr/>
                    <a:lstStyle/>
                    <a:p>
                      <a:pPr indent="0" algn="ctr">
                        <a:lnSpc>
                          <a:spcPct val="90000"/>
                        </a:lnSpc>
                        <a:buNone/>
                      </a:pPr>
                      <a:r>
                        <a:rPr lang="en-US" altLang="zh-CN" sz="1800" b="0" dirty="0">
                          <a:solidFill>
                            <a:srgbClr val="000000"/>
                          </a:solidFill>
                          <a:latin typeface="Arial" panose="020B0604020202020204" pitchFamily="34" charset="0"/>
                          <a:ea typeface="等线" panose="02010600030101010101" charset="-122"/>
                        </a:rPr>
                        <a:t>Table 6: Production data statistics on impact of red mud C/S on digestion rate from 2020 to 2022</a:t>
                      </a:r>
                      <a:endParaRPr lang="zh-CN" altLang="en-US" sz="1800" b="0" dirty="0">
                        <a:solidFill>
                          <a:srgbClr val="000000"/>
                        </a:solidFill>
                        <a:latin typeface="Arial" panose="020B0604020202020204" pitchFamily="34" charset="0"/>
                        <a:ea typeface="等线" panose="0201060003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04800">
                <a:tc>
                  <a:txBody>
                    <a:bodyPr/>
                    <a:lstStyle/>
                    <a:p>
                      <a:pPr indent="0" algn="ctr">
                        <a:lnSpc>
                          <a:spcPct val="90000"/>
                        </a:lnSpc>
                        <a:buNone/>
                      </a:pPr>
                      <a:r>
                        <a:rPr lang="en-US" altLang="zh-CN" sz="1800" b="0" dirty="0">
                          <a:solidFill>
                            <a:srgbClr val="000000"/>
                          </a:solidFill>
                          <a:latin typeface="Arial" panose="020B0604020202020204" pitchFamily="34" charset="0"/>
                          <a:ea typeface="等线" panose="02010600030101010101" charset="-122"/>
                        </a:rPr>
                        <a:t>Condition</a:t>
                      </a:r>
                      <a:endParaRPr lang="zh-CN" altLang="en-US" sz="1800" b="0" dirty="0">
                        <a:solidFill>
                          <a:srgbClr val="000000"/>
                        </a:solidFill>
                        <a:latin typeface="Arial" panose="020B0604020202020204" pitchFamily="34" charset="0"/>
                        <a:ea typeface="等线" panose="0201060003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altLang="zh-CN" sz="1800" b="0" dirty="0">
                          <a:solidFill>
                            <a:srgbClr val="000000"/>
                          </a:solidFill>
                          <a:latin typeface="Arial" panose="020B0604020202020204" pitchFamily="34" charset="0"/>
                          <a:ea typeface="等线" panose="02010600030101010101" charset="-122"/>
                        </a:rPr>
                        <a:t>Bauxite entering mill</a:t>
                      </a:r>
                      <a:endParaRPr lang="zh-CN" altLang="en-US" sz="1800" b="0" dirty="0">
                        <a:solidFill>
                          <a:srgbClr val="000000"/>
                        </a:solidFill>
                        <a:latin typeface="Arial" panose="020B0604020202020204" pitchFamily="34" charset="0"/>
                        <a:ea typeface="等线" panose="0201060003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6">
                  <a:txBody>
                    <a:bodyPr/>
                    <a:lstStyle/>
                    <a:p>
                      <a:pPr indent="0" algn="ctr">
                        <a:lnSpc>
                          <a:spcPct val="90000"/>
                        </a:lnSpc>
                        <a:buNone/>
                      </a:pPr>
                      <a:r>
                        <a:rPr lang="en-US" altLang="zh-CN" sz="1800" b="0" dirty="0">
                          <a:solidFill>
                            <a:srgbClr val="000000"/>
                          </a:solidFill>
                          <a:latin typeface="Arial" panose="020B0604020202020204" pitchFamily="34" charset="0"/>
                          <a:ea typeface="等线" panose="02010600030101010101" charset="-122"/>
                        </a:rPr>
                        <a:t>Digested red mud (average)</a:t>
                      </a:r>
                      <a:endParaRPr lang="zh-CN" altLang="en-US" sz="1800" b="0" dirty="0">
                        <a:solidFill>
                          <a:srgbClr val="000000"/>
                        </a:solidFill>
                        <a:latin typeface="Arial" panose="020B0604020202020204" pitchFamily="34" charset="0"/>
                        <a:ea typeface="等线" panose="0201060003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304165">
                <a:tc>
                  <a:txBody>
                    <a:bodyPr/>
                    <a:lstStyle/>
                    <a:p>
                      <a:pPr indent="0" algn="ctr">
                        <a:lnSpc>
                          <a:spcPct val="90000"/>
                        </a:lnSpc>
                        <a:buNone/>
                      </a:pPr>
                      <a:r>
                        <a:rPr lang="en-US" altLang="zh-CN" sz="1800" b="0" dirty="0">
                          <a:solidFill>
                            <a:srgbClr val="000000"/>
                          </a:solidFill>
                          <a:latin typeface="Arial" panose="020B0604020202020204" pitchFamily="34" charset="0"/>
                          <a:ea typeface="等线" panose="02010600030101010101" charset="-122"/>
                          <a:cs typeface="Arial" panose="020B0604020202020204" pitchFamily="34" charset="0"/>
                        </a:rPr>
                        <a:t>Red mud </a:t>
                      </a:r>
                      <a:r>
                        <a:rPr lang="zh-CN" sz="1800" b="0" dirty="0">
                          <a:solidFill>
                            <a:srgbClr val="000000"/>
                          </a:solidFill>
                          <a:latin typeface="Arial" panose="020B0604020202020204" pitchFamily="34" charset="0"/>
                          <a:ea typeface="等线" panose="02010600030101010101" charset="-122"/>
                          <a:cs typeface="Arial" panose="020B0604020202020204" pitchFamily="34" charset="0"/>
                        </a:rPr>
                        <a:t>C/S</a:t>
                      </a:r>
                      <a:endParaRPr lang="zh-CN" altLang="en-US" sz="1800" b="0" dirty="0">
                        <a:solidFill>
                          <a:srgbClr val="00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A/S</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altLang="zh-CN" sz="1800" b="0" dirty="0">
                          <a:solidFill>
                            <a:srgbClr val="000000"/>
                          </a:solidFill>
                          <a:latin typeface="Arial" panose="020B0604020202020204" pitchFamily="34" charset="0"/>
                          <a:ea typeface="等线" panose="02010600030101010101" charset="-122"/>
                          <a:cs typeface="Arial" panose="020B0604020202020204" pitchFamily="34" charset="0"/>
                        </a:rPr>
                        <a:t>Batch</a:t>
                      </a:r>
                      <a:endParaRPr lang="zh-CN" altLang="en-US" sz="1800" b="0" dirty="0">
                        <a:solidFill>
                          <a:srgbClr val="00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A/S</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C/S</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N/S</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zh-CN" altLang="zh-CN" sz="1800" b="0" dirty="0">
                          <a:solidFill>
                            <a:srgbClr val="000000"/>
                          </a:solidFill>
                          <a:latin typeface="Arial" panose="020B0604020202020204" pitchFamily="34" charset="0"/>
                          <a:ea typeface="等线" panose="02010600030101010101" charset="-122"/>
                          <a:cs typeface="Arial" panose="020B0604020202020204" pitchFamily="34" charset="0"/>
                        </a:rPr>
                        <a:t>η</a:t>
                      </a:r>
                      <a:r>
                        <a:rPr lang="en-US" altLang="zh-CN" sz="1800" b="0" dirty="0">
                          <a:solidFill>
                            <a:srgbClr val="000000"/>
                          </a:solidFill>
                          <a:latin typeface="Arial" panose="020B0604020202020204" pitchFamily="34" charset="0"/>
                          <a:ea typeface="等线" panose="02010600030101010101" charset="-122"/>
                          <a:cs typeface="Arial" panose="020B0604020202020204" pitchFamily="34" charset="0"/>
                        </a:rPr>
                        <a:t> actual </a:t>
                      </a:r>
                      <a:r>
                        <a:rPr lang="zh-CN" sz="1800" b="0" dirty="0">
                          <a:solidFill>
                            <a:srgbClr val="000000"/>
                          </a:solidFill>
                          <a:latin typeface="Arial" panose="020B0604020202020204" pitchFamily="34" charset="0"/>
                          <a:ea typeface="等线" panose="02010600030101010101" charset="-122"/>
                          <a:cs typeface="Arial" panose="020B0604020202020204" pitchFamily="34" charset="0"/>
                        </a:rPr>
                        <a:t>%</a:t>
                      </a:r>
                      <a:endParaRPr lang="zh-CN" altLang="en-US" sz="1800" b="0" dirty="0">
                        <a:solidFill>
                          <a:srgbClr val="00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zh-CN" sz="1800" b="0" dirty="0">
                          <a:solidFill>
                            <a:srgbClr val="000000"/>
                          </a:solidFill>
                          <a:latin typeface="Arial" panose="020B0604020202020204" pitchFamily="34" charset="0"/>
                          <a:ea typeface="等线" panose="02010600030101010101" charset="-122"/>
                          <a:cs typeface="Arial" panose="020B0604020202020204" pitchFamily="34" charset="0"/>
                        </a:rPr>
                        <a:t>η</a:t>
                      </a:r>
                      <a:r>
                        <a:rPr lang="en-US" altLang="zh-CN" sz="1800" b="0" dirty="0">
                          <a:solidFill>
                            <a:srgbClr val="000000"/>
                          </a:solidFill>
                          <a:latin typeface="Arial" panose="020B0604020202020204" pitchFamily="34" charset="0"/>
                          <a:ea typeface="等线" panose="02010600030101010101" charset="-122"/>
                          <a:cs typeface="Arial" panose="020B0604020202020204" pitchFamily="34" charset="0"/>
                        </a:rPr>
                        <a:t> phase </a:t>
                      </a:r>
                      <a:r>
                        <a:rPr lang="zh-CN" sz="1800" b="0" dirty="0">
                          <a:solidFill>
                            <a:srgbClr val="000000"/>
                          </a:solidFill>
                          <a:latin typeface="Arial" panose="020B0604020202020204" pitchFamily="34" charset="0"/>
                          <a:ea typeface="等线" panose="02010600030101010101" charset="-122"/>
                          <a:cs typeface="Arial" panose="020B0604020202020204" pitchFamily="34" charset="0"/>
                        </a:rPr>
                        <a:t>%</a:t>
                      </a:r>
                      <a:endParaRPr lang="zh-CN" altLang="en-US" sz="1800" b="0" dirty="0">
                        <a:solidFill>
                          <a:srgbClr val="00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indent="0" algn="ctr">
                        <a:lnSpc>
                          <a:spcPct val="90000"/>
                        </a:lnSpc>
                        <a:buNone/>
                      </a:pPr>
                      <a:r>
                        <a:rPr lang="zh-CN" sz="1800" b="0" dirty="0">
                          <a:solidFill>
                            <a:srgbClr val="000000"/>
                          </a:solidFill>
                          <a:latin typeface="Arial" panose="020B0604020202020204" pitchFamily="34" charset="0"/>
                          <a:ea typeface="等线" panose="02010600030101010101" charset="-122"/>
                          <a:cs typeface="Arial" panose="020B0604020202020204" pitchFamily="34" charset="0"/>
                        </a:rPr>
                        <a:t>C/S＜0.8</a:t>
                      </a:r>
                      <a:endParaRPr lang="zh-CN" altLang="en-US" sz="1800" b="0" dirty="0">
                        <a:solidFill>
                          <a:srgbClr val="00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11.34</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80</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1.33</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0.72</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0.52</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87.46</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96.67</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indent="0" algn="ctr">
                        <a:lnSpc>
                          <a:spcPct val="90000"/>
                        </a:lnSpc>
                        <a:buNone/>
                      </a:pPr>
                      <a:r>
                        <a:rPr lang="zh-CN" sz="1800" b="0">
                          <a:solidFill>
                            <a:srgbClr val="000000"/>
                          </a:solidFill>
                          <a:latin typeface="Arial" panose="020B0604020202020204" pitchFamily="34" charset="0"/>
                          <a:ea typeface="等线" panose="02010600030101010101" charset="-122"/>
                          <a:cs typeface="Arial" panose="020B0604020202020204" pitchFamily="34" charset="0"/>
                        </a:rPr>
                        <a:t>0.8≤C/S＜1.0</a:t>
                      </a:r>
                      <a:endParaRPr lang="zh-CN" altLang="en-US" sz="1800" b="0">
                        <a:solidFill>
                          <a:srgbClr val="00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12.22</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622</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1.19</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0.91</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0.49</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89.35</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98.19</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indent="0" algn="ctr">
                        <a:lnSpc>
                          <a:spcPct val="90000"/>
                        </a:lnSpc>
                        <a:buNone/>
                      </a:pPr>
                      <a:r>
                        <a:rPr lang="zh-CN" sz="1800" b="0">
                          <a:solidFill>
                            <a:srgbClr val="FF0000"/>
                          </a:solidFill>
                          <a:latin typeface="Arial" panose="020B0604020202020204" pitchFamily="34" charset="0"/>
                          <a:ea typeface="等线" panose="02010600030101010101" charset="-122"/>
                          <a:cs typeface="Arial" panose="020B0604020202020204" pitchFamily="34" charset="0"/>
                        </a:rPr>
                        <a:t>1.0≤C/S＜1.3</a:t>
                      </a:r>
                      <a:endParaRPr lang="zh-CN" altLang="en-US" sz="1800" b="0">
                        <a:solidFill>
                          <a:srgbClr val="FF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FF0000"/>
                          </a:solidFill>
                          <a:latin typeface="Arial" panose="020B0604020202020204" pitchFamily="34" charset="0"/>
                          <a:cs typeface="Arial" panose="020B0604020202020204" pitchFamily="34" charset="0"/>
                        </a:rPr>
                        <a:t>14.67</a:t>
                      </a:r>
                      <a:endParaRPr lang="en-US" altLang="en-US" sz="1800" b="0">
                        <a:solidFill>
                          <a:srgbClr val="FF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FF0000"/>
                          </a:solidFill>
                          <a:latin typeface="Arial" panose="020B0604020202020204" pitchFamily="34" charset="0"/>
                          <a:cs typeface="Arial" panose="020B0604020202020204" pitchFamily="34" charset="0"/>
                        </a:rPr>
                        <a:t>1483</a:t>
                      </a:r>
                      <a:endParaRPr lang="en-US" altLang="en-US" sz="1800" b="0" dirty="0">
                        <a:solidFill>
                          <a:srgbClr val="FF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FF0000"/>
                          </a:solidFill>
                          <a:latin typeface="Arial" panose="020B0604020202020204" pitchFamily="34" charset="0"/>
                          <a:cs typeface="Arial" panose="020B0604020202020204" pitchFamily="34" charset="0"/>
                        </a:rPr>
                        <a:t>1.26</a:t>
                      </a:r>
                      <a:endParaRPr lang="en-US" altLang="en-US" sz="1800" b="0" dirty="0">
                        <a:solidFill>
                          <a:srgbClr val="FF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FF0000"/>
                          </a:solidFill>
                          <a:latin typeface="Arial" panose="020B0604020202020204" pitchFamily="34" charset="0"/>
                          <a:cs typeface="Arial" panose="020B0604020202020204" pitchFamily="34" charset="0"/>
                        </a:rPr>
                        <a:t>1.15</a:t>
                      </a:r>
                      <a:endParaRPr lang="en-US" altLang="en-US" sz="1800" b="0" dirty="0">
                        <a:solidFill>
                          <a:srgbClr val="FF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FF0000"/>
                          </a:solidFill>
                          <a:latin typeface="Arial" panose="020B0604020202020204" pitchFamily="34" charset="0"/>
                          <a:cs typeface="Arial" panose="020B0604020202020204" pitchFamily="34" charset="0"/>
                        </a:rPr>
                        <a:t>0.47</a:t>
                      </a:r>
                      <a:endParaRPr lang="en-US" altLang="en-US" sz="1800" b="0" dirty="0">
                        <a:solidFill>
                          <a:srgbClr val="FF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FF0000"/>
                          </a:solidFill>
                          <a:latin typeface="Arial" panose="020B0604020202020204" pitchFamily="34" charset="0"/>
                          <a:cs typeface="Arial" panose="020B0604020202020204" pitchFamily="34" charset="0"/>
                        </a:rPr>
                        <a:t>90.83</a:t>
                      </a:r>
                      <a:endParaRPr lang="en-US" altLang="en-US" sz="1800" b="0" dirty="0">
                        <a:solidFill>
                          <a:srgbClr val="FF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FF0000"/>
                          </a:solidFill>
                          <a:latin typeface="Arial" panose="020B0604020202020204" pitchFamily="34" charset="0"/>
                          <a:cs typeface="Arial" panose="020B0604020202020204" pitchFamily="34" charset="0"/>
                        </a:rPr>
                        <a:t>98.03</a:t>
                      </a:r>
                      <a:endParaRPr lang="en-US" altLang="en-US" sz="1800" b="0" dirty="0">
                        <a:solidFill>
                          <a:srgbClr val="FF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indent="0" algn="ctr">
                        <a:lnSpc>
                          <a:spcPct val="90000"/>
                        </a:lnSpc>
                        <a:buNone/>
                      </a:pPr>
                      <a:r>
                        <a:rPr lang="zh-CN" sz="1800" b="0">
                          <a:solidFill>
                            <a:srgbClr val="000000"/>
                          </a:solidFill>
                          <a:latin typeface="Arial" panose="020B0604020202020204" pitchFamily="34" charset="0"/>
                          <a:ea typeface="等线" panose="02010600030101010101" charset="-122"/>
                          <a:cs typeface="Arial" panose="020B0604020202020204" pitchFamily="34" charset="0"/>
                        </a:rPr>
                        <a:t>1.3≤C/S＜1.6</a:t>
                      </a:r>
                      <a:endParaRPr lang="zh-CN" altLang="en-US" sz="1800" b="0">
                        <a:solidFill>
                          <a:srgbClr val="000000"/>
                        </a:solidFill>
                        <a:latin typeface="Arial" panose="020B0604020202020204" pitchFamily="34" charset="0"/>
                        <a:ea typeface="等线" panose="02010600030101010101" charset="-122"/>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17.00</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830</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1.31</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1.42</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0.44</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91.88</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97.96</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1.6≤C/S</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20.73</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367</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1.43</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1.92</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0.39</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a:solidFill>
                            <a:srgbClr val="000000"/>
                          </a:solidFill>
                          <a:latin typeface="Arial" panose="020B0604020202020204" pitchFamily="34" charset="0"/>
                          <a:cs typeface="Arial" panose="020B0604020202020204" pitchFamily="34" charset="0"/>
                        </a:rPr>
                        <a:t>92.96</a:t>
                      </a:r>
                      <a:endParaRPr lang="en-US" altLang="en-US" sz="18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90000"/>
                        </a:lnSpc>
                        <a:buNone/>
                      </a:pPr>
                      <a:r>
                        <a:rPr lang="en-US" sz="1800" b="0" dirty="0">
                          <a:solidFill>
                            <a:srgbClr val="000000"/>
                          </a:solidFill>
                          <a:latin typeface="Arial" panose="020B0604020202020204" pitchFamily="34" charset="0"/>
                          <a:cs typeface="Arial" panose="020B0604020202020204" pitchFamily="34" charset="0"/>
                        </a:rPr>
                        <a:t>97.78</a:t>
                      </a:r>
                      <a:endParaRPr lang="en-US" altLang="en-US" sz="18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文本框 1"/>
          <p:cNvSpPr txBox="1"/>
          <p:nvPr>
            <p:custDataLst>
              <p:tags r:id="rId2"/>
            </p:custDataLst>
          </p:nvPr>
        </p:nvSpPr>
        <p:spPr>
          <a:xfrm>
            <a:off x="481330" y="1134110"/>
            <a:ext cx="8421370" cy="461665"/>
          </a:xfrm>
          <a:prstGeom prst="rect">
            <a:avLst/>
          </a:prstGeom>
          <a:noFill/>
        </p:spPr>
        <p:txBody>
          <a:bodyPr wrap="square" rtlCol="0">
            <a:spAutoFit/>
          </a:bodyPr>
          <a:lstStyle/>
          <a:p>
            <a:r>
              <a:rPr lang="en-US" sz="2400" b="1" dirty="0">
                <a:sym typeface="+mn-ea"/>
              </a:rPr>
              <a:t>5</a:t>
            </a:r>
            <a:r>
              <a:rPr sz="2400" b="1" dirty="0">
                <a:sym typeface="+mn-ea"/>
              </a:rPr>
              <a:t>.</a:t>
            </a:r>
            <a:r>
              <a:rPr lang="en-US" sz="2400" b="1" dirty="0">
                <a:sym typeface="+mn-ea"/>
              </a:rPr>
              <a:t>3.</a:t>
            </a:r>
            <a:r>
              <a:rPr sz="2400" b="1" dirty="0">
                <a:sym typeface="+mn-ea"/>
              </a:rPr>
              <a:t>2</a:t>
            </a:r>
            <a:r>
              <a:rPr lang="en-US" sz="2400" b="1" dirty="0">
                <a:sym typeface="+mn-ea"/>
              </a:rPr>
              <a:t>  </a:t>
            </a:r>
            <a:r>
              <a:rPr lang="en-US" altLang="zh-CN" sz="2400" b="1" dirty="0">
                <a:sym typeface="+mn-ea"/>
              </a:rPr>
              <a:t>Relationship between lime addition and digestion rate</a:t>
            </a:r>
            <a:endParaRPr lang="zh-CN" altLang="en-US" sz="2400" b="1" dirty="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13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2" name="文本框 1"/>
          <p:cNvSpPr txBox="1"/>
          <p:nvPr/>
        </p:nvSpPr>
        <p:spPr>
          <a:xfrm>
            <a:off x="481330" y="1134110"/>
            <a:ext cx="11215370" cy="446276"/>
          </a:xfrm>
          <a:prstGeom prst="rect">
            <a:avLst/>
          </a:prstGeom>
          <a:noFill/>
        </p:spPr>
        <p:txBody>
          <a:bodyPr wrap="square" rtlCol="0">
            <a:spAutoFit/>
          </a:bodyPr>
          <a:lstStyle/>
          <a:p>
            <a:r>
              <a:rPr lang="en-US" sz="2300" b="1" dirty="0">
                <a:sym typeface="+mn-ea"/>
              </a:rPr>
              <a:t>5</a:t>
            </a:r>
            <a:r>
              <a:rPr sz="2300" b="1" dirty="0">
                <a:sym typeface="+mn-ea"/>
              </a:rPr>
              <a:t>.</a:t>
            </a:r>
            <a:r>
              <a:rPr lang="en-US" sz="2300" b="1" dirty="0">
                <a:sym typeface="+mn-ea"/>
              </a:rPr>
              <a:t>3.3 Sedimentation performance and washing efficiency of red mud improve significantly</a:t>
            </a:r>
            <a:endParaRPr lang="zh-CN" altLang="en-US" sz="2300" dirty="0"/>
          </a:p>
        </p:txBody>
      </p:sp>
      <p:sp>
        <p:nvSpPr>
          <p:cNvPr id="8" name="文本框 7"/>
          <p:cNvSpPr txBox="1"/>
          <p:nvPr/>
        </p:nvSpPr>
        <p:spPr>
          <a:xfrm>
            <a:off x="375285" y="1773555"/>
            <a:ext cx="11441430" cy="3231654"/>
          </a:xfrm>
          <a:prstGeom prst="rect">
            <a:avLst/>
          </a:prstGeom>
          <a:noFill/>
          <a:ln w="9525">
            <a:noFill/>
          </a:ln>
        </p:spPr>
        <p:txBody>
          <a:bodyPr wrap="square">
            <a:spAutoFit/>
          </a:bodyPr>
          <a:lstStyle/>
          <a:p>
            <a:pPr algn="just"/>
            <a:r>
              <a:rPr lang="en-US" altLang="zh-CN" sz="1700" dirty="0">
                <a:ea typeface="宋体" panose="02010600030101010101" pitchFamily="2" charset="-122"/>
              </a:rPr>
              <a:t>Through production practice, it has been proven that the high-temperature digestion process needs a large amount of water for washing one ton of red mud. In the red mud washing process, four times of reverse washing are needed, and the liquid caustic soda concentration of the discharged red mud is less than 3g/L. However, the amount of water for washing  one ton of red mud at low temperature is small, but it is necessary to use 5-6 times of reverse washing in red mud washing to achieve a concentration of less than 5g/L. Moreover, the high temperature digestion process by adding lime promotes the digestion reaction of </a:t>
            </a:r>
            <a:r>
              <a:rPr lang="en-US" altLang="zh-CN" sz="1700" dirty="0" err="1">
                <a:ea typeface="宋体" panose="02010600030101010101" pitchFamily="2" charset="-122"/>
              </a:rPr>
              <a:t>alumogoethite</a:t>
            </a:r>
            <a:r>
              <a:rPr lang="en-US" altLang="zh-CN" sz="1700" dirty="0">
                <a:ea typeface="宋体" panose="02010600030101010101" pitchFamily="2" charset="-122"/>
              </a:rPr>
              <a:t> in bauxite, which was converted into hematite, and the sedimentation performance of red mud is improved. Our high-temperature digestion process can control the liquid-solid ratio of red mud separation and washing bottom flow liquid to 1.0~1.3, reduce the total alkali concentration of the washing solution to below 50g/L, and the unit consumption of </a:t>
            </a:r>
            <a:r>
              <a:rPr lang="en-US" altLang="zh-CN" sz="1700" dirty="0" err="1">
                <a:ea typeface="宋体" panose="02010600030101010101" pitchFamily="2" charset="-122"/>
              </a:rPr>
              <a:t>flocculant</a:t>
            </a:r>
            <a:r>
              <a:rPr lang="en-US" altLang="zh-CN" sz="1700" dirty="0">
                <a:ea typeface="宋体" panose="02010600030101010101" pitchFamily="2" charset="-122"/>
              </a:rPr>
              <a:t> is less than 150g/t-dry red mud. An alumina plant in Guangxi adopts a low-temperature digestion process, but there is no reaction of </a:t>
            </a:r>
            <a:r>
              <a:rPr lang="en-US" altLang="zh-CN" sz="1700" dirty="0" err="1">
                <a:ea typeface="宋体" panose="02010600030101010101" pitchFamily="2" charset="-122"/>
              </a:rPr>
              <a:t>alumogoethite</a:t>
            </a:r>
            <a:r>
              <a:rPr lang="en-US" altLang="zh-CN" sz="1700" dirty="0">
                <a:ea typeface="宋体" panose="02010600030101010101" pitchFamily="2" charset="-122"/>
              </a:rPr>
              <a:t>, which seriously affects the sedimentation performance of red mud. The liquid-solid ratio of the bottom flow liquid is greater than 1.6, the total alkali concentration of the washing solution is greater than 60g/L, and the unit consumption of </a:t>
            </a:r>
            <a:r>
              <a:rPr lang="en-US" altLang="zh-CN" sz="1700" dirty="0" err="1">
                <a:ea typeface="宋体" panose="02010600030101010101" pitchFamily="2" charset="-122"/>
              </a:rPr>
              <a:t>flocculant</a:t>
            </a:r>
            <a:r>
              <a:rPr lang="en-US" altLang="zh-CN" sz="1700" dirty="0">
                <a:ea typeface="宋体" panose="02010600030101010101" pitchFamily="2" charset="-122"/>
              </a:rPr>
              <a:t> is as high as 400g/t-dry red mud.  </a:t>
            </a:r>
            <a:endParaRPr lang="zh-CN" altLang="en-US" sz="1700" b="0" dirty="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2" name="文本框 1"/>
          <p:cNvSpPr txBox="1"/>
          <p:nvPr/>
        </p:nvSpPr>
        <p:spPr>
          <a:xfrm>
            <a:off x="481330" y="1040765"/>
            <a:ext cx="11202670" cy="400110"/>
          </a:xfrm>
          <a:prstGeom prst="rect">
            <a:avLst/>
          </a:prstGeom>
          <a:noFill/>
        </p:spPr>
        <p:txBody>
          <a:bodyPr wrap="square" rtlCol="0">
            <a:spAutoFit/>
          </a:bodyPr>
          <a:lstStyle/>
          <a:p>
            <a:r>
              <a:rPr lang="en-US" sz="2000" b="1" dirty="0">
                <a:sym typeface="+mn-ea"/>
              </a:rPr>
              <a:t>5</a:t>
            </a:r>
            <a:r>
              <a:rPr sz="2000" b="1" dirty="0">
                <a:sym typeface="+mn-ea"/>
              </a:rPr>
              <a:t>.</a:t>
            </a:r>
            <a:r>
              <a:rPr lang="en-US" sz="2000" b="1" dirty="0">
                <a:sym typeface="+mn-ea"/>
              </a:rPr>
              <a:t>3.4 Accumulation rate of organic matter slows down significantly at high temperature by adding lime</a:t>
            </a:r>
            <a:endParaRPr sz="2000" b="1" dirty="0">
              <a:sym typeface="+mn-ea"/>
            </a:endParaRPr>
          </a:p>
        </p:txBody>
      </p:sp>
      <p:sp>
        <p:nvSpPr>
          <p:cNvPr id="3" name="文本框 2"/>
          <p:cNvSpPr txBox="1"/>
          <p:nvPr/>
        </p:nvSpPr>
        <p:spPr>
          <a:xfrm>
            <a:off x="420370" y="1631315"/>
            <a:ext cx="11542395" cy="1569660"/>
          </a:xfrm>
          <a:prstGeom prst="rect">
            <a:avLst/>
          </a:prstGeom>
          <a:noFill/>
        </p:spPr>
        <p:txBody>
          <a:bodyPr wrap="square" rtlCol="0" anchor="t">
            <a:spAutoFit/>
          </a:bodyPr>
          <a:lstStyle/>
          <a:p>
            <a:pPr algn="just">
              <a:defRPr/>
            </a:pPr>
            <a:r>
              <a:rPr lang="en-US" altLang="zh-CN" sz="1600" dirty="0">
                <a:sym typeface="+mn-ea"/>
              </a:rPr>
              <a:t>We have been using the high temperature digestion process by adding lime to treat the low-Si Guinean bauxite for nearly three years. Up to now, the concentration of refined liquid TOC is less than 6g/L and that of oxalate is less than 1.3g/L. So far, no organic matter removal system has been used, and no adverse effects of organic matter on the production process have occurred. However, an alumina plant in Guangxi adopted the low-temperature digestion process to treat Guinean bauxite. After 5 months of operation, it was forced to start the organic matter removal system, with the concentration of TOC in the decomposed mother liquor maintaining at 16g/L for a long time and the concentration of oxalate reaching 4.2g/L.</a:t>
            </a:r>
            <a:endParaRPr lang="zh-CN" altLang="zh-CN" sz="1600" dirty="0">
              <a:sym typeface="+mn-ea"/>
            </a:endParaRPr>
          </a:p>
        </p:txBody>
      </p:sp>
      <p:pic>
        <p:nvPicPr>
          <p:cNvPr id="5" name="图片 4"/>
          <p:cNvPicPr>
            <a:picLocks noChangeAspect="1"/>
          </p:cNvPicPr>
          <p:nvPr>
            <p:custDataLst>
              <p:tags r:id="rId1"/>
            </p:custDataLst>
          </p:nvPr>
        </p:nvPicPr>
        <p:blipFill>
          <a:blip r:embed="rId3" cstate="print"/>
          <a:stretch>
            <a:fillRect/>
          </a:stretch>
        </p:blipFill>
        <p:spPr>
          <a:xfrm>
            <a:off x="641985" y="3650267"/>
            <a:ext cx="10711815" cy="2256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lang="zh-CN" dirty="0"/>
          </a:p>
        </p:txBody>
      </p:sp>
      <p:sp>
        <p:nvSpPr>
          <p:cNvPr id="100" name="文本框 99"/>
          <p:cNvSpPr txBox="1"/>
          <p:nvPr/>
        </p:nvSpPr>
        <p:spPr>
          <a:xfrm>
            <a:off x="140970" y="1395095"/>
            <a:ext cx="6440805" cy="3293209"/>
          </a:xfrm>
          <a:prstGeom prst="rect">
            <a:avLst/>
          </a:prstGeom>
          <a:noFill/>
          <a:ln w="9525">
            <a:noFill/>
          </a:ln>
        </p:spPr>
        <p:txBody>
          <a:bodyPr wrap="square">
            <a:spAutoFit/>
          </a:bodyPr>
          <a:lstStyle/>
          <a:p>
            <a:pPr indent="0">
              <a:lnSpc>
                <a:spcPct val="140000"/>
              </a:lnSpc>
              <a:spcBef>
                <a:spcPts val="0"/>
              </a:spcBef>
              <a:spcAft>
                <a:spcPts val="0"/>
              </a:spcAft>
            </a:pPr>
            <a:r>
              <a:rPr lang="en-US" altLang="zh-CN" sz="2000" b="1" dirty="0">
                <a:ea typeface="宋体" panose="02010600030101010101" pitchFamily="2" charset="-122"/>
              </a:rPr>
              <a:t>5.3.5 Carbonate accumulation rate slows down significantly</a:t>
            </a:r>
            <a:endParaRPr lang="zh-CN" sz="2000" b="0" dirty="0">
              <a:ea typeface="宋体" panose="02010600030101010101" pitchFamily="2" charset="-122"/>
            </a:endParaRPr>
          </a:p>
          <a:p>
            <a:pPr indent="0" algn="just">
              <a:spcBef>
                <a:spcPts val="0"/>
              </a:spcBef>
              <a:spcAft>
                <a:spcPts val="0"/>
              </a:spcAft>
            </a:pPr>
            <a:r>
              <a:rPr lang="en-US" altLang="zh-CN" dirty="0">
                <a:ea typeface="宋体" panose="02010600030101010101" pitchFamily="2" charset="-122"/>
              </a:rPr>
              <a:t>We adopt the high-temperature digestion process by adding lime with a digestion temperature of 270 ℃. We have been using low-Si Guinean bauxite to produce alumina for over 2 years. Without starting the salt discharge system, the total carbon ratio of the circulating mother liquor remained stable at around 5%. However, within one year of operation of an alumina plant in Guangxi using low-temperature digestion process to treat Guinean bauxite, the total carbon ratio of the system reached over 10%. It can be seen that the high-temperature digestion process by lime greatly slows down the accumulation rate of carbon and alkali in the system.</a:t>
            </a:r>
            <a:endParaRPr lang="zh-CN" altLang="en-US" b="0" dirty="0">
              <a:ea typeface="宋体" panose="02010600030101010101" pitchFamily="2" charset="-122"/>
            </a:endParaRPr>
          </a:p>
        </p:txBody>
      </p:sp>
      <p:pic>
        <p:nvPicPr>
          <p:cNvPr id="6" name="图片 5"/>
          <p:cNvPicPr>
            <a:picLocks noChangeAspect="1"/>
          </p:cNvPicPr>
          <p:nvPr/>
        </p:nvPicPr>
        <p:blipFill>
          <a:blip r:embed="rId2" cstate="print"/>
          <a:stretch>
            <a:fillRect/>
          </a:stretch>
        </p:blipFill>
        <p:spPr>
          <a:xfrm>
            <a:off x="6543040" y="1536065"/>
            <a:ext cx="5496560" cy="4709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16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100" name="文本框 99"/>
          <p:cNvSpPr txBox="1"/>
          <p:nvPr/>
        </p:nvSpPr>
        <p:spPr>
          <a:xfrm>
            <a:off x="292735" y="1040765"/>
            <a:ext cx="11061065" cy="2369880"/>
          </a:xfrm>
          <a:prstGeom prst="rect">
            <a:avLst/>
          </a:prstGeom>
          <a:noFill/>
          <a:ln w="9525">
            <a:noFill/>
          </a:ln>
        </p:spPr>
        <p:txBody>
          <a:bodyPr wrap="square">
            <a:spAutoFit/>
          </a:bodyPr>
          <a:lstStyle/>
          <a:p>
            <a:pPr indent="0">
              <a:lnSpc>
                <a:spcPct val="150000"/>
              </a:lnSpc>
            </a:pPr>
            <a:r>
              <a:rPr lang="en-US" altLang="zh-CN" sz="2400" b="1" dirty="0">
                <a:ea typeface="宋体" panose="02010600030101010101" pitchFamily="2" charset="-122"/>
              </a:rPr>
              <a:t>5.3.6  Technical and economic indicators and energy consumption at advanced level</a:t>
            </a:r>
            <a:endParaRPr lang="zh-CN" sz="1200" b="0" dirty="0">
              <a:ea typeface="宋体" panose="02010600030101010101" pitchFamily="2" charset="-122"/>
            </a:endParaRPr>
          </a:p>
          <a:p>
            <a:pPr indent="0" algn="just"/>
            <a:r>
              <a:rPr lang="en-US" altLang="zh-CN" sz="1600" dirty="0">
                <a:ea typeface="宋体" panose="02010600030101010101" pitchFamily="2" charset="-122"/>
              </a:rPr>
              <a:t>When the caustic soda concentration of circulating mother liquor increases by 10g/L, the circulating efficiency increases by about 5~6kg/m³- mother liquor. Under normal circumstances, the concentration of circulating mother liquor in high temperature digestion process can be set as 220~240g/L, and that in low temperature digestion process as 190~200g/L. Under the same digestion feed flow condition, the production capacity of high temperature process is 19% higher than that of low temperature process.</a:t>
            </a:r>
            <a:endParaRPr lang="zh-CN" sz="1600" b="0" dirty="0">
              <a:ea typeface="宋体" panose="02010600030101010101" pitchFamily="2" charset="-122"/>
            </a:endParaRPr>
          </a:p>
          <a:p>
            <a:pPr indent="0" algn="just"/>
            <a:endParaRPr lang="en-US" altLang="zh-CN" sz="1600" dirty="0">
              <a:ea typeface="宋体" panose="02010600030101010101" pitchFamily="2" charset="-122"/>
            </a:endParaRPr>
          </a:p>
          <a:p>
            <a:pPr indent="0" algn="just"/>
            <a:r>
              <a:rPr lang="en-US" altLang="zh-CN" sz="1600" dirty="0">
                <a:ea typeface="宋体" panose="02010600030101010101" pitchFamily="2" charset="-122"/>
              </a:rPr>
              <a:t>The comparison of unit consumption indicators of low-Si Guinean bauxite with high and low temperature processes is shown in Table 9.</a:t>
            </a:r>
            <a:endParaRPr lang="zh-CN" altLang="en-US" sz="1600" b="0" dirty="0">
              <a:ea typeface="宋体" panose="02010600030101010101" pitchFamily="2" charset="-122"/>
            </a:endParaRPr>
          </a:p>
        </p:txBody>
      </p:sp>
      <p:graphicFrame>
        <p:nvGraphicFramePr>
          <p:cNvPr id="6" name="表格 5"/>
          <p:cNvGraphicFramePr/>
          <p:nvPr>
            <p:custDataLst>
              <p:tags r:id="rId1"/>
            </p:custDataLst>
            <p:extLst>
              <p:ext uri="{D42A27DB-BD31-4B8C-83A1-F6EECF244321}">
                <p14:modId xmlns:p14="http://schemas.microsoft.com/office/powerpoint/2010/main" val="3038393590"/>
              </p:ext>
            </p:extLst>
          </p:nvPr>
        </p:nvGraphicFramePr>
        <p:xfrm>
          <a:off x="523875" y="3569335"/>
          <a:ext cx="10830560" cy="2531110"/>
        </p:xfrm>
        <a:graphic>
          <a:graphicData uri="http://schemas.openxmlformats.org/drawingml/2006/table">
            <a:tbl>
              <a:tblPr firstRow="1" bandRow="1">
                <a:tableStyleId>{5C22544A-7EE6-4342-B048-85BDC9FD1C3A}</a:tableStyleId>
              </a:tblPr>
              <a:tblGrid>
                <a:gridCol w="1858378">
                  <a:extLst>
                    <a:ext uri="{9D8B030D-6E8A-4147-A177-3AD203B41FA5}">
                      <a16:colId xmlns:a16="http://schemas.microsoft.com/office/drawing/2014/main" val="20000"/>
                    </a:ext>
                  </a:extLst>
                </a:gridCol>
                <a:gridCol w="1680477">
                  <a:extLst>
                    <a:ext uri="{9D8B030D-6E8A-4147-A177-3AD203B41FA5}">
                      <a16:colId xmlns:a16="http://schemas.microsoft.com/office/drawing/2014/main" val="20001"/>
                    </a:ext>
                  </a:extLst>
                </a:gridCol>
                <a:gridCol w="1393190">
                  <a:extLst>
                    <a:ext uri="{9D8B030D-6E8A-4147-A177-3AD203B41FA5}">
                      <a16:colId xmlns:a16="http://schemas.microsoft.com/office/drawing/2014/main" val="20002"/>
                    </a:ext>
                  </a:extLst>
                </a:gridCol>
                <a:gridCol w="1391920">
                  <a:extLst>
                    <a:ext uri="{9D8B030D-6E8A-4147-A177-3AD203B41FA5}">
                      <a16:colId xmlns:a16="http://schemas.microsoft.com/office/drawing/2014/main" val="20003"/>
                    </a:ext>
                  </a:extLst>
                </a:gridCol>
                <a:gridCol w="1392555">
                  <a:extLst>
                    <a:ext uri="{9D8B030D-6E8A-4147-A177-3AD203B41FA5}">
                      <a16:colId xmlns:a16="http://schemas.microsoft.com/office/drawing/2014/main" val="20004"/>
                    </a:ext>
                  </a:extLst>
                </a:gridCol>
                <a:gridCol w="1393190">
                  <a:extLst>
                    <a:ext uri="{9D8B030D-6E8A-4147-A177-3AD203B41FA5}">
                      <a16:colId xmlns:a16="http://schemas.microsoft.com/office/drawing/2014/main" val="20005"/>
                    </a:ext>
                  </a:extLst>
                </a:gridCol>
                <a:gridCol w="1720850">
                  <a:extLst>
                    <a:ext uri="{9D8B030D-6E8A-4147-A177-3AD203B41FA5}">
                      <a16:colId xmlns:a16="http://schemas.microsoft.com/office/drawing/2014/main" val="20006"/>
                    </a:ext>
                  </a:extLst>
                </a:gridCol>
              </a:tblGrid>
              <a:tr h="54483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rgbClr val="000000"/>
                          </a:solidFill>
                          <a:latin typeface="Arial" panose="020B0604020202020204" pitchFamily="34" charset="0"/>
                          <a:ea typeface="宋体" panose="02010600030101010101" pitchFamily="2" charset="-122"/>
                        </a:rPr>
                        <a:t>Table 9: Comparison of unit consumption indicators of per ton</a:t>
                      </a:r>
                      <a:r>
                        <a:rPr lang="en-US" altLang="zh-CN" sz="1600" b="1" baseline="0" dirty="0">
                          <a:solidFill>
                            <a:srgbClr val="000000"/>
                          </a:solidFill>
                          <a:latin typeface="Arial" panose="020B0604020202020204" pitchFamily="34" charset="0"/>
                          <a:ea typeface="宋体" panose="02010600030101010101" pitchFamily="2" charset="-122"/>
                        </a:rPr>
                        <a:t> of alumina from </a:t>
                      </a:r>
                      <a:r>
                        <a:rPr lang="en-US" altLang="zh-CN" sz="1600" b="1" dirty="0">
                          <a:solidFill>
                            <a:srgbClr val="000000"/>
                          </a:solidFill>
                          <a:latin typeface="Arial" panose="020B0604020202020204" pitchFamily="34" charset="0"/>
                          <a:ea typeface="宋体" panose="02010600030101010101" pitchFamily="2" charset="-122"/>
                        </a:rPr>
                        <a:t>Guinea</a:t>
                      </a:r>
                      <a:r>
                        <a:rPr lang="en-US" altLang="zh-CN" sz="1600" b="1" baseline="0" dirty="0">
                          <a:solidFill>
                            <a:srgbClr val="000000"/>
                          </a:solidFill>
                          <a:latin typeface="Arial" panose="020B0604020202020204" pitchFamily="34" charset="0"/>
                          <a:ea typeface="宋体" panose="02010600030101010101" pitchFamily="2" charset="-122"/>
                        </a:rPr>
                        <a:t> bauxite</a:t>
                      </a:r>
                      <a:r>
                        <a:rPr lang="zh-CN" altLang="en-US" sz="1600" b="1" baseline="0" dirty="0">
                          <a:solidFill>
                            <a:srgbClr val="000000"/>
                          </a:solidFill>
                          <a:latin typeface="Arial" panose="020B0604020202020204" pitchFamily="34" charset="0"/>
                          <a:ea typeface="宋体" panose="02010600030101010101" pitchFamily="2" charset="-122"/>
                        </a:rPr>
                        <a:t> </a:t>
                      </a:r>
                      <a:r>
                        <a:rPr lang="en-US" altLang="zh-CN" sz="1600" b="1" dirty="0">
                          <a:solidFill>
                            <a:srgbClr val="000000"/>
                          </a:solidFill>
                          <a:latin typeface="Arial" panose="020B0604020202020204" pitchFamily="34" charset="0"/>
                          <a:ea typeface="宋体" panose="02010600030101010101" pitchFamily="2" charset="-122"/>
                        </a:rPr>
                        <a:t>by high and low temperature processes</a:t>
                      </a:r>
                      <a:endParaRPr lang="zh-CN" altLang="en-US" sz="16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475615">
                <a:tc rowSpan="2">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Digestion method</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Ore consumption</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Alkali consumption (</a:t>
                      </a:r>
                      <a:r>
                        <a:rPr lang="zh-CN" sz="1600" b="0" dirty="0">
                          <a:solidFill>
                            <a:srgbClr val="000000"/>
                          </a:solidFill>
                          <a:latin typeface="Arial" panose="020B0604020202020204" pitchFamily="34" charset="0"/>
                          <a:ea typeface="宋体" panose="02010600030101010101" pitchFamily="2" charset="-122"/>
                        </a:rPr>
                        <a:t>kg</a:t>
                      </a:r>
                      <a:r>
                        <a:rPr lang="en-US" altLang="zh-CN" sz="1600" b="0" dirty="0">
                          <a:solidFill>
                            <a:srgbClr val="000000"/>
                          </a:solidFill>
                          <a:latin typeface="Arial" panose="020B0604020202020204" pitchFamily="34" charset="0"/>
                          <a:ea typeface="宋体" panose="02010600030101010101" pitchFamily="2" charset="-122"/>
                        </a:rPr>
                        <a:t>)</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Lime (</a:t>
                      </a:r>
                      <a:r>
                        <a:rPr lang="zh-CN" sz="1600" b="0" dirty="0">
                          <a:solidFill>
                            <a:srgbClr val="000000"/>
                          </a:solidFill>
                          <a:latin typeface="Arial" panose="020B0604020202020204" pitchFamily="34" charset="0"/>
                          <a:ea typeface="宋体" panose="02010600030101010101" pitchFamily="2" charset="-122"/>
                        </a:rPr>
                        <a:t>kg</a:t>
                      </a:r>
                      <a:r>
                        <a:rPr lang="en-US" altLang="zh-CN" sz="1600" b="0" dirty="0">
                          <a:solidFill>
                            <a:srgbClr val="000000"/>
                          </a:solidFill>
                          <a:latin typeface="Arial" panose="020B0604020202020204" pitchFamily="34" charset="0"/>
                          <a:ea typeface="宋体" panose="02010600030101010101" pitchFamily="2" charset="-122"/>
                        </a:rPr>
                        <a:t>)</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High pressure steam consumption</a:t>
                      </a:r>
                      <a:r>
                        <a:rPr lang="en-US" altLang="zh-CN" sz="1600" b="0" baseline="0" dirty="0">
                          <a:solidFill>
                            <a:srgbClr val="000000"/>
                          </a:solidFill>
                          <a:latin typeface="宋体" panose="02010600030101010101" pitchFamily="2" charset="-122"/>
                          <a:ea typeface="+mn-ea"/>
                        </a:rPr>
                        <a:t> </a:t>
                      </a:r>
                      <a:r>
                        <a:rPr lang="en-US" altLang="zh-CN" sz="1600" b="0" kern="1200" dirty="0">
                          <a:solidFill>
                            <a:srgbClr val="000000"/>
                          </a:solidFill>
                          <a:latin typeface="Arial" panose="020B0604020202020204" pitchFamily="34" charset="0"/>
                          <a:ea typeface="宋体" panose="02010600030101010101" pitchFamily="2" charset="-122"/>
                          <a:cs typeface="+mn-cs"/>
                        </a:rPr>
                        <a:t>(t</a:t>
                      </a:r>
                      <a:r>
                        <a:rPr lang="en-US" sz="1600" b="0" kern="1200" dirty="0">
                          <a:solidFill>
                            <a:srgbClr val="000000"/>
                          </a:solidFill>
                          <a:latin typeface="Arial" panose="020B0604020202020204" pitchFamily="34" charset="0"/>
                          <a:ea typeface="宋体" panose="02010600030101010101" pitchFamily="2" charset="-122"/>
                          <a:cs typeface="+mn-cs"/>
                        </a:rPr>
                        <a:t>)</a:t>
                      </a:r>
                      <a:endParaRPr lang="en-US" altLang="en-US" sz="1600" b="0"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Low pressure steam consumption (t)</a:t>
                      </a:r>
                      <a:endParaRPr lang="en-US" altLang="en-US" sz="16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Red mud (t)</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561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a:t>
                      </a:r>
                      <a:r>
                        <a:rPr lang="zh-CN" sz="1600" b="0" dirty="0">
                          <a:solidFill>
                            <a:srgbClr val="000000"/>
                          </a:solidFill>
                          <a:latin typeface="Arial" panose="020B0604020202020204" pitchFamily="34" charset="0"/>
                          <a:ea typeface="宋体" panose="02010600030101010101" pitchFamily="2" charset="-122"/>
                        </a:rPr>
                        <a:t>t</a:t>
                      </a:r>
                      <a:r>
                        <a:rPr lang="en-US" altLang="zh-CN" sz="1600" b="0" dirty="0">
                          <a:solidFill>
                            <a:srgbClr val="000000"/>
                          </a:solidFill>
                          <a:latin typeface="Arial" panose="020B0604020202020204" pitchFamily="34" charset="0"/>
                          <a:ea typeface="宋体" panose="02010600030101010101" pitchFamily="2" charset="-122"/>
                        </a:rPr>
                        <a:t>)</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2"/>
                  </a:ext>
                </a:extLst>
              </a:tr>
              <a:tr h="475615">
                <a:tc>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High-temperature</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Arial" panose="020B0604020202020204" pitchFamily="34" charset="0"/>
                          <a:cs typeface="Arial" panose="020B0604020202020204" pitchFamily="34" charset="0"/>
                        </a:rPr>
                        <a:t>2.38</a:t>
                      </a:r>
                      <a:endParaRPr lang="en-US" altLang="en-US" sz="16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48</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68</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1.18</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0.5</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0.93</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5615">
                <a:tc>
                  <a:txBody>
                    <a:bodyPr/>
                    <a:lstStyle/>
                    <a:p>
                      <a:pPr indent="0" algn="ctr">
                        <a:buNone/>
                      </a:pPr>
                      <a:r>
                        <a:rPr lang="en-US" altLang="zh-CN" sz="1600" b="0" dirty="0">
                          <a:solidFill>
                            <a:srgbClr val="000000"/>
                          </a:solidFill>
                          <a:latin typeface="Arial" panose="020B0604020202020204" pitchFamily="34" charset="0"/>
                          <a:ea typeface="宋体" panose="02010600030101010101" pitchFamily="2" charset="-122"/>
                        </a:rPr>
                        <a:t>Low-temperature</a:t>
                      </a:r>
                      <a:endParaRPr lang="zh-CN" altLang="en-US" sz="16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2.62</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42.7</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a:solidFill>
                            <a:srgbClr val="000000"/>
                          </a:solidFill>
                          <a:latin typeface="Arial" panose="020B0604020202020204" pitchFamily="34" charset="0"/>
                          <a:cs typeface="Arial" panose="020B0604020202020204" pitchFamily="34" charset="0"/>
                          <a:sym typeface="+mn-ea"/>
                        </a:rPr>
                        <a:t>——</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pitchFamily="34" charset="0"/>
                          <a:cs typeface="Arial" panose="020B0604020202020204" pitchFamily="34" charset="0"/>
                        </a:rPr>
                        <a:t>1.77</a:t>
                      </a:r>
                      <a:endParaRPr lang="en-US" altLang="en-US" sz="16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Arial" panose="020B0604020202020204" pitchFamily="34" charset="0"/>
                          <a:cs typeface="Arial" panose="020B0604020202020204" pitchFamily="34" charset="0"/>
                        </a:rPr>
                        <a:t>1.1</a:t>
                      </a:r>
                      <a:endParaRPr lang="en-US" altLang="en-US" sz="16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17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100" name="文本框 99"/>
          <p:cNvSpPr txBox="1"/>
          <p:nvPr/>
        </p:nvSpPr>
        <p:spPr>
          <a:xfrm>
            <a:off x="206700" y="1076118"/>
            <a:ext cx="11670030" cy="3785652"/>
          </a:xfrm>
          <a:prstGeom prst="rect">
            <a:avLst/>
          </a:prstGeom>
          <a:noFill/>
          <a:ln w="9525">
            <a:noFill/>
          </a:ln>
        </p:spPr>
        <p:txBody>
          <a:bodyPr wrap="square">
            <a:spAutoFit/>
          </a:bodyPr>
          <a:lstStyle/>
          <a:p>
            <a:pPr algn="just"/>
            <a:r>
              <a:rPr lang="en-US" altLang="zh-CN" sz="1600" dirty="0">
                <a:ea typeface="宋体" panose="02010600030101010101" pitchFamily="2" charset="-122"/>
              </a:rPr>
              <a:t>Through the comparison of the actual production data of the production technology “</a:t>
            </a:r>
            <a:r>
              <a:rPr lang="en-US" altLang="zh-CN" sz="1600" dirty="0">
                <a:sym typeface="+mn-ea"/>
              </a:rPr>
              <a:t>efficient utilization of low-Si gibbsite</a:t>
            </a:r>
            <a:r>
              <a:rPr lang="en-US" altLang="zh-CN" sz="1600" dirty="0">
                <a:ea typeface="宋体" panose="02010600030101010101" pitchFamily="2" charset="-122"/>
              </a:rPr>
              <a:t>" for low-Si Guinean bauxite treatment, it is concluded that the advantages of the "</a:t>
            </a:r>
            <a:r>
              <a:rPr lang="en-US" altLang="zh-CN" sz="1600" b="1" dirty="0">
                <a:sym typeface="+mn-ea"/>
              </a:rPr>
              <a:t>high temperature digestion by adding lime - first stage decomposition at high concentration</a:t>
            </a:r>
            <a:r>
              <a:rPr lang="en-US" altLang="zh-CN" sz="1600" dirty="0">
                <a:ea typeface="宋体" panose="02010600030101010101" pitchFamily="2" charset="-122"/>
              </a:rPr>
              <a:t>" technology are as follows:</a:t>
            </a:r>
            <a:endParaRPr lang="zh-CN" sz="1600" b="0" dirty="0">
              <a:ea typeface="宋体" panose="02010600030101010101" pitchFamily="2" charset="-122"/>
            </a:endParaRPr>
          </a:p>
          <a:p>
            <a:pPr algn="just"/>
            <a:r>
              <a:rPr lang="en-US" altLang="zh-CN" sz="1600" b="0" dirty="0">
                <a:ea typeface="宋体" panose="02010600030101010101" pitchFamily="2" charset="-122"/>
              </a:rPr>
              <a:t>    </a:t>
            </a:r>
            <a:r>
              <a:rPr lang="zh-CN" sz="1600" b="0" dirty="0">
                <a:ea typeface="宋体" panose="02010600030101010101" pitchFamily="2" charset="-122"/>
              </a:rPr>
              <a:t>1</a:t>
            </a:r>
            <a:r>
              <a:rPr lang="en-US" altLang="zh-CN" sz="1600" b="0" dirty="0">
                <a:ea typeface="宋体" panose="02010600030101010101" pitchFamily="2" charset="-122"/>
              </a:rPr>
              <a:t>) </a:t>
            </a:r>
            <a:r>
              <a:rPr lang="en-US" altLang="zh-CN" sz="1600" dirty="0">
                <a:ea typeface="宋体" panose="02010600030101010101" pitchFamily="2" charset="-122"/>
              </a:rPr>
              <a:t>The relative digestion rate of alumina in the ore increases by 10.7% significantly, the ore consumption per ton of alumina decreases by about 0.2t/t-</a:t>
            </a:r>
            <a:r>
              <a:rPr lang="zh-CN" altLang="zh-CN" sz="1600" dirty="0">
                <a:ea typeface="宋体" panose="02010600030101010101" pitchFamily="2" charset="-122"/>
              </a:rPr>
              <a:t> AO</a:t>
            </a:r>
            <a:r>
              <a:rPr lang="en-US" altLang="zh-CN" sz="1600" dirty="0">
                <a:ea typeface="宋体" panose="02010600030101010101" pitchFamily="2" charset="-122"/>
              </a:rPr>
              <a:t>, and the red mud production rate also declines by about 12% significantly.</a:t>
            </a:r>
            <a:endParaRPr lang="zh-CN" sz="1600" b="0" dirty="0">
              <a:ea typeface="宋体" panose="02010600030101010101" pitchFamily="2" charset="-122"/>
            </a:endParaRPr>
          </a:p>
          <a:p>
            <a:pPr algn="just"/>
            <a:r>
              <a:rPr lang="en-US" altLang="zh-CN" sz="1600" b="0" dirty="0">
                <a:ea typeface="宋体" panose="02010600030101010101" pitchFamily="2" charset="-122"/>
              </a:rPr>
              <a:t>     </a:t>
            </a:r>
            <a:r>
              <a:rPr lang="zh-CN" sz="1600" b="0" dirty="0">
                <a:ea typeface="宋体" panose="02010600030101010101" pitchFamily="2" charset="-122"/>
              </a:rPr>
              <a:t>2</a:t>
            </a:r>
            <a:r>
              <a:rPr lang="en-US" altLang="zh-CN" sz="1600" b="0" dirty="0">
                <a:ea typeface="宋体" panose="02010600030101010101" pitchFamily="2" charset="-122"/>
              </a:rPr>
              <a:t>) It converts </a:t>
            </a:r>
            <a:r>
              <a:rPr lang="en-US" altLang="zh-CN" sz="1600" dirty="0">
                <a:ea typeface="宋体" panose="02010600030101010101" pitchFamily="2" charset="-122"/>
              </a:rPr>
              <a:t>the </a:t>
            </a:r>
            <a:r>
              <a:rPr lang="en-US" altLang="zh-CN" sz="1600" dirty="0" err="1">
                <a:ea typeface="宋体" panose="02010600030101010101" pitchFamily="2" charset="-122"/>
              </a:rPr>
              <a:t>alumogoethite</a:t>
            </a:r>
            <a:r>
              <a:rPr lang="en-US" altLang="zh-CN" sz="1600" dirty="0">
                <a:ea typeface="宋体" panose="02010600030101010101" pitchFamily="2" charset="-122"/>
              </a:rPr>
              <a:t> to hematite completely, improves sedimentation performance of red mud, reduces the unit consumption of </a:t>
            </a:r>
            <a:r>
              <a:rPr lang="en-US" altLang="zh-CN" sz="1600" dirty="0" err="1">
                <a:ea typeface="宋体" panose="02010600030101010101" pitchFamily="2" charset="-122"/>
              </a:rPr>
              <a:t>flocculant</a:t>
            </a:r>
            <a:r>
              <a:rPr lang="en-US" altLang="zh-CN" sz="1600" dirty="0">
                <a:ea typeface="宋体" panose="02010600030101010101" pitchFamily="2" charset="-122"/>
              </a:rPr>
              <a:t>, and enhances the washing efficiency of red mud, providing favorable conditions for iron separation from red mud.</a:t>
            </a:r>
            <a:endParaRPr lang="zh-CN" sz="1600" b="0" dirty="0">
              <a:ea typeface="宋体" panose="02010600030101010101" pitchFamily="2" charset="-122"/>
            </a:endParaRPr>
          </a:p>
          <a:p>
            <a:pPr algn="just"/>
            <a:r>
              <a:rPr lang="en-US" altLang="zh-CN" sz="1600" b="0" dirty="0">
                <a:ea typeface="宋体" panose="02010600030101010101" pitchFamily="2" charset="-122"/>
              </a:rPr>
              <a:t>     </a:t>
            </a:r>
            <a:r>
              <a:rPr lang="zh-CN" sz="1600" b="0" dirty="0">
                <a:ea typeface="宋体" panose="02010600030101010101" pitchFamily="2" charset="-122"/>
              </a:rPr>
              <a:t>3</a:t>
            </a:r>
            <a:r>
              <a:rPr lang="en-US" altLang="zh-CN" sz="1600" b="0" dirty="0">
                <a:ea typeface="宋体" panose="02010600030101010101" pitchFamily="2" charset="-122"/>
              </a:rPr>
              <a:t>) </a:t>
            </a:r>
            <a:r>
              <a:rPr lang="en-US" altLang="zh-CN" sz="1600" dirty="0">
                <a:ea typeface="宋体" panose="02010600030101010101" pitchFamily="2" charset="-122"/>
              </a:rPr>
              <a:t>Adding a small amount of lime is beneficial for promoting the system's carbonate and organic matter to follow the red mud discharge process, balancing harmful impurities in the system.</a:t>
            </a:r>
            <a:endParaRPr lang="zh-CN" sz="1600" b="0" dirty="0">
              <a:ea typeface="宋体" panose="02010600030101010101" pitchFamily="2" charset="-122"/>
            </a:endParaRPr>
          </a:p>
          <a:p>
            <a:pPr algn="just"/>
            <a:r>
              <a:rPr lang="en-US" altLang="zh-CN" sz="1600" b="0" dirty="0">
                <a:ea typeface="宋体" panose="02010600030101010101" pitchFamily="2" charset="-122"/>
              </a:rPr>
              <a:t>     </a:t>
            </a:r>
            <a:r>
              <a:rPr lang="zh-CN" sz="1600" b="0" dirty="0">
                <a:ea typeface="宋体" panose="02010600030101010101" pitchFamily="2" charset="-122"/>
              </a:rPr>
              <a:t>4</a:t>
            </a:r>
            <a:r>
              <a:rPr lang="en-US" altLang="zh-CN" sz="1600" b="0" dirty="0">
                <a:ea typeface="宋体" panose="02010600030101010101" pitchFamily="2" charset="-122"/>
              </a:rPr>
              <a:t>) </a:t>
            </a:r>
            <a:r>
              <a:rPr lang="en-US" altLang="zh-CN" sz="1600" dirty="0">
                <a:ea typeface="宋体" panose="02010600030101010101" pitchFamily="2" charset="-122"/>
              </a:rPr>
              <a:t>Comprehensive technical and economic indicators have high cycle efficiency, large production capacity and low comprehensive energy consumption under equipment of the same scale.</a:t>
            </a:r>
            <a:endParaRPr lang="zh-CN" sz="1600" b="0" dirty="0">
              <a:ea typeface="宋体" panose="02010600030101010101" pitchFamily="2" charset="-122"/>
            </a:endParaRPr>
          </a:p>
          <a:p>
            <a:pPr algn="just"/>
            <a:r>
              <a:rPr lang="en-US" altLang="zh-CN" sz="1600" b="0" dirty="0">
                <a:ea typeface="宋体" panose="02010600030101010101" pitchFamily="2" charset="-122"/>
              </a:rPr>
              <a:t>     5</a:t>
            </a:r>
            <a:r>
              <a:rPr lang="en-US" altLang="zh-CN" sz="1600" dirty="0">
                <a:ea typeface="宋体" panose="02010600030101010101" pitchFamily="2" charset="-122"/>
              </a:rPr>
              <a:t>) Production practice has proved that low quartz silica gibbsite, such as Guinean bauxite, washed Vietnamese bauxite, Cambodian bauxite, etc., can adopt the technological route of "</a:t>
            </a:r>
            <a:r>
              <a:rPr lang="en-US" altLang="zh-CN" sz="1600" b="1" dirty="0">
                <a:sym typeface="+mn-ea"/>
              </a:rPr>
              <a:t>high temperature digestion by adding lime - first stage decomposition at high concentration</a:t>
            </a:r>
            <a:r>
              <a:rPr lang="en-US" altLang="zh-CN" sz="1600" dirty="0">
                <a:ea typeface="宋体" panose="02010600030101010101" pitchFamily="2" charset="-122"/>
              </a:rPr>
              <a:t>".</a:t>
            </a:r>
            <a:endParaRPr lang="zh-CN" altLang="en-US" sz="1600" b="0" dirty="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9388FE3-6BF6-4639-9D2A-70D3418AF16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5" name="WordArt 4"/>
          <p:cNvSpPr>
            <a:spLocks noChangeArrowheads="1" noChangeShapeType="1" noTextEdit="1"/>
          </p:cNvSpPr>
          <p:nvPr/>
        </p:nvSpPr>
        <p:spPr bwMode="auto">
          <a:xfrm>
            <a:off x="3252020" y="2421193"/>
            <a:ext cx="5105400" cy="17526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66"/>
              </a:extrusionClr>
            </a:sp3d>
          </a:bodyPr>
          <a:lstStyle/>
          <a:p>
            <a:pPr algn="ctr"/>
            <a:r>
              <a:rPr lang="en-US" altLang="zh-CN" sz="6000" kern="10" dirty="0">
                <a:ln w="9525">
                  <a:round/>
                </a:ln>
                <a:gradFill rotWithShape="1">
                  <a:gsLst>
                    <a:gs pos="0">
                      <a:srgbClr val="FFFF66"/>
                    </a:gs>
                    <a:gs pos="100000">
                      <a:srgbClr val="000000"/>
                    </a:gs>
                  </a:gsLst>
                  <a:path path="rect">
                    <a:fillToRect t="100000" r="100000"/>
                  </a:path>
                </a:gradFill>
                <a:latin typeface="宋体" panose="02010600030101010101" pitchFamily="2" charset="-122"/>
                <a:ea typeface="宋体" panose="02010600030101010101" pitchFamily="2" charset="-122"/>
              </a:rPr>
              <a:t>Thank You</a:t>
            </a:r>
            <a:endParaRPr lang="zh-CN" altLang="en-US" sz="6000" kern="10" dirty="0">
              <a:ln w="9525">
                <a:round/>
              </a:ln>
              <a:gradFill rotWithShape="1">
                <a:gsLst>
                  <a:gs pos="0">
                    <a:srgbClr val="FFFF66"/>
                  </a:gs>
                  <a:gs pos="100000">
                    <a:srgbClr val="000000"/>
                  </a:gs>
                </a:gsLst>
                <a:path path="rect">
                  <a:fillToRect t="100000" r="100000"/>
                </a:path>
              </a:gra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4294967295"/>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grpSp>
        <p:nvGrpSpPr>
          <p:cNvPr id="5" name="组合 4"/>
          <p:cNvGrpSpPr/>
          <p:nvPr/>
        </p:nvGrpSpPr>
        <p:grpSpPr>
          <a:xfrm>
            <a:off x="943610" y="2145665"/>
            <a:ext cx="3008630" cy="2861945"/>
            <a:chOff x="632959" y="1155526"/>
            <a:chExt cx="2481262" cy="2544763"/>
          </a:xfrm>
        </p:grpSpPr>
        <p:sp>
          <p:nvSpPr>
            <p:cNvPr id="6" name="Freeform 8"/>
            <p:cNvSpPr/>
            <p:nvPr>
              <p:custDataLst>
                <p:tags r:id="rId20"/>
              </p:custDataLst>
            </p:nvPr>
          </p:nvSpPr>
          <p:spPr bwMode="auto">
            <a:xfrm>
              <a:off x="1874384" y="1155526"/>
              <a:ext cx="885825" cy="382587"/>
            </a:xfrm>
            <a:custGeom>
              <a:avLst/>
              <a:gdLst>
                <a:gd name="T0" fmla="*/ 0 w 1644"/>
                <a:gd name="T1" fmla="*/ 0 h 704"/>
                <a:gd name="T2" fmla="*/ 1644 w 1644"/>
                <a:gd name="T3" fmla="*/ 704 h 704"/>
              </a:gdLst>
              <a:ahLst/>
              <a:cxnLst>
                <a:cxn ang="0">
                  <a:pos x="T0" y="T1"/>
                </a:cxn>
                <a:cxn ang="0">
                  <a:pos x="T2" y="T3"/>
                </a:cxn>
              </a:cxnLst>
              <a:rect l="0" t="0" r="r" b="b"/>
              <a:pathLst>
                <a:path w="1644" h="704">
                  <a:moveTo>
                    <a:pt x="0" y="0"/>
                  </a:moveTo>
                  <a:cubicBezTo>
                    <a:pt x="644" y="0"/>
                    <a:pt x="1226" y="270"/>
                    <a:pt x="1644" y="704"/>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7" name="Freeform 9"/>
            <p:cNvSpPr/>
            <p:nvPr>
              <p:custDataLst>
                <p:tags r:id="rId21"/>
              </p:custDataLst>
            </p:nvPr>
          </p:nvSpPr>
          <p:spPr bwMode="auto">
            <a:xfrm>
              <a:off x="988559" y="1155526"/>
              <a:ext cx="885825" cy="381000"/>
            </a:xfrm>
            <a:custGeom>
              <a:avLst/>
              <a:gdLst>
                <a:gd name="T0" fmla="*/ 0 w 1642"/>
                <a:gd name="T1" fmla="*/ 702 h 702"/>
                <a:gd name="T2" fmla="*/ 1642 w 1642"/>
                <a:gd name="T3" fmla="*/ 0 h 702"/>
              </a:gdLst>
              <a:ahLst/>
              <a:cxnLst>
                <a:cxn ang="0">
                  <a:pos x="T0" y="T1"/>
                </a:cxn>
                <a:cxn ang="0">
                  <a:pos x="T2" y="T3"/>
                </a:cxn>
              </a:cxnLst>
              <a:rect l="0" t="0" r="r" b="b"/>
              <a:pathLst>
                <a:path w="1642" h="702">
                  <a:moveTo>
                    <a:pt x="0" y="702"/>
                  </a:moveTo>
                  <a:cubicBezTo>
                    <a:pt x="418" y="269"/>
                    <a:pt x="999" y="0"/>
                    <a:pt x="1642" y="0"/>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8" name="Freeform 10"/>
            <p:cNvSpPr/>
            <p:nvPr>
              <p:custDataLst>
                <p:tags r:id="rId22"/>
              </p:custDataLst>
            </p:nvPr>
          </p:nvSpPr>
          <p:spPr bwMode="auto">
            <a:xfrm>
              <a:off x="632959" y="1536526"/>
              <a:ext cx="355600" cy="892175"/>
            </a:xfrm>
            <a:custGeom>
              <a:avLst/>
              <a:gdLst>
                <a:gd name="T0" fmla="*/ 0 w 660"/>
                <a:gd name="T1" fmla="*/ 1643 h 1643"/>
                <a:gd name="T2" fmla="*/ 660 w 660"/>
                <a:gd name="T3" fmla="*/ 0 h 1643"/>
              </a:gdLst>
              <a:ahLst/>
              <a:cxnLst>
                <a:cxn ang="0">
                  <a:pos x="T0" y="T1"/>
                </a:cxn>
                <a:cxn ang="0">
                  <a:pos x="T2" y="T3"/>
                </a:cxn>
              </a:cxnLst>
              <a:rect l="0" t="0" r="r" b="b"/>
              <a:pathLst>
                <a:path w="660" h="1643">
                  <a:moveTo>
                    <a:pt x="0" y="1643"/>
                  </a:moveTo>
                  <a:cubicBezTo>
                    <a:pt x="0" y="1003"/>
                    <a:pt x="252" y="423"/>
                    <a:pt x="660" y="0"/>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9" name="Freeform 11"/>
            <p:cNvSpPr/>
            <p:nvPr>
              <p:custDataLst>
                <p:tags r:id="rId23"/>
              </p:custDataLst>
            </p:nvPr>
          </p:nvSpPr>
          <p:spPr bwMode="auto">
            <a:xfrm>
              <a:off x="632959" y="2428701"/>
              <a:ext cx="355600" cy="890587"/>
            </a:xfrm>
            <a:custGeom>
              <a:avLst/>
              <a:gdLst>
                <a:gd name="T0" fmla="*/ 660 w 660"/>
                <a:gd name="T1" fmla="*/ 1644 h 1644"/>
                <a:gd name="T2" fmla="*/ 0 w 660"/>
                <a:gd name="T3" fmla="*/ 0 h 1644"/>
              </a:gdLst>
              <a:ahLst/>
              <a:cxnLst>
                <a:cxn ang="0">
                  <a:pos x="T0" y="T1"/>
                </a:cxn>
                <a:cxn ang="0">
                  <a:pos x="T2" y="T3"/>
                </a:cxn>
              </a:cxnLst>
              <a:rect l="0" t="0" r="r" b="b"/>
              <a:pathLst>
                <a:path w="660" h="1644">
                  <a:moveTo>
                    <a:pt x="660" y="1644"/>
                  </a:moveTo>
                  <a:cubicBezTo>
                    <a:pt x="252" y="1220"/>
                    <a:pt x="0" y="640"/>
                    <a:pt x="0" y="0"/>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10" name="Freeform 12"/>
            <p:cNvSpPr/>
            <p:nvPr>
              <p:custDataLst>
                <p:tags r:id="rId24"/>
              </p:custDataLst>
            </p:nvPr>
          </p:nvSpPr>
          <p:spPr bwMode="auto">
            <a:xfrm>
              <a:off x="988559" y="3319289"/>
              <a:ext cx="885825" cy="381000"/>
            </a:xfrm>
            <a:custGeom>
              <a:avLst/>
              <a:gdLst>
                <a:gd name="T0" fmla="*/ 1642 w 1642"/>
                <a:gd name="T1" fmla="*/ 701 h 701"/>
                <a:gd name="T2" fmla="*/ 0 w 1642"/>
                <a:gd name="T3" fmla="*/ 0 h 701"/>
              </a:gdLst>
              <a:ahLst/>
              <a:cxnLst>
                <a:cxn ang="0">
                  <a:pos x="T0" y="T1"/>
                </a:cxn>
                <a:cxn ang="0">
                  <a:pos x="T2" y="T3"/>
                </a:cxn>
              </a:cxnLst>
              <a:rect l="0" t="0" r="r" b="b"/>
              <a:pathLst>
                <a:path w="1642" h="701">
                  <a:moveTo>
                    <a:pt x="1642" y="701"/>
                  </a:moveTo>
                  <a:cubicBezTo>
                    <a:pt x="999" y="701"/>
                    <a:pt x="418" y="433"/>
                    <a:pt x="0" y="0"/>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11" name="Freeform 13"/>
            <p:cNvSpPr/>
            <p:nvPr>
              <p:custDataLst>
                <p:tags r:id="rId25"/>
              </p:custDataLst>
            </p:nvPr>
          </p:nvSpPr>
          <p:spPr bwMode="auto">
            <a:xfrm>
              <a:off x="1874384" y="3319289"/>
              <a:ext cx="885825" cy="381000"/>
            </a:xfrm>
            <a:custGeom>
              <a:avLst/>
              <a:gdLst>
                <a:gd name="T0" fmla="*/ 1643 w 1643"/>
                <a:gd name="T1" fmla="*/ 0 h 703"/>
                <a:gd name="T2" fmla="*/ 0 w 1643"/>
                <a:gd name="T3" fmla="*/ 703 h 703"/>
              </a:gdLst>
              <a:ahLst/>
              <a:cxnLst>
                <a:cxn ang="0">
                  <a:pos x="T0" y="T1"/>
                </a:cxn>
                <a:cxn ang="0">
                  <a:pos x="T2" y="T3"/>
                </a:cxn>
              </a:cxnLst>
              <a:rect l="0" t="0" r="r" b="b"/>
              <a:pathLst>
                <a:path w="1643" h="703">
                  <a:moveTo>
                    <a:pt x="1643" y="0"/>
                  </a:moveTo>
                  <a:cubicBezTo>
                    <a:pt x="1226" y="434"/>
                    <a:pt x="644" y="703"/>
                    <a:pt x="0" y="703"/>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13" name="Freeform 14"/>
            <p:cNvSpPr/>
            <p:nvPr>
              <p:custDataLst>
                <p:tags r:id="rId26"/>
              </p:custDataLst>
            </p:nvPr>
          </p:nvSpPr>
          <p:spPr bwMode="auto">
            <a:xfrm>
              <a:off x="2760209" y="2428701"/>
              <a:ext cx="354012" cy="890587"/>
            </a:xfrm>
            <a:custGeom>
              <a:avLst/>
              <a:gdLst>
                <a:gd name="T0" fmla="*/ 659 w 659"/>
                <a:gd name="T1" fmla="*/ 0 h 1642"/>
                <a:gd name="T2" fmla="*/ 0 w 659"/>
                <a:gd name="T3" fmla="*/ 1642 h 1642"/>
              </a:gdLst>
              <a:ahLst/>
              <a:cxnLst>
                <a:cxn ang="0">
                  <a:pos x="T0" y="T1"/>
                </a:cxn>
                <a:cxn ang="0">
                  <a:pos x="T2" y="T3"/>
                </a:cxn>
              </a:cxnLst>
              <a:rect l="0" t="0" r="r" b="b"/>
              <a:pathLst>
                <a:path w="659" h="1642">
                  <a:moveTo>
                    <a:pt x="659" y="0"/>
                  </a:moveTo>
                  <a:cubicBezTo>
                    <a:pt x="659" y="639"/>
                    <a:pt x="408" y="1219"/>
                    <a:pt x="0" y="1642"/>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14" name="Freeform 15"/>
            <p:cNvSpPr/>
            <p:nvPr>
              <p:custDataLst>
                <p:tags r:id="rId27"/>
              </p:custDataLst>
            </p:nvPr>
          </p:nvSpPr>
          <p:spPr bwMode="auto">
            <a:xfrm>
              <a:off x="2760209" y="1538114"/>
              <a:ext cx="354012" cy="890587"/>
            </a:xfrm>
            <a:custGeom>
              <a:avLst/>
              <a:gdLst>
                <a:gd name="T0" fmla="*/ 0 w 658"/>
                <a:gd name="T1" fmla="*/ 0 h 1641"/>
                <a:gd name="T2" fmla="*/ 658 w 658"/>
                <a:gd name="T3" fmla="*/ 1641 h 1641"/>
              </a:gdLst>
              <a:ahLst/>
              <a:cxnLst>
                <a:cxn ang="0">
                  <a:pos x="T0" y="T1"/>
                </a:cxn>
                <a:cxn ang="0">
                  <a:pos x="T2" y="T3"/>
                </a:cxn>
              </a:cxnLst>
              <a:rect l="0" t="0" r="r" b="b"/>
              <a:pathLst>
                <a:path w="658" h="1641">
                  <a:moveTo>
                    <a:pt x="0" y="0"/>
                  </a:moveTo>
                  <a:cubicBezTo>
                    <a:pt x="407" y="423"/>
                    <a:pt x="658" y="1002"/>
                    <a:pt x="658" y="1641"/>
                  </a:cubicBezTo>
                </a:path>
              </a:pathLst>
            </a:custGeom>
            <a:noFill/>
            <a:ln w="19050"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21A3D0"/>
                </a:solidFill>
              </a:endParaRPr>
            </a:p>
          </p:txBody>
        </p:sp>
        <p:sp>
          <p:nvSpPr>
            <p:cNvPr id="15" name="Oval 6"/>
            <p:cNvSpPr>
              <a:spLocks noChangeArrowheads="1"/>
            </p:cNvSpPr>
            <p:nvPr>
              <p:custDataLst>
                <p:tags r:id="rId28"/>
              </p:custDataLst>
            </p:nvPr>
          </p:nvSpPr>
          <p:spPr bwMode="auto">
            <a:xfrm>
              <a:off x="691697" y="1215851"/>
              <a:ext cx="2365375" cy="2425700"/>
            </a:xfrm>
            <a:prstGeom prst="ellipse">
              <a:avLst/>
            </a:prstGeom>
            <a:solidFill>
              <a:srgbClr val="0070C0"/>
            </a:solidFill>
            <a:ln>
              <a:solidFill>
                <a:srgbClr val="0070C0"/>
              </a:solidFill>
            </a:ln>
          </p:spPr>
          <p:txBody>
            <a:bodyPr vert="horz" wrap="square" lIns="91440" tIns="45720" rIns="91440" bIns="45720" numCol="1" anchor="t" anchorCtr="0" compatLnSpc="1"/>
            <a:lstStyle/>
            <a:p>
              <a:endParaRPr lang="zh-CN" altLang="en-US">
                <a:solidFill>
                  <a:srgbClr val="21A3D0"/>
                </a:solidFill>
              </a:endParaRPr>
            </a:p>
          </p:txBody>
        </p:sp>
        <p:sp>
          <p:nvSpPr>
            <p:cNvPr id="16" name="Freeform 7"/>
            <p:cNvSpPr>
              <a:spLocks noEditPoints="1"/>
            </p:cNvSpPr>
            <p:nvPr>
              <p:custDataLst>
                <p:tags r:id="rId29"/>
              </p:custDataLst>
            </p:nvPr>
          </p:nvSpPr>
          <p:spPr bwMode="auto">
            <a:xfrm>
              <a:off x="848859" y="2020380"/>
              <a:ext cx="676685" cy="816443"/>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bg1"/>
            </a:solidFill>
            <a:ln>
              <a:solidFill>
                <a:srgbClr val="0070C0"/>
              </a:solidFill>
            </a:ln>
          </p:spPr>
          <p:txBody>
            <a:bodyPr vert="horz" wrap="square" lIns="91440" tIns="45720" rIns="91440" bIns="45720" numCol="1" anchor="t" anchorCtr="0" compatLnSpc="1"/>
            <a:lstStyle/>
            <a:p>
              <a:endParaRPr lang="zh-CN" altLang="en-US">
                <a:solidFill>
                  <a:srgbClr val="21A3D0"/>
                </a:solidFill>
              </a:endParaRPr>
            </a:p>
          </p:txBody>
        </p:sp>
        <p:sp>
          <p:nvSpPr>
            <p:cNvPr id="17" name="TextBox 13"/>
            <p:cNvSpPr txBox="1"/>
            <p:nvPr>
              <p:custDataLst>
                <p:tags r:id="rId30"/>
              </p:custDataLst>
            </p:nvPr>
          </p:nvSpPr>
          <p:spPr>
            <a:xfrm>
              <a:off x="1431471" y="2053805"/>
              <a:ext cx="1625600" cy="574700"/>
            </a:xfrm>
            <a:prstGeom prst="rect">
              <a:avLst/>
            </a:prstGeom>
            <a:noFill/>
            <a:ln>
              <a:solidFill>
                <a:srgbClr val="0070C0"/>
              </a:solidFill>
            </a:ln>
          </p:spPr>
          <p:txBody>
            <a:bodyPr wrap="square" rtlCol="0">
              <a:spAutoFit/>
            </a:bodyPr>
            <a:lstStyle/>
            <a:p>
              <a:r>
                <a:rPr lang="en-US" altLang="zh-CN" sz="3600" b="1" dirty="0">
                  <a:solidFill>
                    <a:srgbClr val="FDFDFD"/>
                  </a:solidFill>
                  <a:latin typeface="+mj-ea"/>
                  <a:ea typeface="+mj-ea"/>
                </a:rPr>
                <a:t>Contents</a:t>
              </a:r>
              <a:endParaRPr lang="zh-CN" altLang="en-US" sz="3600" b="1" dirty="0">
                <a:solidFill>
                  <a:srgbClr val="FDFDFD"/>
                </a:solidFill>
                <a:latin typeface="+mj-ea"/>
                <a:ea typeface="+mj-ea"/>
              </a:endParaRPr>
            </a:p>
          </p:txBody>
        </p:sp>
      </p:grpSp>
      <p:grpSp>
        <p:nvGrpSpPr>
          <p:cNvPr id="23" name="组合 36"/>
          <p:cNvGrpSpPr/>
          <p:nvPr/>
        </p:nvGrpSpPr>
        <p:grpSpPr>
          <a:xfrm>
            <a:off x="4189730" y="1308100"/>
            <a:ext cx="6109301" cy="873125"/>
            <a:chOff x="2667440" y="2249537"/>
            <a:chExt cx="5011494" cy="671121"/>
          </a:xfrm>
        </p:grpSpPr>
        <p:sp>
          <p:nvSpPr>
            <p:cNvPr id="24" name="矩形 33"/>
            <p:cNvSpPr/>
            <p:nvPr>
              <p:custDataLst>
                <p:tags r:id="rId17"/>
              </p:custDataLst>
            </p:nvPr>
          </p:nvSpPr>
          <p:spPr>
            <a:xfrm>
              <a:off x="3531603" y="2384737"/>
              <a:ext cx="4147331" cy="354855"/>
            </a:xfrm>
            <a:prstGeom prst="rect">
              <a:avLst/>
            </a:prstGeom>
          </p:spPr>
          <p:txBody>
            <a:bodyPr wrap="square">
              <a:spAutoFit/>
              <a:scene3d>
                <a:camera prst="orthographicFront"/>
                <a:lightRig rig="threePt" dir="t"/>
              </a:scene3d>
            </a:bodyPr>
            <a:lstStyle/>
            <a:p>
              <a:r>
                <a:rPr lang="en-US" altLang="zh-CN" sz="2400" b="1" dirty="0">
                  <a:solidFill>
                    <a:schemeClr val="accent1">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j-cs"/>
                  <a:sym typeface="+mn-ea"/>
                </a:rPr>
                <a:t>Global bauxite reserves</a:t>
              </a:r>
              <a:endParaRPr lang="zh-CN" altLang="en-US" sz="2400" b="1" dirty="0">
                <a:solidFill>
                  <a:schemeClr val="accent1">
                    <a:lumMod val="50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endParaRPr>
            </a:p>
          </p:txBody>
        </p:sp>
        <p:grpSp>
          <p:nvGrpSpPr>
            <p:cNvPr id="25" name="组合 35"/>
            <p:cNvGrpSpPr/>
            <p:nvPr/>
          </p:nvGrpSpPr>
          <p:grpSpPr>
            <a:xfrm>
              <a:off x="2667440" y="2249537"/>
              <a:ext cx="4420828" cy="671121"/>
              <a:chOff x="2667440" y="2249537"/>
              <a:chExt cx="4420828" cy="671121"/>
            </a:xfrm>
          </p:grpSpPr>
          <p:sp>
            <p:nvSpPr>
              <p:cNvPr id="26" name="菱形 8"/>
              <p:cNvSpPr/>
              <p:nvPr>
                <p:custDataLst>
                  <p:tags r:id="rId18"/>
                </p:custDataLst>
              </p:nvPr>
            </p:nvSpPr>
            <p:spPr>
              <a:xfrm>
                <a:off x="2667440" y="2249537"/>
                <a:ext cx="757468" cy="671121"/>
              </a:xfrm>
              <a:prstGeom prst="diamond">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27" name="矩形 34"/>
              <p:cNvSpPr/>
              <p:nvPr>
                <p:custDataLst>
                  <p:tags r:id="rId19"/>
                </p:custDataLst>
              </p:nvPr>
            </p:nvSpPr>
            <p:spPr>
              <a:xfrm>
                <a:off x="6645518" y="2469497"/>
                <a:ext cx="442750" cy="306519"/>
              </a:xfrm>
              <a:prstGeom prst="rect">
                <a:avLst/>
              </a:prstGeom>
            </p:spPr>
            <p:txBody>
              <a:bodyPr wrap="square">
                <a:spAutoFit/>
              </a:bodyPr>
              <a:lstStyle/>
              <a:p>
                <a:r>
                  <a:rPr lang="zh-CN" altLang="en-US" sz="2000" b="1" dirty="0">
                    <a:solidFill>
                      <a:schemeClr val="bg1"/>
                    </a:solidFill>
                  </a:rPr>
                  <a:t>一</a:t>
                </a:r>
              </a:p>
            </p:txBody>
          </p:sp>
        </p:grpSp>
      </p:grpSp>
      <p:sp>
        <p:nvSpPr>
          <p:cNvPr id="32" name="矩形 41"/>
          <p:cNvSpPr/>
          <p:nvPr>
            <p:custDataLst>
              <p:tags r:id="rId1"/>
            </p:custDataLst>
          </p:nvPr>
        </p:nvSpPr>
        <p:spPr>
          <a:xfrm>
            <a:off x="4351655" y="1457960"/>
            <a:ext cx="603885" cy="492760"/>
          </a:xfrm>
          <a:prstGeom prst="rect">
            <a:avLst/>
          </a:prstGeom>
        </p:spPr>
        <p:txBody>
          <a:bodyPr wrap="none">
            <a:noAutofit/>
          </a:bodyPr>
          <a:lstStyle/>
          <a:p>
            <a:pPr algn="ctr"/>
            <a:r>
              <a:rPr lang="en-US" altLang="zh-CN" sz="3600" b="1" dirty="0">
                <a:solidFill>
                  <a:schemeClr val="bg1"/>
                </a:solidFill>
              </a:rPr>
              <a:t>Ⅰ</a:t>
            </a:r>
            <a:endParaRPr lang="zh-CN" altLang="en-US" sz="3600" b="1" dirty="0">
              <a:solidFill>
                <a:schemeClr val="bg1"/>
              </a:solidFill>
            </a:endParaRPr>
          </a:p>
        </p:txBody>
      </p:sp>
      <p:grpSp>
        <p:nvGrpSpPr>
          <p:cNvPr id="33" name="组合 36"/>
          <p:cNvGrpSpPr/>
          <p:nvPr/>
        </p:nvGrpSpPr>
        <p:grpSpPr>
          <a:xfrm>
            <a:off x="4192905" y="2234565"/>
            <a:ext cx="5633720" cy="873125"/>
            <a:chOff x="2667440" y="2249537"/>
            <a:chExt cx="4621372" cy="671121"/>
          </a:xfrm>
        </p:grpSpPr>
        <p:sp>
          <p:nvSpPr>
            <p:cNvPr id="34" name="矩形 33"/>
            <p:cNvSpPr/>
            <p:nvPr>
              <p:custDataLst>
                <p:tags r:id="rId14"/>
              </p:custDataLst>
            </p:nvPr>
          </p:nvSpPr>
          <p:spPr>
            <a:xfrm>
              <a:off x="3531603" y="2384737"/>
              <a:ext cx="3757209" cy="354855"/>
            </a:xfrm>
            <a:prstGeom prst="rect">
              <a:avLst/>
            </a:prstGeom>
          </p:spPr>
          <p:txBody>
            <a:bodyPr wrap="square">
              <a:spAutoFit/>
              <a:scene3d>
                <a:camera prst="orthographicFront"/>
                <a:lightRig rig="threePt" dir="t"/>
              </a:scene3d>
            </a:bodyPr>
            <a:lstStyle/>
            <a:p>
              <a:r>
                <a:rPr lang="en-US" altLang="zh-CN" sz="2400" b="1"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rPr>
                <a:t>  </a:t>
              </a:r>
              <a:r>
                <a:rPr lang="en-US" altLang="zh-CN" sz="2400" b="1" dirty="0">
                  <a:solidFill>
                    <a:schemeClr val="accent1">
                      <a:lumMod val="50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rPr>
                <a:t>Imported bauxite</a:t>
              </a:r>
              <a:endParaRPr lang="zh-CN" altLang="en-US" sz="2400" b="1"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endParaRPr>
            </a:p>
          </p:txBody>
        </p:sp>
        <p:grpSp>
          <p:nvGrpSpPr>
            <p:cNvPr id="35" name="组合 35"/>
            <p:cNvGrpSpPr/>
            <p:nvPr/>
          </p:nvGrpSpPr>
          <p:grpSpPr>
            <a:xfrm>
              <a:off x="2667440" y="2249537"/>
              <a:ext cx="4420828" cy="671121"/>
              <a:chOff x="2667440" y="2249537"/>
              <a:chExt cx="4420828" cy="671121"/>
            </a:xfrm>
          </p:grpSpPr>
          <p:sp>
            <p:nvSpPr>
              <p:cNvPr id="36" name="菱形 8"/>
              <p:cNvSpPr/>
              <p:nvPr>
                <p:custDataLst>
                  <p:tags r:id="rId15"/>
                </p:custDataLst>
              </p:nvPr>
            </p:nvSpPr>
            <p:spPr>
              <a:xfrm>
                <a:off x="2667440" y="2249537"/>
                <a:ext cx="757468" cy="671121"/>
              </a:xfrm>
              <a:prstGeom prst="diamond">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37" name="矩形 34"/>
              <p:cNvSpPr/>
              <p:nvPr>
                <p:custDataLst>
                  <p:tags r:id="rId16"/>
                </p:custDataLst>
              </p:nvPr>
            </p:nvSpPr>
            <p:spPr>
              <a:xfrm>
                <a:off x="6645518" y="2469497"/>
                <a:ext cx="442750" cy="306519"/>
              </a:xfrm>
              <a:prstGeom prst="rect">
                <a:avLst/>
              </a:prstGeom>
            </p:spPr>
            <p:txBody>
              <a:bodyPr wrap="square">
                <a:spAutoFit/>
              </a:bodyPr>
              <a:lstStyle/>
              <a:p>
                <a:r>
                  <a:rPr lang="zh-CN" altLang="en-US" sz="2000" b="1" dirty="0">
                    <a:solidFill>
                      <a:schemeClr val="bg1"/>
                    </a:solidFill>
                  </a:rPr>
                  <a:t>一</a:t>
                </a:r>
              </a:p>
            </p:txBody>
          </p:sp>
        </p:grpSp>
      </p:grpSp>
      <p:sp>
        <p:nvSpPr>
          <p:cNvPr id="38" name="矩形 41"/>
          <p:cNvSpPr/>
          <p:nvPr>
            <p:custDataLst>
              <p:tags r:id="rId2"/>
            </p:custDataLst>
          </p:nvPr>
        </p:nvSpPr>
        <p:spPr>
          <a:xfrm>
            <a:off x="4343400" y="2352040"/>
            <a:ext cx="603885" cy="492760"/>
          </a:xfrm>
          <a:prstGeom prst="rect">
            <a:avLst/>
          </a:prstGeom>
        </p:spPr>
        <p:txBody>
          <a:bodyPr wrap="none">
            <a:noAutofit/>
          </a:bodyPr>
          <a:lstStyle/>
          <a:p>
            <a:pPr algn="ctr"/>
            <a:r>
              <a:rPr lang="en-US" altLang="zh-CN" sz="3600" b="1" dirty="0">
                <a:solidFill>
                  <a:schemeClr val="bg1"/>
                </a:solidFill>
              </a:rPr>
              <a:t>Ⅱ</a:t>
            </a:r>
            <a:endParaRPr lang="zh-CN" altLang="en-US" sz="3600" b="1" dirty="0">
              <a:solidFill>
                <a:schemeClr val="bg1"/>
              </a:solidFill>
            </a:endParaRPr>
          </a:p>
        </p:txBody>
      </p:sp>
      <p:grpSp>
        <p:nvGrpSpPr>
          <p:cNvPr id="39" name="组合 36"/>
          <p:cNvGrpSpPr/>
          <p:nvPr/>
        </p:nvGrpSpPr>
        <p:grpSpPr>
          <a:xfrm>
            <a:off x="4192905" y="3190240"/>
            <a:ext cx="7333347" cy="1006892"/>
            <a:chOff x="2667440" y="2249537"/>
            <a:chExt cx="6015585" cy="773940"/>
          </a:xfrm>
        </p:grpSpPr>
        <p:sp>
          <p:nvSpPr>
            <p:cNvPr id="40" name="矩形 39"/>
            <p:cNvSpPr/>
            <p:nvPr>
              <p:custDataLst>
                <p:tags r:id="rId12"/>
              </p:custDataLst>
            </p:nvPr>
          </p:nvSpPr>
          <p:spPr>
            <a:xfrm>
              <a:off x="3531602" y="2384737"/>
              <a:ext cx="5151423" cy="638740"/>
            </a:xfrm>
            <a:prstGeom prst="rect">
              <a:avLst/>
            </a:prstGeom>
          </p:spPr>
          <p:txBody>
            <a:bodyPr wrap="square">
              <a:spAutoFit/>
              <a:scene3d>
                <a:camera prst="orthographicFront"/>
                <a:lightRig rig="threePt" dir="t"/>
              </a:scene3d>
            </a:bodyPr>
            <a:lstStyle/>
            <a:p>
              <a:r>
                <a:rPr lang="en-US" altLang="zh-CN" sz="2400" b="1" dirty="0">
                  <a:solidFill>
                    <a:schemeClr val="accent1">
                      <a:lumMod val="50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rPr>
                <a:t>Development trend of alumina industry in Guangxi</a:t>
              </a:r>
              <a:endParaRPr lang="zh-CN" sz="2400" b="1" dirty="0">
                <a:solidFill>
                  <a:schemeClr val="accent1">
                    <a:lumMod val="50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endParaRPr>
            </a:p>
          </p:txBody>
        </p:sp>
        <p:sp>
          <p:nvSpPr>
            <p:cNvPr id="42" name="菱形 8"/>
            <p:cNvSpPr/>
            <p:nvPr>
              <p:custDataLst>
                <p:tags r:id="rId13"/>
              </p:custDataLst>
            </p:nvPr>
          </p:nvSpPr>
          <p:spPr>
            <a:xfrm>
              <a:off x="2667440" y="2249537"/>
              <a:ext cx="757468" cy="671121"/>
            </a:xfrm>
            <a:prstGeom prst="diamond">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44" name="矩形 41"/>
          <p:cNvSpPr/>
          <p:nvPr>
            <p:custDataLst>
              <p:tags r:id="rId3"/>
            </p:custDataLst>
          </p:nvPr>
        </p:nvSpPr>
        <p:spPr>
          <a:xfrm>
            <a:off x="4349750" y="3340100"/>
            <a:ext cx="603885" cy="492760"/>
          </a:xfrm>
          <a:prstGeom prst="rect">
            <a:avLst/>
          </a:prstGeom>
        </p:spPr>
        <p:txBody>
          <a:bodyPr wrap="none">
            <a:noAutofit/>
          </a:bodyPr>
          <a:lstStyle/>
          <a:p>
            <a:pPr algn="ctr"/>
            <a:r>
              <a:rPr lang="en-US" altLang="zh-CN" sz="3600" b="1" dirty="0">
                <a:solidFill>
                  <a:schemeClr val="bg1"/>
                </a:solidFill>
              </a:rPr>
              <a:t>Ⅲ</a:t>
            </a:r>
            <a:endParaRPr lang="zh-CN" altLang="en-US" sz="3600" b="1" dirty="0">
              <a:solidFill>
                <a:schemeClr val="bg1"/>
              </a:solidFill>
            </a:endParaRPr>
          </a:p>
        </p:txBody>
      </p:sp>
      <p:grpSp>
        <p:nvGrpSpPr>
          <p:cNvPr id="45" name="组合 36"/>
          <p:cNvGrpSpPr/>
          <p:nvPr/>
        </p:nvGrpSpPr>
        <p:grpSpPr>
          <a:xfrm>
            <a:off x="4204335" y="4127499"/>
            <a:ext cx="7743022" cy="1006892"/>
            <a:chOff x="2667440" y="2249537"/>
            <a:chExt cx="6351644" cy="773940"/>
          </a:xfrm>
        </p:grpSpPr>
        <p:sp>
          <p:nvSpPr>
            <p:cNvPr id="46" name="矩形 45"/>
            <p:cNvSpPr/>
            <p:nvPr>
              <p:custDataLst>
                <p:tags r:id="rId9"/>
              </p:custDataLst>
            </p:nvPr>
          </p:nvSpPr>
          <p:spPr>
            <a:xfrm>
              <a:off x="3531603" y="2384737"/>
              <a:ext cx="5487481" cy="638740"/>
            </a:xfrm>
            <a:prstGeom prst="rect">
              <a:avLst/>
            </a:prstGeom>
          </p:spPr>
          <p:txBody>
            <a:bodyPr wrap="square">
              <a:spAutoFit/>
              <a:scene3d>
                <a:camera prst="orthographicFront"/>
                <a:lightRig rig="threePt" dir="t"/>
              </a:scene3d>
            </a:bodyPr>
            <a:lstStyle/>
            <a:p>
              <a:r>
                <a:rPr lang="en-US" altLang="zh-CN" sz="2400" b="1" dirty="0">
                  <a:solidFill>
                    <a:schemeClr val="accent1">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j-cs"/>
                  <a:sym typeface="+mn-ea"/>
                </a:rPr>
                <a:t>High quality development direction of alumina industry in Guangxi</a:t>
              </a:r>
              <a:endParaRPr lang="zh-CN" sz="2400" b="1" dirty="0">
                <a:solidFill>
                  <a:schemeClr val="accent1">
                    <a:lumMod val="50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endParaRPr>
            </a:p>
          </p:txBody>
        </p:sp>
        <p:grpSp>
          <p:nvGrpSpPr>
            <p:cNvPr id="47" name="组合 35"/>
            <p:cNvGrpSpPr/>
            <p:nvPr/>
          </p:nvGrpSpPr>
          <p:grpSpPr>
            <a:xfrm>
              <a:off x="2667440" y="2249537"/>
              <a:ext cx="4420828" cy="671121"/>
              <a:chOff x="2667440" y="2249537"/>
              <a:chExt cx="4420828" cy="671121"/>
            </a:xfrm>
          </p:grpSpPr>
          <p:sp>
            <p:nvSpPr>
              <p:cNvPr id="48" name="菱形 8"/>
              <p:cNvSpPr/>
              <p:nvPr>
                <p:custDataLst>
                  <p:tags r:id="rId10"/>
                </p:custDataLst>
              </p:nvPr>
            </p:nvSpPr>
            <p:spPr>
              <a:xfrm>
                <a:off x="2667440" y="2249537"/>
                <a:ext cx="757468" cy="671121"/>
              </a:xfrm>
              <a:prstGeom prst="diamond">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49" name="矩形 34"/>
              <p:cNvSpPr/>
              <p:nvPr>
                <p:custDataLst>
                  <p:tags r:id="rId11"/>
                </p:custDataLst>
              </p:nvPr>
            </p:nvSpPr>
            <p:spPr>
              <a:xfrm>
                <a:off x="6645518" y="2469497"/>
                <a:ext cx="442750" cy="306519"/>
              </a:xfrm>
              <a:prstGeom prst="rect">
                <a:avLst/>
              </a:prstGeom>
            </p:spPr>
            <p:txBody>
              <a:bodyPr wrap="square">
                <a:spAutoFit/>
              </a:bodyPr>
              <a:lstStyle/>
              <a:p>
                <a:r>
                  <a:rPr lang="zh-CN" altLang="en-US" sz="2000" b="1" dirty="0">
                    <a:solidFill>
                      <a:schemeClr val="bg1"/>
                    </a:solidFill>
                  </a:rPr>
                  <a:t>一</a:t>
                </a:r>
              </a:p>
            </p:txBody>
          </p:sp>
        </p:grpSp>
      </p:grpSp>
      <p:sp>
        <p:nvSpPr>
          <p:cNvPr id="50" name="矩形 41"/>
          <p:cNvSpPr/>
          <p:nvPr>
            <p:custDataLst>
              <p:tags r:id="rId4"/>
            </p:custDataLst>
          </p:nvPr>
        </p:nvSpPr>
        <p:spPr>
          <a:xfrm>
            <a:off x="4359910" y="4284980"/>
            <a:ext cx="603885" cy="492760"/>
          </a:xfrm>
          <a:prstGeom prst="rect">
            <a:avLst/>
          </a:prstGeom>
        </p:spPr>
        <p:txBody>
          <a:bodyPr wrap="none">
            <a:noAutofit/>
          </a:bodyPr>
          <a:lstStyle/>
          <a:p>
            <a:r>
              <a:rPr lang="en-US" altLang="zh-CN" sz="3600" b="1" dirty="0">
                <a:solidFill>
                  <a:schemeClr val="bg1"/>
                </a:solidFill>
              </a:rPr>
              <a:t>Ⅳ</a:t>
            </a:r>
            <a:endParaRPr lang="zh-CN" altLang="en-US" sz="3600" b="1" dirty="0">
              <a:solidFill>
                <a:schemeClr val="bg1"/>
              </a:solidFill>
            </a:endParaRPr>
          </a:p>
        </p:txBody>
      </p:sp>
      <p:grpSp>
        <p:nvGrpSpPr>
          <p:cNvPr id="52" name="组合 36"/>
          <p:cNvGrpSpPr/>
          <p:nvPr/>
        </p:nvGrpSpPr>
        <p:grpSpPr>
          <a:xfrm>
            <a:off x="4214495" y="5057775"/>
            <a:ext cx="6946265" cy="873125"/>
            <a:chOff x="2667440" y="2249537"/>
            <a:chExt cx="5698060" cy="671121"/>
          </a:xfrm>
        </p:grpSpPr>
        <p:sp>
          <p:nvSpPr>
            <p:cNvPr id="53" name="矩形 52"/>
            <p:cNvSpPr/>
            <p:nvPr>
              <p:custDataLst>
                <p:tags r:id="rId6"/>
              </p:custDataLst>
            </p:nvPr>
          </p:nvSpPr>
          <p:spPr>
            <a:xfrm>
              <a:off x="3531603" y="2384737"/>
              <a:ext cx="4833897" cy="354855"/>
            </a:xfrm>
            <a:prstGeom prst="rect">
              <a:avLst/>
            </a:prstGeom>
          </p:spPr>
          <p:txBody>
            <a:bodyPr wrap="square">
              <a:spAutoFit/>
              <a:scene3d>
                <a:camera prst="orthographicFront"/>
                <a:lightRig rig="threePt" dir="t"/>
              </a:scene3d>
            </a:bodyPr>
            <a:lstStyle/>
            <a:p>
              <a:r>
                <a:rPr lang="en-US" altLang="zh-CN" sz="2400" b="1" dirty="0">
                  <a:solidFill>
                    <a:schemeClr val="accent1">
                      <a:lumMod val="50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rPr>
                <a:t>Efficient utilization </a:t>
              </a:r>
              <a:r>
                <a:rPr lang="en-US" altLang="zh-CN" sz="2400" b="1" dirty="0">
                  <a:solidFill>
                    <a:schemeClr val="accent1">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j-cs"/>
                  <a:sym typeface="+mn-ea"/>
                </a:rPr>
                <a:t>of low-Si gibbsite</a:t>
              </a:r>
              <a:endParaRPr lang="zh-CN" sz="2400" b="1"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sym typeface="+mn-ea"/>
              </a:endParaRPr>
            </a:p>
          </p:txBody>
        </p:sp>
        <p:grpSp>
          <p:nvGrpSpPr>
            <p:cNvPr id="54" name="组合 35"/>
            <p:cNvGrpSpPr/>
            <p:nvPr/>
          </p:nvGrpSpPr>
          <p:grpSpPr>
            <a:xfrm>
              <a:off x="2667440" y="2249537"/>
              <a:ext cx="4420828" cy="671121"/>
              <a:chOff x="2667440" y="2249537"/>
              <a:chExt cx="4420828" cy="671121"/>
            </a:xfrm>
          </p:grpSpPr>
          <p:sp>
            <p:nvSpPr>
              <p:cNvPr id="55" name="菱形 8"/>
              <p:cNvSpPr/>
              <p:nvPr>
                <p:custDataLst>
                  <p:tags r:id="rId7"/>
                </p:custDataLst>
              </p:nvPr>
            </p:nvSpPr>
            <p:spPr>
              <a:xfrm>
                <a:off x="2667440" y="2249537"/>
                <a:ext cx="757468" cy="671121"/>
              </a:xfrm>
              <a:prstGeom prst="diamond">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56" name="矩形 34"/>
              <p:cNvSpPr/>
              <p:nvPr>
                <p:custDataLst>
                  <p:tags r:id="rId8"/>
                </p:custDataLst>
              </p:nvPr>
            </p:nvSpPr>
            <p:spPr>
              <a:xfrm>
                <a:off x="6645518" y="2469497"/>
                <a:ext cx="442750" cy="306519"/>
              </a:xfrm>
              <a:prstGeom prst="rect">
                <a:avLst/>
              </a:prstGeom>
            </p:spPr>
            <p:txBody>
              <a:bodyPr wrap="square">
                <a:spAutoFit/>
              </a:bodyPr>
              <a:lstStyle/>
              <a:p>
                <a:r>
                  <a:rPr lang="zh-CN" altLang="en-US" sz="2000" b="1" dirty="0">
                    <a:solidFill>
                      <a:schemeClr val="bg1"/>
                    </a:solidFill>
                  </a:rPr>
                  <a:t>一</a:t>
                </a:r>
              </a:p>
            </p:txBody>
          </p:sp>
        </p:grpSp>
      </p:grpSp>
      <p:sp>
        <p:nvSpPr>
          <p:cNvPr id="57" name="矩形 41"/>
          <p:cNvSpPr/>
          <p:nvPr>
            <p:custDataLst>
              <p:tags r:id="rId5"/>
            </p:custDataLst>
          </p:nvPr>
        </p:nvSpPr>
        <p:spPr>
          <a:xfrm>
            <a:off x="4370070" y="5215255"/>
            <a:ext cx="603885" cy="492760"/>
          </a:xfrm>
          <a:prstGeom prst="rect">
            <a:avLst/>
          </a:prstGeom>
        </p:spPr>
        <p:txBody>
          <a:bodyPr wrap="none">
            <a:noAutofit/>
          </a:bodyPr>
          <a:lstStyle/>
          <a:p>
            <a:pPr algn="ctr"/>
            <a:r>
              <a:rPr lang="en-US" altLang="zh-CN" sz="3600" b="1" dirty="0">
                <a:solidFill>
                  <a:schemeClr val="bg1"/>
                </a:solidFill>
              </a:rPr>
              <a:t>Ⅴ</a:t>
            </a:r>
            <a:endParaRPr lang="zh-CN" altLang="en-US" sz="3600" b="1"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4294967295"/>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a:spcAft>
                <a:spcPct val="0"/>
              </a:spcAft>
              <a:defRPr/>
            </a:pPr>
            <a:r>
              <a:rPr lang="en-US" altLang="zh-CN" dirty="0"/>
              <a:t>Ⅰ. Global bauxite reserves</a:t>
            </a:r>
            <a:endParaRPr kumimoji="0" 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p:txBody>
      </p:sp>
      <p:sp>
        <p:nvSpPr>
          <p:cNvPr id="51" name="文本框 50"/>
          <p:cNvSpPr txBox="1"/>
          <p:nvPr/>
        </p:nvSpPr>
        <p:spPr>
          <a:xfrm>
            <a:off x="635" y="1026794"/>
            <a:ext cx="4648835" cy="4736331"/>
          </a:xfrm>
          <a:prstGeom prst="rect">
            <a:avLst/>
          </a:prstGeom>
          <a:solidFill>
            <a:schemeClr val="bg1"/>
          </a:solidFill>
        </p:spPr>
        <p:txBody>
          <a:bodyPr wrap="square">
            <a:noAutofit/>
          </a:bodyPr>
          <a:lstStyle/>
          <a:p>
            <a:pPr algn="just">
              <a:defRPr/>
            </a:pPr>
            <a:r>
              <a:rPr lang="en-US" sz="2000" dirty="0">
                <a:latin typeface="Arial" panose="020B0604020202020204" pitchFamily="34" charset="0"/>
                <a:ea typeface="宋体" panose="02010600030101010101" pitchFamily="2" charset="-122"/>
                <a:cs typeface="Arial" panose="020B0604020202020204" pitchFamily="34" charset="0"/>
              </a:rPr>
              <a:t>According to statistics, the global bauxite reserves in 2021 were approximately 32 billion tons, with Guinea, Vietnam, Australia, and Brazil having the highest reserves. Among them, Guinea's bauxite reserves were approximately 7.4 billion tons, accounting for 23.13% of the world's reserves; Vietnam's bauxite reserves were 5.8 billion tons, accounting for approximately 18.12% of the world's reserves; Australia's bauxite reserves were approximately 5.3 billion tons, accounting for approximately 16.56% of the world's reserves.</a:t>
            </a:r>
            <a:endParaRPr sz="2000" dirty="0">
              <a:latin typeface="Arial" panose="020B0604020202020204" pitchFamily="34" charset="0"/>
              <a:ea typeface="宋体" panose="02010600030101010101" pitchFamily="2" charset="-122"/>
              <a:cs typeface="Arial" panose="020B0604020202020204" pitchFamily="34" charset="0"/>
            </a:endParaRPr>
          </a:p>
        </p:txBody>
      </p:sp>
      <p:pic>
        <p:nvPicPr>
          <p:cNvPr id="2" name="图片 1"/>
          <p:cNvPicPr>
            <a:picLocks noChangeAspect="1"/>
          </p:cNvPicPr>
          <p:nvPr>
            <p:custDataLst>
              <p:tags r:id="rId1"/>
            </p:custDataLst>
          </p:nvPr>
        </p:nvPicPr>
        <p:blipFill>
          <a:blip r:embed="rId4" cstate="print"/>
          <a:stretch>
            <a:fillRect/>
          </a:stretch>
        </p:blipFill>
        <p:spPr>
          <a:xfrm>
            <a:off x="4773930" y="1312545"/>
            <a:ext cx="7230110" cy="45789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4294967295"/>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4</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kumimoji="0" 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rPr>
              <a:t>二、国内进口铝土矿分析</a:t>
            </a:r>
            <a:r>
              <a:rPr lang="en-US" altLang="zh-CN" noProof="1">
                <a:sym typeface="+mn-ea"/>
              </a:rPr>
              <a:t>Ⅱ. Imported</a:t>
            </a:r>
            <a:r>
              <a:rPr kumimoji="0" lang="en-US" altLang="zh-CN" sz="2800" b="1" i="0" u="none" strike="noStrike" kern="1200" cap="none" spc="0" normalizeH="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rPr>
              <a:t> bauxite</a:t>
            </a:r>
            <a:endParaRPr kumimoji="0" 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p:txBody>
      </p:sp>
      <p:sp>
        <p:nvSpPr>
          <p:cNvPr id="51" name="文本框 50"/>
          <p:cNvSpPr txBox="1"/>
          <p:nvPr/>
        </p:nvSpPr>
        <p:spPr>
          <a:xfrm>
            <a:off x="185420" y="1042035"/>
            <a:ext cx="5911215" cy="4093428"/>
          </a:xfrm>
          <a:prstGeom prst="rect">
            <a:avLst/>
          </a:prstGeom>
          <a:solidFill>
            <a:schemeClr val="bg1"/>
          </a:solidFill>
        </p:spPr>
        <p:txBody>
          <a:bodyPr wrap="square">
            <a:spAutoFit/>
          </a:bodyPr>
          <a:lstStyle/>
          <a:p>
            <a:pPr algn="just">
              <a:defRPr/>
            </a:pPr>
            <a:r>
              <a:rPr lang="en-US" altLang="zh-CN" sz="2000" dirty="0">
                <a:latin typeface="Arial" panose="020B0604020202020204" pitchFamily="34" charset="0"/>
                <a:ea typeface="宋体" panose="02010600030101010101" pitchFamily="2" charset="-122"/>
                <a:cs typeface="Arial" panose="020B0604020202020204" pitchFamily="34" charset="0"/>
              </a:rPr>
              <a:t>At present, China’s alumina industry is increasingly dependent on imported bauxite due to the depleting bauxite resources in China. In 2022, China imported 125.7 million tons of bauxite, with a dependence degree of 64% on import. China mainly imported bauxite from Guinea, Australia, Indonesia and other countries. Among them, Guinea is the largest source country, with an import volume of about 70.48 million tons, accounting for 56% of the total import volume. The use of imported bauxite, especially that from Guinea, Southeast Asia and other countries, is the development trend of China's alumina industry.</a:t>
            </a:r>
            <a:endParaRPr lang="zh-CN" altLang="en-US" sz="2000" dirty="0">
              <a:latin typeface="Arial" panose="020B0604020202020204" pitchFamily="34" charset="0"/>
              <a:ea typeface="宋体" panose="02010600030101010101" pitchFamily="2" charset="-122"/>
              <a:cs typeface="Arial" panose="020B0604020202020204" pitchFamily="34" charset="0"/>
            </a:endParaRPr>
          </a:p>
        </p:txBody>
      </p:sp>
      <p:sp>
        <p:nvSpPr>
          <p:cNvPr id="3" name="文本框 2"/>
          <p:cNvSpPr txBox="1"/>
          <p:nvPr/>
        </p:nvSpPr>
        <p:spPr>
          <a:xfrm>
            <a:off x="6694414" y="1157436"/>
            <a:ext cx="4659386" cy="707886"/>
          </a:xfrm>
          <a:prstGeom prst="rect">
            <a:avLst/>
          </a:prstGeom>
          <a:noFill/>
        </p:spPr>
        <p:txBody>
          <a:bodyPr wrap="square" rtlCol="0">
            <a:spAutoFit/>
          </a:bodyPr>
          <a:lstStyle/>
          <a:p>
            <a:pPr algn="ctr"/>
            <a:r>
              <a:rPr lang="en-US" sz="2000" b="1" dirty="0"/>
              <a:t>Import volume and source regions of bauxite in 2022</a:t>
            </a:r>
            <a:endParaRPr sz="2000" b="1" dirty="0"/>
          </a:p>
        </p:txBody>
      </p:sp>
      <p:pic>
        <p:nvPicPr>
          <p:cNvPr id="5" name="图片 4"/>
          <p:cNvPicPr>
            <a:picLocks noChangeAspect="1"/>
          </p:cNvPicPr>
          <p:nvPr>
            <p:custDataLst>
              <p:tags r:id="rId1"/>
            </p:custDataLst>
          </p:nvPr>
        </p:nvPicPr>
        <p:blipFill>
          <a:blip r:embed="rId4" cstate="print"/>
          <a:stretch>
            <a:fillRect/>
          </a:stretch>
        </p:blipFill>
        <p:spPr>
          <a:xfrm>
            <a:off x="6096000" y="1867535"/>
            <a:ext cx="5746750" cy="39744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4294967295"/>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5</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noProof="1">
                <a:sym typeface="+mn-ea"/>
              </a:rPr>
              <a:t>Ⅲ. Development trend of alumina industry in Guangxi</a:t>
            </a:r>
            <a:endParaRPr kumimoji="0" 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p:txBody>
      </p:sp>
      <p:sp>
        <p:nvSpPr>
          <p:cNvPr id="51" name="文本框 50"/>
          <p:cNvSpPr txBox="1"/>
          <p:nvPr/>
        </p:nvSpPr>
        <p:spPr>
          <a:xfrm>
            <a:off x="1" y="984884"/>
            <a:ext cx="6156960" cy="5873115"/>
          </a:xfrm>
          <a:prstGeom prst="rect">
            <a:avLst/>
          </a:prstGeom>
          <a:solidFill>
            <a:schemeClr val="bg1"/>
          </a:solidFill>
        </p:spPr>
        <p:txBody>
          <a:bodyPr wrap="square">
            <a:noAutofit/>
          </a:bodyPr>
          <a:lstStyle/>
          <a:p>
            <a:pPr algn="just">
              <a:defRPr/>
            </a:pPr>
            <a:r>
              <a:rPr lang="en-US" altLang="zh-CN" dirty="0">
                <a:latin typeface="等线" panose="02010600030101010101" pitchFamily="2" charset="-122"/>
                <a:ea typeface="宋体" panose="02010600030101010101" pitchFamily="2" charset="-122"/>
                <a:cs typeface="宋体" panose="02010600030101010101" pitchFamily="2" charset="-122"/>
              </a:rPr>
              <a:t>At present, new alumina plants in China are mainly located in coastal areas to facilitate the utilization of abundant bauxite resources abroad. The central government has made a significant strategic decision to develop western China, which has become a hot spot attracting worldwide attention. Guangxi belongs to the western area of China and is the only coastal province in the area. Guangxi is also the south gate of China's maritime transportation, and with its geographical advantage, the transportation cost for importing bauxite is lower compared to northern China. In 2022, Guangxi witnessed alumina production of about 12.79 million tons, ranking third in China. At present, Guangxi has built a production capacity of 15.2 million tons of alumina, and coastal cities are about to invest in four large-scale alumina projects, increasing production capacity by approximately 12.4 million tons. After the projects are put into operation, Guangxi might produce about 27.6 million tons of alumina annually, and it is expected to surpass Shandong and become the largest alumina production province in China. </a:t>
            </a:r>
            <a:r>
              <a:rPr lang="en-US" altLang="zh-CN" dirty="0">
                <a:solidFill>
                  <a:srgbClr val="FF0000"/>
                </a:solidFill>
                <a:latin typeface="等线" panose="02010600030101010101" pitchFamily="2" charset="-122"/>
                <a:ea typeface="宋体" panose="02010600030101010101" pitchFamily="2" charset="-122"/>
                <a:cs typeface="宋体" panose="02010600030101010101" pitchFamily="2" charset="-122"/>
              </a:rPr>
              <a:t>(Location advantage, production foundation of alumina, leading technology)</a:t>
            </a:r>
          </a:p>
        </p:txBody>
      </p:sp>
      <p:pic>
        <p:nvPicPr>
          <p:cNvPr id="6" name="图片 5"/>
          <p:cNvPicPr>
            <a:picLocks noChangeAspect="1"/>
          </p:cNvPicPr>
          <p:nvPr/>
        </p:nvPicPr>
        <p:blipFill>
          <a:blip r:embed="rId3" cstate="print"/>
          <a:stretch>
            <a:fillRect/>
          </a:stretch>
        </p:blipFill>
        <p:spPr>
          <a:xfrm>
            <a:off x="6156325" y="1254125"/>
            <a:ext cx="5676900" cy="50006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noProof="1">
                <a:sym typeface="+mn-ea"/>
              </a:rPr>
              <a:t>Ⅲ. Development trend of alumina industry in Guangxi</a:t>
            </a:r>
            <a:endParaRPr kumimoji="0" alt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p:txBody>
      </p:sp>
      <p:graphicFrame>
        <p:nvGraphicFramePr>
          <p:cNvPr id="2" name="表格 1"/>
          <p:cNvGraphicFramePr/>
          <p:nvPr>
            <p:custDataLst>
              <p:tags r:id="rId1"/>
            </p:custDataLst>
            <p:extLst>
              <p:ext uri="{D42A27DB-BD31-4B8C-83A1-F6EECF244321}">
                <p14:modId xmlns:p14="http://schemas.microsoft.com/office/powerpoint/2010/main" val="1962040051"/>
              </p:ext>
            </p:extLst>
          </p:nvPr>
        </p:nvGraphicFramePr>
        <p:xfrm>
          <a:off x="320040" y="1089025"/>
          <a:ext cx="11649075" cy="5038725"/>
        </p:xfrm>
        <a:graphic>
          <a:graphicData uri="http://schemas.openxmlformats.org/drawingml/2006/table">
            <a:tbl>
              <a:tblPr/>
              <a:tblGrid>
                <a:gridCol w="1155065">
                  <a:extLst>
                    <a:ext uri="{9D8B030D-6E8A-4147-A177-3AD203B41FA5}">
                      <a16:colId xmlns:a16="http://schemas.microsoft.com/office/drawing/2014/main" val="20000"/>
                    </a:ext>
                  </a:extLst>
                </a:gridCol>
                <a:gridCol w="2482215">
                  <a:extLst>
                    <a:ext uri="{9D8B030D-6E8A-4147-A177-3AD203B41FA5}">
                      <a16:colId xmlns:a16="http://schemas.microsoft.com/office/drawing/2014/main" val="20001"/>
                    </a:ext>
                  </a:extLst>
                </a:gridCol>
                <a:gridCol w="5363845">
                  <a:extLst>
                    <a:ext uri="{9D8B030D-6E8A-4147-A177-3AD203B41FA5}">
                      <a16:colId xmlns:a16="http://schemas.microsoft.com/office/drawing/2014/main" val="20002"/>
                    </a:ext>
                  </a:extLst>
                </a:gridCol>
                <a:gridCol w="2647950">
                  <a:extLst>
                    <a:ext uri="{9D8B030D-6E8A-4147-A177-3AD203B41FA5}">
                      <a16:colId xmlns:a16="http://schemas.microsoft.com/office/drawing/2014/main" val="20003"/>
                    </a:ext>
                  </a:extLst>
                </a:gridCol>
              </a:tblGrid>
              <a:tr h="393700">
                <a:tc gridSpan="4">
                  <a:txBody>
                    <a:bodyPr/>
                    <a:lstStyle/>
                    <a:p>
                      <a:pPr indent="0" algn="ctr">
                        <a:buNone/>
                      </a:pPr>
                      <a:r>
                        <a:rPr lang="en-US" altLang="zh-CN" sz="2000" b="1" dirty="0">
                          <a:solidFill>
                            <a:srgbClr val="000000"/>
                          </a:solidFill>
                          <a:latin typeface="Arial" panose="020B0604020202020204" pitchFamily="34" charset="0"/>
                          <a:ea typeface="微软雅黑" panose="020B0503020204020204" pitchFamily="34" charset="-122"/>
                        </a:rPr>
                        <a:t>Statistics of completed/newly built alumina projects in Guangxi</a:t>
                      </a:r>
                      <a:endParaRPr lang="zh-CN" altLang="en-US" sz="2000" b="1"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5A5A5A"/>
                      </a:solidFill>
                      <a:prstDash val="solid"/>
                      <a:headEnd type="none" w="med" len="med"/>
                      <a:tailEnd type="none" w="med" len="med"/>
                    </a:lnR>
                    <a:lnT cap="flat">
                      <a:noFill/>
                    </a:lnT>
                    <a:lnB w="6350" cap="flat" cmpd="sng">
                      <a:solidFill>
                        <a:srgbClr val="FFFFFF"/>
                      </a:solidFill>
                      <a:prstDash val="solid"/>
                      <a:headEnd type="none" w="med" len="med"/>
                      <a:tailEnd type="none" w="med" len="med"/>
                    </a:lnB>
                    <a:lnTlToBr>
                      <a:noFill/>
                    </a:lnTlToBr>
                    <a:lnBlToTr>
                      <a:noFill/>
                    </a:lnBlToTr>
                    <a:solidFill>
                      <a:srgbClr val="00B0F0"/>
                    </a:solidFill>
                  </a:tcPr>
                </a:tc>
                <a:tc hMerge="1">
                  <a:txBody>
                    <a:bodyPr/>
                    <a:lstStyle/>
                    <a:p>
                      <a:endParaRPr lang="zh-CN"/>
                    </a:p>
                  </a:txBody>
                  <a:tcPr>
                    <a:lnT cap="flat">
                      <a:noFill/>
                    </a:lnT>
                    <a:lnB w="6350" cap="flat" cmpd="sng">
                      <a:solidFill>
                        <a:srgbClr val="FFFFFF"/>
                      </a:solidFill>
                      <a:prstDash val="solid"/>
                      <a:headEnd type="none" w="med" len="med"/>
                      <a:tailEnd type="none" w="med" len="med"/>
                    </a:lnB>
                  </a:tcPr>
                </a:tc>
                <a:tc hMerge="1">
                  <a:txBody>
                    <a:bodyPr/>
                    <a:lstStyle/>
                    <a:p>
                      <a:endParaRPr lang="zh-CN"/>
                    </a:p>
                  </a:txBody>
                  <a:tcPr>
                    <a:lnT cap="flat">
                      <a:noFill/>
                    </a:lnT>
                    <a:lnB w="6350" cap="flat" cmpd="sng">
                      <a:solidFill>
                        <a:srgbClr val="FFFFFF"/>
                      </a:solidFill>
                      <a:prstDash val="solid"/>
                      <a:headEnd type="none" w="med" len="med"/>
                      <a:tailEnd type="none" w="med" len="med"/>
                    </a:lnB>
                  </a:tcPr>
                </a:tc>
                <a:tc hMerge="1">
                  <a:txBody>
                    <a:bodyPr/>
                    <a:lstStyle/>
                    <a:p>
                      <a:endParaRPr lang="zh-CN"/>
                    </a:p>
                  </a:txBody>
                  <a:tcPr>
                    <a:lnR w="6350" cap="flat" cmpd="sng">
                      <a:solidFill>
                        <a:srgbClr val="5A5A5A"/>
                      </a:solidFill>
                      <a:prstDash val="solid"/>
                      <a:headEnd type="none" w="med" len="med"/>
                      <a:tailEnd type="none" w="med" len="med"/>
                    </a:lnR>
                    <a:lnT cap="flat">
                      <a:noFill/>
                    </a:lnT>
                    <a:lnB w="6350" cap="flat" cmpd="sng">
                      <a:solidFill>
                        <a:srgbClr val="FFFFFF"/>
                      </a:solidFill>
                      <a:prstDash val="solid"/>
                      <a:headEnd type="none" w="med" len="med"/>
                      <a:tailEnd type="none" w="med" len="med"/>
                    </a:lnB>
                  </a:tcPr>
                </a:tc>
                <a:extLst>
                  <a:ext uri="{0D108BD9-81ED-4DB2-BD59-A6C34878D82A}">
                    <a16:rowId xmlns:a16="http://schemas.microsoft.com/office/drawing/2014/main" val="10000"/>
                  </a:ext>
                </a:extLst>
              </a:tr>
              <a:tr h="310515">
                <a:tc>
                  <a:txBody>
                    <a:bodyPr/>
                    <a:lstStyle/>
                    <a:p>
                      <a:pPr indent="0" algn="ctr">
                        <a:buNone/>
                      </a:pPr>
                      <a:r>
                        <a:rPr lang="en-US" altLang="zh-CN" sz="1400" b="1" dirty="0">
                          <a:solidFill>
                            <a:srgbClr val="000000"/>
                          </a:solidFill>
                          <a:latin typeface="Arial" panose="020B0604020202020204" pitchFamily="34" charset="0"/>
                          <a:ea typeface="微软雅黑" panose="020B0503020204020204" pitchFamily="34" charset="-122"/>
                        </a:rPr>
                        <a:t>No.</a:t>
                      </a:r>
                      <a:endParaRPr lang="zh-CN" altLang="en-US" sz="1400" b="1"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1" dirty="0">
                          <a:solidFill>
                            <a:srgbClr val="000000"/>
                          </a:solidFill>
                          <a:latin typeface="Arial" panose="020B0604020202020204" pitchFamily="34" charset="0"/>
                          <a:ea typeface="微软雅黑" panose="020B0503020204020204" pitchFamily="34" charset="-122"/>
                        </a:rPr>
                        <a:t>City/County</a:t>
                      </a:r>
                      <a:endParaRPr lang="zh-CN" altLang="en-US" sz="1400" b="1"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1" dirty="0">
                          <a:solidFill>
                            <a:srgbClr val="000000"/>
                          </a:solidFill>
                          <a:latin typeface="Arial" panose="020B0604020202020204" pitchFamily="34" charset="0"/>
                          <a:ea typeface="微软雅黑" panose="020B0503020204020204" pitchFamily="34" charset="-122"/>
                        </a:rPr>
                        <a:t>Company</a:t>
                      </a:r>
                      <a:endParaRPr lang="zh-CN" altLang="en-US" sz="1400" b="1"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1" dirty="0">
                          <a:solidFill>
                            <a:srgbClr val="000000"/>
                          </a:solidFill>
                          <a:latin typeface="Arial" panose="020B0604020202020204" pitchFamily="34" charset="0"/>
                          <a:ea typeface="微软雅黑" panose="020B0503020204020204" pitchFamily="34" charset="-122"/>
                        </a:rPr>
                        <a:t>Capacity (10kt)</a:t>
                      </a:r>
                      <a:endParaRPr lang="zh-CN" altLang="en-US" sz="1400" b="1"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01"/>
                  </a:ext>
                </a:extLst>
              </a:tr>
              <a:tr h="309245">
                <a:tc>
                  <a:txBody>
                    <a:bodyPr/>
                    <a:lstStyle/>
                    <a:p>
                      <a:pPr indent="0" algn="ctr">
                        <a:buNone/>
                      </a:pPr>
                      <a:r>
                        <a:rPr lang="en-US" sz="1400" b="0">
                          <a:solidFill>
                            <a:srgbClr val="000000"/>
                          </a:solidFill>
                          <a:latin typeface="微软雅黑" panose="020B0503020204020204" pitchFamily="34" charset="-122"/>
                        </a:rPr>
                        <a:t>1</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Pingguo</a:t>
                      </a:r>
                      <a:r>
                        <a:rPr lang="en-US" altLang="zh-CN" sz="1400" b="0" dirty="0">
                          <a:solidFill>
                            <a:srgbClr val="000000"/>
                          </a:solidFill>
                          <a:latin typeface="Arial" panose="020B0604020202020204" pitchFamily="34" charset="0"/>
                          <a:ea typeface="微软雅黑" panose="020B0503020204020204" pitchFamily="34" charset="-122"/>
                        </a:rPr>
                        <a:t>, </a:t>
                      </a:r>
                      <a:r>
                        <a:rPr lang="en-US" altLang="zh-CN" sz="1400" b="0" dirty="0" err="1">
                          <a:solidFill>
                            <a:srgbClr val="000000"/>
                          </a:solidFill>
                          <a:latin typeface="Arial" panose="020B0604020202020204" pitchFamily="34" charset="0"/>
                          <a:ea typeface="微软雅黑" panose="020B0503020204020204" pitchFamily="34" charset="-122"/>
                        </a:rPr>
                        <a:t>Baise</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Chinalco</a:t>
                      </a:r>
                      <a:r>
                        <a:rPr lang="en-US" altLang="zh-CN" sz="1400" b="0" dirty="0">
                          <a:solidFill>
                            <a:srgbClr val="000000"/>
                          </a:solidFill>
                          <a:latin typeface="Arial" panose="020B0604020202020204" pitchFamily="34" charset="0"/>
                          <a:ea typeface="微软雅黑" panose="020B0503020204020204" pitchFamily="34" charset="-122"/>
                        </a:rPr>
                        <a:t> Guangxi Branch</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微软雅黑" panose="020B0503020204020204" pitchFamily="34" charset="-122"/>
                        </a:rPr>
                        <a:t>250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09880">
                <a:tc>
                  <a:txBody>
                    <a:bodyPr/>
                    <a:lstStyle/>
                    <a:p>
                      <a:pPr indent="0" algn="ctr">
                        <a:buNone/>
                      </a:pPr>
                      <a:r>
                        <a:rPr lang="en-US" sz="1400" b="0">
                          <a:solidFill>
                            <a:srgbClr val="000000"/>
                          </a:solidFill>
                          <a:latin typeface="微软雅黑" panose="020B0503020204020204" pitchFamily="34" charset="-122"/>
                        </a:rPr>
                        <a:t>2</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Tiandong</a:t>
                      </a:r>
                      <a:r>
                        <a:rPr lang="en-US" altLang="zh-CN" sz="1400" b="0" dirty="0">
                          <a:solidFill>
                            <a:srgbClr val="000000"/>
                          </a:solidFill>
                          <a:latin typeface="Arial" panose="020B0604020202020204" pitchFamily="34" charset="0"/>
                          <a:ea typeface="微软雅黑" panose="020B0503020204020204" pitchFamily="34" charset="-122"/>
                        </a:rPr>
                        <a:t>, </a:t>
                      </a:r>
                      <a:r>
                        <a:rPr lang="en-US" altLang="zh-CN" sz="1400" b="0" dirty="0" err="1">
                          <a:solidFill>
                            <a:srgbClr val="000000"/>
                          </a:solidFill>
                          <a:latin typeface="Arial" panose="020B0604020202020204" pitchFamily="34" charset="0"/>
                          <a:ea typeface="微软雅黑" panose="020B0503020204020204" pitchFamily="34" charset="-122"/>
                        </a:rPr>
                        <a:t>Baise</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Guangxi </a:t>
                      </a:r>
                      <a:r>
                        <a:rPr lang="en-US" altLang="zh-CN" sz="1400" b="0" dirty="0" err="1">
                          <a:solidFill>
                            <a:srgbClr val="000000"/>
                          </a:solidFill>
                          <a:latin typeface="Arial" panose="020B0604020202020204" pitchFamily="34" charset="0"/>
                          <a:ea typeface="微软雅黑" panose="020B0503020204020204" pitchFamily="34" charset="-122"/>
                        </a:rPr>
                        <a:t>Tiandong</a:t>
                      </a:r>
                      <a:r>
                        <a:rPr lang="en-US" altLang="zh-CN" sz="1400" b="0" baseline="0" dirty="0">
                          <a:solidFill>
                            <a:srgbClr val="000000"/>
                          </a:solidFill>
                          <a:latin typeface="Arial" panose="020B0604020202020204" pitchFamily="34" charset="0"/>
                          <a:ea typeface="微软雅黑" panose="020B0503020204020204" pitchFamily="34" charset="-122"/>
                        </a:rPr>
                        <a:t> </a:t>
                      </a:r>
                      <a:r>
                        <a:rPr lang="en-US" altLang="zh-CN" sz="1400" b="0" baseline="0" dirty="0" err="1">
                          <a:solidFill>
                            <a:srgbClr val="000000"/>
                          </a:solidFill>
                          <a:latin typeface="Arial" panose="020B0604020202020204" pitchFamily="34" charset="0"/>
                          <a:ea typeface="微软雅黑" panose="020B0503020204020204" pitchFamily="34" charset="-122"/>
                        </a:rPr>
                        <a:t>Jinxin</a:t>
                      </a:r>
                      <a:r>
                        <a:rPr lang="en-US" altLang="zh-CN" sz="1400" b="0" baseline="0" dirty="0">
                          <a:solidFill>
                            <a:srgbClr val="000000"/>
                          </a:solidFill>
                          <a:latin typeface="Arial" panose="020B0604020202020204" pitchFamily="34" charset="0"/>
                          <a:ea typeface="微软雅黑" panose="020B0503020204020204" pitchFamily="34" charset="-122"/>
                        </a:rPr>
                        <a:t> Chemical Co.</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sz="1400" b="0">
                          <a:solidFill>
                            <a:srgbClr val="000000"/>
                          </a:solidFill>
                          <a:latin typeface="微软雅黑" panose="020B0503020204020204" pitchFamily="34" charset="-122"/>
                        </a:rPr>
                        <a:t>200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03"/>
                  </a:ext>
                </a:extLst>
              </a:tr>
              <a:tr h="309880">
                <a:tc>
                  <a:txBody>
                    <a:bodyPr/>
                    <a:lstStyle/>
                    <a:p>
                      <a:pPr indent="0" algn="ctr">
                        <a:buNone/>
                      </a:pPr>
                      <a:r>
                        <a:rPr lang="en-US" sz="1400" b="0">
                          <a:solidFill>
                            <a:srgbClr val="000000"/>
                          </a:solidFill>
                          <a:latin typeface="微软雅黑" panose="020B0503020204020204" pitchFamily="34" charset="-122"/>
                        </a:rPr>
                        <a:t>3</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Debao</a:t>
                      </a:r>
                      <a:r>
                        <a:rPr lang="en-US" altLang="zh-CN" sz="1400" b="0" dirty="0">
                          <a:solidFill>
                            <a:srgbClr val="000000"/>
                          </a:solidFill>
                          <a:latin typeface="Arial" panose="020B0604020202020204" pitchFamily="34" charset="0"/>
                          <a:ea typeface="微软雅黑" panose="020B0503020204020204" pitchFamily="34" charset="-122"/>
                        </a:rPr>
                        <a:t>, </a:t>
                      </a:r>
                      <a:r>
                        <a:rPr lang="en-US" altLang="zh-CN" sz="1400" b="0" dirty="0" err="1">
                          <a:solidFill>
                            <a:srgbClr val="000000"/>
                          </a:solidFill>
                          <a:latin typeface="Arial" panose="020B0604020202020204" pitchFamily="34" charset="0"/>
                          <a:ea typeface="微软雅黑" panose="020B0503020204020204" pitchFamily="34" charset="-122"/>
                        </a:rPr>
                        <a:t>Baise</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Guangxi </a:t>
                      </a:r>
                      <a:r>
                        <a:rPr lang="en-US" altLang="zh-CN" sz="1400" b="0" dirty="0" err="1">
                          <a:solidFill>
                            <a:srgbClr val="000000"/>
                          </a:solidFill>
                          <a:latin typeface="Arial" panose="020B0604020202020204" pitchFamily="34" charset="0"/>
                          <a:ea typeface="微软雅黑" panose="020B0503020204020204" pitchFamily="34" charset="-122"/>
                        </a:rPr>
                        <a:t>Huayin</a:t>
                      </a:r>
                      <a:r>
                        <a:rPr lang="en-US" altLang="zh-CN" sz="1400" b="0" dirty="0">
                          <a:solidFill>
                            <a:srgbClr val="000000"/>
                          </a:solidFill>
                          <a:latin typeface="Arial" panose="020B0604020202020204" pitchFamily="34" charset="0"/>
                          <a:ea typeface="微软雅黑" panose="020B0503020204020204" pitchFamily="34" charset="-122"/>
                        </a:rPr>
                        <a:t> Aluminum Co., Ltd.</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微软雅黑" panose="020B0503020204020204" pitchFamily="34" charset="-122"/>
                        </a:rPr>
                        <a:t>220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09245">
                <a:tc>
                  <a:txBody>
                    <a:bodyPr/>
                    <a:lstStyle/>
                    <a:p>
                      <a:pPr indent="0" algn="ctr">
                        <a:buNone/>
                      </a:pPr>
                      <a:r>
                        <a:rPr lang="en-US" sz="1400" b="0">
                          <a:solidFill>
                            <a:srgbClr val="000000"/>
                          </a:solidFill>
                          <a:latin typeface="微软雅黑" panose="020B0503020204020204" pitchFamily="34" charset="-122"/>
                        </a:rPr>
                        <a:t>4</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Jingxi</a:t>
                      </a:r>
                      <a:r>
                        <a:rPr lang="en-US" altLang="zh-CN" sz="1400" b="0" dirty="0">
                          <a:solidFill>
                            <a:srgbClr val="000000"/>
                          </a:solidFill>
                          <a:latin typeface="Arial" panose="020B0604020202020204" pitchFamily="34" charset="0"/>
                          <a:ea typeface="微软雅黑" panose="020B0503020204020204" pitchFamily="34" charset="-122"/>
                        </a:rPr>
                        <a:t>, </a:t>
                      </a:r>
                      <a:r>
                        <a:rPr lang="en-US" altLang="zh-CN" sz="1400" b="0" dirty="0" err="1">
                          <a:solidFill>
                            <a:srgbClr val="000000"/>
                          </a:solidFill>
                          <a:latin typeface="Arial" panose="020B0604020202020204" pitchFamily="34" charset="0"/>
                          <a:ea typeface="微软雅黑" panose="020B0503020204020204" pitchFamily="34" charset="-122"/>
                        </a:rPr>
                        <a:t>Baise</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err="1">
                          <a:solidFill>
                            <a:srgbClr val="000000"/>
                          </a:solidFill>
                          <a:latin typeface="Arial" panose="020B0604020202020204" pitchFamily="34" charset="0"/>
                          <a:ea typeface="微软雅黑" panose="020B0503020204020204" pitchFamily="34" charset="-122"/>
                        </a:rPr>
                        <a:t>Jingxi</a:t>
                      </a:r>
                      <a:r>
                        <a:rPr lang="en-US" altLang="zh-CN" sz="1400" b="0" dirty="0">
                          <a:solidFill>
                            <a:srgbClr val="000000"/>
                          </a:solidFill>
                          <a:latin typeface="Arial" panose="020B0604020202020204" pitchFamily="34" charset="0"/>
                          <a:ea typeface="微软雅黑" panose="020B0503020204020204" pitchFamily="34" charset="-122"/>
                        </a:rPr>
                        <a:t> </a:t>
                      </a:r>
                      <a:r>
                        <a:rPr lang="en-US" altLang="zh-CN" sz="1400" b="0" dirty="0" err="1">
                          <a:solidFill>
                            <a:srgbClr val="000000"/>
                          </a:solidFill>
                          <a:latin typeface="Arial" panose="020B0604020202020204" pitchFamily="34" charset="0"/>
                          <a:ea typeface="微软雅黑" panose="020B0503020204020204" pitchFamily="34" charset="-122"/>
                        </a:rPr>
                        <a:t>Tiangui</a:t>
                      </a:r>
                      <a:r>
                        <a:rPr lang="en-US" altLang="zh-CN" sz="1400" b="0" dirty="0">
                          <a:solidFill>
                            <a:srgbClr val="000000"/>
                          </a:solidFill>
                          <a:latin typeface="Arial" panose="020B0604020202020204" pitchFamily="34" charset="0"/>
                          <a:ea typeface="微软雅黑" panose="020B0503020204020204" pitchFamily="34" charset="-122"/>
                        </a:rPr>
                        <a:t> Aluminum Co., Ltd.</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sz="1400" b="0">
                          <a:solidFill>
                            <a:srgbClr val="000000"/>
                          </a:solidFill>
                          <a:latin typeface="微软雅黑" panose="020B0503020204020204" pitchFamily="34" charset="-122"/>
                        </a:rPr>
                        <a:t>250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05"/>
                  </a:ext>
                </a:extLst>
              </a:tr>
              <a:tr h="309880">
                <a:tc>
                  <a:txBody>
                    <a:bodyPr/>
                    <a:lstStyle/>
                    <a:p>
                      <a:pPr indent="0" algn="ctr">
                        <a:buNone/>
                      </a:pPr>
                      <a:r>
                        <a:rPr lang="en-US" sz="1400" b="0">
                          <a:solidFill>
                            <a:srgbClr val="000000"/>
                          </a:solidFill>
                          <a:latin typeface="微软雅黑" panose="020B0503020204020204" pitchFamily="34" charset="-122"/>
                        </a:rPr>
                        <a:t>5</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Jingxi</a:t>
                      </a:r>
                      <a:r>
                        <a:rPr lang="en-US" altLang="zh-CN" sz="1400" b="0" dirty="0">
                          <a:solidFill>
                            <a:srgbClr val="000000"/>
                          </a:solidFill>
                          <a:latin typeface="Arial" panose="020B0604020202020204" pitchFamily="34" charset="0"/>
                          <a:ea typeface="微软雅黑" panose="020B0503020204020204" pitchFamily="34" charset="-122"/>
                        </a:rPr>
                        <a:t>, </a:t>
                      </a:r>
                      <a:r>
                        <a:rPr lang="en-US" altLang="zh-CN" sz="1400" b="0" dirty="0" err="1">
                          <a:solidFill>
                            <a:srgbClr val="000000"/>
                          </a:solidFill>
                          <a:latin typeface="Arial" panose="020B0604020202020204" pitchFamily="34" charset="0"/>
                          <a:ea typeface="微软雅黑" panose="020B0503020204020204" pitchFamily="34" charset="-122"/>
                        </a:rPr>
                        <a:t>Baise</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Guangxi </a:t>
                      </a:r>
                      <a:r>
                        <a:rPr lang="en-US" altLang="zh-CN" sz="1400" b="0" dirty="0" err="1">
                          <a:solidFill>
                            <a:srgbClr val="000000"/>
                          </a:solidFill>
                          <a:latin typeface="Arial" panose="020B0604020202020204" pitchFamily="34" charset="0"/>
                          <a:ea typeface="微软雅黑" panose="020B0503020204020204" pitchFamily="34" charset="-122"/>
                        </a:rPr>
                        <a:t>Xinfa</a:t>
                      </a:r>
                      <a:r>
                        <a:rPr lang="en-US" altLang="zh-CN" sz="1400" b="0" dirty="0">
                          <a:solidFill>
                            <a:srgbClr val="000000"/>
                          </a:solidFill>
                          <a:latin typeface="Arial" panose="020B0604020202020204" pitchFamily="34" charset="0"/>
                          <a:ea typeface="微软雅黑" panose="020B0503020204020204" pitchFamily="34" charset="-122"/>
                        </a:rPr>
                        <a:t> Aluminum &amp; Electricity Co.</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微软雅黑" panose="020B0503020204020204" pitchFamily="34" charset="-122"/>
                        </a:rPr>
                        <a:t>300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09880">
                <a:tc>
                  <a:txBody>
                    <a:bodyPr/>
                    <a:lstStyle/>
                    <a:p>
                      <a:pPr indent="0" algn="ctr">
                        <a:buNone/>
                      </a:pPr>
                      <a:r>
                        <a:rPr lang="en-US" sz="1400" b="0">
                          <a:solidFill>
                            <a:srgbClr val="000000"/>
                          </a:solidFill>
                          <a:latin typeface="微软雅黑" panose="020B0503020204020204" pitchFamily="34" charset="-122"/>
                        </a:rPr>
                        <a:t>6</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Longzhou</a:t>
                      </a:r>
                      <a:r>
                        <a:rPr lang="en-US" altLang="zh-CN" sz="1400" b="0" dirty="0">
                          <a:solidFill>
                            <a:srgbClr val="000000"/>
                          </a:solidFill>
                          <a:latin typeface="Arial" panose="020B0604020202020204" pitchFamily="34" charset="0"/>
                          <a:ea typeface="微软雅黑" panose="020B0503020204020204" pitchFamily="34" charset="-122"/>
                        </a:rPr>
                        <a:t>, </a:t>
                      </a:r>
                      <a:r>
                        <a:rPr lang="en-US" altLang="zh-CN" sz="1400" b="0" dirty="0" err="1">
                          <a:solidFill>
                            <a:srgbClr val="000000"/>
                          </a:solidFill>
                          <a:latin typeface="Arial" panose="020B0604020202020204" pitchFamily="34" charset="0"/>
                          <a:ea typeface="微软雅黑" panose="020B0503020204020204" pitchFamily="34" charset="-122"/>
                        </a:rPr>
                        <a:t>Chongzuo</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Guangxi </a:t>
                      </a:r>
                      <a:r>
                        <a:rPr lang="en-US" altLang="zh-CN" sz="1400" b="0" dirty="0" err="1">
                          <a:solidFill>
                            <a:srgbClr val="000000"/>
                          </a:solidFill>
                          <a:latin typeface="Arial" panose="020B0604020202020204" pitchFamily="34" charset="0"/>
                          <a:ea typeface="微软雅黑" panose="020B0503020204020204" pitchFamily="34" charset="-122"/>
                        </a:rPr>
                        <a:t>Longzhou</a:t>
                      </a:r>
                      <a:r>
                        <a:rPr lang="en-US" altLang="zh-CN" sz="1400" b="0" dirty="0">
                          <a:solidFill>
                            <a:srgbClr val="000000"/>
                          </a:solidFill>
                          <a:latin typeface="Arial" panose="020B0604020202020204" pitchFamily="34" charset="0"/>
                          <a:ea typeface="微软雅黑" panose="020B0503020204020204" pitchFamily="34" charset="-122"/>
                        </a:rPr>
                        <a:t> Xinxiang Ecology Aluminum Co., Ltd.</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sz="1400" b="0">
                          <a:solidFill>
                            <a:srgbClr val="000000"/>
                          </a:solidFill>
                          <a:latin typeface="微软雅黑" panose="020B0503020204020204" pitchFamily="34" charset="-122"/>
                        </a:rPr>
                        <a:t>100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07"/>
                  </a:ext>
                </a:extLst>
              </a:tr>
              <a:tr h="308610">
                <a:tc>
                  <a:txBody>
                    <a:bodyPr/>
                    <a:lstStyle/>
                    <a:p>
                      <a:pPr indent="0" algn="ctr">
                        <a:buNone/>
                      </a:pPr>
                      <a:r>
                        <a:rPr lang="en-US" sz="1400" b="0">
                          <a:solidFill>
                            <a:srgbClr val="000000"/>
                          </a:solidFill>
                          <a:latin typeface="微软雅黑" panose="020B0503020204020204" pitchFamily="34" charset="-122"/>
                        </a:rPr>
                        <a:t>7</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err="1">
                          <a:solidFill>
                            <a:srgbClr val="000000"/>
                          </a:solidFill>
                          <a:latin typeface="Arial" panose="020B0604020202020204" pitchFamily="34" charset="0"/>
                          <a:ea typeface="微软雅黑" panose="020B0503020204020204" pitchFamily="34" charset="-122"/>
                        </a:rPr>
                        <a:t>Fangchenggang</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Guangxi </a:t>
                      </a:r>
                      <a:r>
                        <a:rPr lang="en-US" altLang="zh-CN" sz="1400" b="0" dirty="0" err="1">
                          <a:solidFill>
                            <a:srgbClr val="000000"/>
                          </a:solidFill>
                          <a:latin typeface="Arial" panose="020B0604020202020204" pitchFamily="34" charset="0"/>
                          <a:ea typeface="微软雅黑" panose="020B0503020204020204" pitchFamily="34" charset="-122"/>
                        </a:rPr>
                        <a:t>Huasheng</a:t>
                      </a:r>
                      <a:r>
                        <a:rPr lang="en-US" altLang="zh-CN" sz="1400" b="0" dirty="0">
                          <a:solidFill>
                            <a:srgbClr val="000000"/>
                          </a:solidFill>
                          <a:latin typeface="Arial" panose="020B0604020202020204" pitchFamily="34" charset="0"/>
                          <a:ea typeface="微软雅黑" panose="020B0503020204020204" pitchFamily="34" charset="-122"/>
                        </a:rPr>
                        <a:t> New Material Co. (phase 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微软雅黑" panose="020B0503020204020204" pitchFamily="34" charset="-122"/>
                        </a:rPr>
                        <a:t>200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09880">
                <a:tc>
                  <a:txBody>
                    <a:bodyPr/>
                    <a:lstStyle/>
                    <a:p>
                      <a:pPr indent="0" algn="ctr">
                        <a:buNone/>
                      </a:pPr>
                      <a:r>
                        <a:rPr lang="en-US" sz="1400" b="0">
                          <a:solidFill>
                            <a:srgbClr val="000000"/>
                          </a:solidFill>
                          <a:latin typeface="微软雅黑" panose="020B0503020204020204" pitchFamily="34" charset="-122"/>
                        </a:rPr>
                        <a:t>8</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err="1">
                          <a:solidFill>
                            <a:srgbClr val="000000"/>
                          </a:solidFill>
                          <a:latin typeface="Arial" panose="020B0604020202020204" pitchFamily="34" charset="0"/>
                          <a:ea typeface="微软雅黑" panose="020B0503020204020204" pitchFamily="34" charset="-122"/>
                        </a:rPr>
                        <a:t>Fangchenggang</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Guangxi </a:t>
                      </a:r>
                      <a:r>
                        <a:rPr lang="en-US" altLang="zh-CN" sz="1400" b="0" dirty="0" err="1">
                          <a:solidFill>
                            <a:srgbClr val="000000"/>
                          </a:solidFill>
                          <a:latin typeface="Arial" panose="020B0604020202020204" pitchFamily="34" charset="0"/>
                          <a:ea typeface="微软雅黑" panose="020B0503020204020204" pitchFamily="34" charset="-122"/>
                        </a:rPr>
                        <a:t>Huasheng</a:t>
                      </a:r>
                      <a:r>
                        <a:rPr lang="en-US" altLang="zh-CN" sz="1400" b="0" dirty="0">
                          <a:solidFill>
                            <a:srgbClr val="000000"/>
                          </a:solidFill>
                          <a:latin typeface="Arial" panose="020B0604020202020204" pitchFamily="34" charset="0"/>
                          <a:ea typeface="微软雅黑" panose="020B0503020204020204" pitchFamily="34" charset="-122"/>
                        </a:rPr>
                        <a:t> New Material Co. (phase II)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sz="1400" b="0">
                          <a:solidFill>
                            <a:srgbClr val="000000"/>
                          </a:solidFill>
                          <a:latin typeface="微软雅黑" panose="020B0503020204020204" pitchFamily="34" charset="-122"/>
                        </a:rPr>
                        <a:t>200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09"/>
                  </a:ext>
                </a:extLst>
              </a:tr>
              <a:tr h="309880">
                <a:tc>
                  <a:txBody>
                    <a:bodyPr/>
                    <a:lstStyle/>
                    <a:p>
                      <a:pPr indent="0" algn="ctr">
                        <a:buNone/>
                      </a:pPr>
                      <a:r>
                        <a:rPr lang="en-US" sz="1400" b="0">
                          <a:solidFill>
                            <a:srgbClr val="000000"/>
                          </a:solidFill>
                          <a:latin typeface="微软雅黑" panose="020B0503020204020204" pitchFamily="34" charset="-122"/>
                        </a:rPr>
                        <a:t>9</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err="1">
                          <a:solidFill>
                            <a:srgbClr val="000000"/>
                          </a:solidFill>
                          <a:latin typeface="Arial" panose="020B0604020202020204" pitchFamily="34" charset="0"/>
                          <a:ea typeface="微软雅黑" panose="020B0503020204020204" pitchFamily="34" charset="-122"/>
                        </a:rPr>
                        <a:t>Fangchenggang</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Alumina project of Xinjiang TBEA </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微软雅黑" panose="020B0503020204020204" pitchFamily="34" charset="-122"/>
                        </a:rPr>
                        <a:t>240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09245">
                <a:tc>
                  <a:txBody>
                    <a:bodyPr/>
                    <a:lstStyle/>
                    <a:p>
                      <a:pPr indent="0" algn="ctr">
                        <a:buNone/>
                      </a:pPr>
                      <a:r>
                        <a:rPr lang="en-US" altLang="en-US" sz="1400" b="0">
                          <a:solidFill>
                            <a:srgbClr val="000000"/>
                          </a:solidFill>
                          <a:latin typeface="微软雅黑" panose="020B0503020204020204" pitchFamily="34" charset="-122"/>
                        </a:rPr>
                        <a:t>10</a:t>
                      </a: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Beihai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First</a:t>
                      </a:r>
                      <a:r>
                        <a:rPr lang="en-US" altLang="zh-CN" sz="1400" b="0" baseline="0" dirty="0">
                          <a:solidFill>
                            <a:srgbClr val="000000"/>
                          </a:solidFill>
                          <a:latin typeface="Arial" panose="020B0604020202020204" pitchFamily="34" charset="0"/>
                          <a:ea typeface="微软雅黑" panose="020B0503020204020204" pitchFamily="34" charset="-122"/>
                        </a:rPr>
                        <a:t> phase of GIG alumina project in Beihai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sz="1400" b="0">
                          <a:solidFill>
                            <a:srgbClr val="000000"/>
                          </a:solidFill>
                          <a:latin typeface="微软雅黑" panose="020B0503020204020204" pitchFamily="34" charset="-122"/>
                        </a:rPr>
                        <a:t>200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11"/>
                  </a:ext>
                </a:extLst>
              </a:tr>
              <a:tr h="309880">
                <a:tc>
                  <a:txBody>
                    <a:bodyPr/>
                    <a:lstStyle/>
                    <a:p>
                      <a:pPr indent="0" algn="ctr">
                        <a:buNone/>
                      </a:pPr>
                      <a:r>
                        <a:rPr lang="en-US" sz="1400" b="0">
                          <a:solidFill>
                            <a:srgbClr val="000000"/>
                          </a:solidFill>
                          <a:latin typeface="微软雅黑" panose="020B0503020204020204" pitchFamily="34" charset="-122"/>
                        </a:rPr>
                        <a:t>11</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000000"/>
                          </a:solidFill>
                          <a:latin typeface="Arial" panose="020B0604020202020204" pitchFamily="34" charset="0"/>
                          <a:ea typeface="微软雅黑" panose="020B0503020204020204" pitchFamily="34" charset="-122"/>
                        </a:rPr>
                        <a:t>Beihai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000000"/>
                          </a:solidFill>
                          <a:latin typeface="Arial" panose="020B0604020202020204" pitchFamily="34" charset="0"/>
                          <a:ea typeface="微软雅黑" panose="020B0503020204020204" pitchFamily="34" charset="-122"/>
                        </a:rPr>
                        <a:t>Second</a:t>
                      </a:r>
                      <a:r>
                        <a:rPr lang="en-US" altLang="zh-CN" sz="1400" b="0" baseline="0" dirty="0">
                          <a:solidFill>
                            <a:srgbClr val="000000"/>
                          </a:solidFill>
                          <a:latin typeface="Arial" panose="020B0604020202020204" pitchFamily="34" charset="0"/>
                          <a:ea typeface="微软雅黑" panose="020B0503020204020204" pitchFamily="34" charset="-122"/>
                        </a:rPr>
                        <a:t> phase of GIG alumina project in Beihai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微软雅黑" panose="020B0503020204020204" pitchFamily="34" charset="-122"/>
                        </a:rPr>
                        <a:t>200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309880">
                <a:tc>
                  <a:txBody>
                    <a:bodyPr/>
                    <a:lstStyle/>
                    <a:p>
                      <a:pPr indent="0" algn="ctr">
                        <a:buNone/>
                      </a:pPr>
                      <a:r>
                        <a:rPr lang="en-US" sz="1400" b="0">
                          <a:solidFill>
                            <a:srgbClr val="000000"/>
                          </a:solidFill>
                          <a:latin typeface="微软雅黑" panose="020B0503020204020204" pitchFamily="34" charset="-122"/>
                        </a:rPr>
                        <a:t>12</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000000"/>
                          </a:solidFill>
                          <a:latin typeface="Arial" panose="020B0604020202020204" pitchFamily="34" charset="0"/>
                          <a:ea typeface="微软雅黑" panose="020B0503020204020204" pitchFamily="34" charset="-122"/>
                        </a:rPr>
                        <a:t>Beihai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First</a:t>
                      </a:r>
                      <a:r>
                        <a:rPr lang="en-US" altLang="zh-CN" sz="1400" b="0" baseline="0" dirty="0">
                          <a:solidFill>
                            <a:srgbClr val="000000"/>
                          </a:solidFill>
                          <a:latin typeface="Arial" panose="020B0604020202020204" pitchFamily="34" charset="0"/>
                          <a:ea typeface="微软雅黑" panose="020B0503020204020204" pitchFamily="34" charset="-122"/>
                        </a:rPr>
                        <a:t> phase of </a:t>
                      </a:r>
                      <a:r>
                        <a:rPr lang="en-US" altLang="zh-CN" sz="1400" b="0" baseline="0" dirty="0" err="1">
                          <a:solidFill>
                            <a:srgbClr val="000000"/>
                          </a:solidFill>
                          <a:latin typeface="Arial" panose="020B0604020202020204" pitchFamily="34" charset="0"/>
                          <a:ea typeface="微软雅黑" panose="020B0503020204020204" pitchFamily="34" charset="-122"/>
                        </a:rPr>
                        <a:t>Hepu</a:t>
                      </a:r>
                      <a:r>
                        <a:rPr lang="en-US" altLang="zh-CN" sz="1400" b="0" baseline="0" dirty="0">
                          <a:solidFill>
                            <a:srgbClr val="000000"/>
                          </a:solidFill>
                          <a:latin typeface="Arial" panose="020B0604020202020204" pitchFamily="34" charset="0"/>
                          <a:ea typeface="微软雅黑" panose="020B0503020204020204" pitchFamily="34" charset="-122"/>
                        </a:rPr>
                        <a:t> East Hope alumina project</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sz="1400" b="0">
                          <a:solidFill>
                            <a:srgbClr val="000000"/>
                          </a:solidFill>
                          <a:latin typeface="微软雅黑" panose="020B0503020204020204" pitchFamily="34" charset="-122"/>
                        </a:rPr>
                        <a:t>200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13"/>
                  </a:ext>
                </a:extLst>
              </a:tr>
              <a:tr h="309245">
                <a:tc>
                  <a:txBody>
                    <a:bodyPr/>
                    <a:lstStyle/>
                    <a:p>
                      <a:pPr indent="0" algn="ctr">
                        <a:buNone/>
                      </a:pPr>
                      <a:r>
                        <a:rPr lang="en-US" sz="1400" b="0">
                          <a:solidFill>
                            <a:srgbClr val="000000"/>
                          </a:solidFill>
                          <a:latin typeface="微软雅黑" panose="020B0503020204020204" pitchFamily="34" charset="-122"/>
                        </a:rPr>
                        <a:t>13</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000000"/>
                          </a:solidFill>
                          <a:latin typeface="Arial" panose="020B0604020202020204" pitchFamily="34" charset="0"/>
                          <a:ea typeface="微软雅黑" panose="020B0503020204020204" pitchFamily="34" charset="-122"/>
                        </a:rPr>
                        <a:t>Beihai</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000000"/>
                          </a:solidFill>
                          <a:latin typeface="Arial" panose="020B0604020202020204" pitchFamily="34" charset="0"/>
                          <a:ea typeface="微软雅黑" panose="020B0503020204020204" pitchFamily="34" charset="-122"/>
                        </a:rPr>
                        <a:t>Second </a:t>
                      </a:r>
                      <a:r>
                        <a:rPr lang="en-US" altLang="zh-CN" sz="1400" b="0" baseline="0" dirty="0">
                          <a:solidFill>
                            <a:srgbClr val="000000"/>
                          </a:solidFill>
                          <a:latin typeface="Arial" panose="020B0604020202020204" pitchFamily="34" charset="0"/>
                          <a:ea typeface="微软雅黑" panose="020B0503020204020204" pitchFamily="34" charset="-122"/>
                        </a:rPr>
                        <a:t>phase of </a:t>
                      </a:r>
                      <a:r>
                        <a:rPr lang="en-US" altLang="zh-CN" sz="1400" b="0" baseline="0" dirty="0" err="1">
                          <a:solidFill>
                            <a:srgbClr val="000000"/>
                          </a:solidFill>
                          <a:latin typeface="Arial" panose="020B0604020202020204" pitchFamily="34" charset="0"/>
                          <a:ea typeface="微软雅黑" panose="020B0503020204020204" pitchFamily="34" charset="-122"/>
                        </a:rPr>
                        <a:t>Hepu</a:t>
                      </a:r>
                      <a:r>
                        <a:rPr lang="en-US" altLang="zh-CN" sz="1400" b="0" baseline="0" dirty="0">
                          <a:solidFill>
                            <a:srgbClr val="000000"/>
                          </a:solidFill>
                          <a:latin typeface="Arial" panose="020B0604020202020204" pitchFamily="34" charset="0"/>
                          <a:ea typeface="微软雅黑" panose="020B0503020204020204" pitchFamily="34" charset="-122"/>
                        </a:rPr>
                        <a:t> East Hope alumina project</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微软雅黑" panose="020B0503020204020204" pitchFamily="34" charset="-122"/>
                        </a:rPr>
                        <a:t>200</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309880">
                <a:tc>
                  <a:txBody>
                    <a:bodyPr/>
                    <a:lstStyle/>
                    <a:p>
                      <a:pPr indent="0" algn="ctr">
                        <a:buNone/>
                      </a:pP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5A5A5A"/>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altLang="zh-CN" sz="1400" b="0" dirty="0">
                          <a:solidFill>
                            <a:srgbClr val="000000"/>
                          </a:solidFill>
                          <a:latin typeface="Arial" panose="020B0604020202020204" pitchFamily="34" charset="0"/>
                          <a:ea typeface="微软雅黑" panose="020B0503020204020204" pitchFamily="34" charset="-122"/>
                        </a:rPr>
                        <a:t>Total</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tc>
                  <a:txBody>
                    <a:bodyPr/>
                    <a:lstStyle/>
                    <a:p>
                      <a:pPr indent="0" algn="ctr">
                        <a:buNone/>
                      </a:pPr>
                      <a:r>
                        <a:rPr lang="en-US" sz="1400" b="0" dirty="0">
                          <a:solidFill>
                            <a:srgbClr val="000000"/>
                          </a:solidFill>
                          <a:latin typeface="微软雅黑" panose="020B0503020204020204" pitchFamily="34" charset="-122"/>
                        </a:rPr>
                        <a:t>2760</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5A5A5A"/>
                      </a:solidFill>
                      <a:prstDash val="solid"/>
                      <a:headEnd type="none" w="med" len="med"/>
                      <a:tailEnd type="none" w="med" len="med"/>
                    </a:lnR>
                    <a:lnT w="6350" cap="flat" cmpd="sng">
                      <a:solidFill>
                        <a:srgbClr val="5A5A5A"/>
                      </a:solidFill>
                      <a:prstDash val="solid"/>
                      <a:headEnd type="none" w="med" len="med"/>
                      <a:tailEnd type="none" w="med" len="med"/>
                    </a:lnT>
                    <a:lnB w="6350" cap="flat" cmpd="sng">
                      <a:solidFill>
                        <a:srgbClr val="5A5A5A"/>
                      </a:solidFill>
                      <a:prstDash val="solid"/>
                      <a:headEnd type="none" w="med" len="med"/>
                      <a:tailEnd type="none" w="med" len="med"/>
                    </a:lnB>
                    <a:lnTlToBr>
                      <a:noFill/>
                    </a:lnTlToBr>
                    <a:lnBlToTr>
                      <a:noFill/>
                    </a:lnBlToTr>
                    <a:solidFill>
                      <a:srgbClr val="92CDDC"/>
                    </a:solidFill>
                  </a:tcPr>
                </a:tc>
                <a:extLst>
                  <a:ext uri="{0D108BD9-81ED-4DB2-BD59-A6C34878D82A}">
                    <a16:rowId xmlns:a16="http://schemas.microsoft.com/office/drawing/2014/main" val="10015"/>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a:xfrm>
            <a:off x="0" y="-71359"/>
            <a:ext cx="12192000" cy="1325563"/>
          </a:xfrm>
        </p:spPr>
        <p:txBody>
          <a:bodyPr vert="horz" lIns="91440" tIns="45720" rIns="91440" bIns="45720" rtlCol="0" anchor="ctr">
            <a:normAutofit/>
          </a:bodyPr>
          <a:lstStyle/>
          <a:p>
            <a:pPr lvl="0">
              <a:spcAft>
                <a:spcPct val="0"/>
              </a:spcAft>
              <a:defRPr/>
            </a:pPr>
            <a:r>
              <a:rPr lang="en-US" altLang="zh-CN" sz="2600" dirty="0">
                <a:sym typeface="+mn-ea"/>
              </a:rPr>
              <a:t>Ⅳ. High quality development direction of alumina industry in Guangxi</a:t>
            </a:r>
            <a:endParaRPr kumimoji="0" altLang="zh-CN" sz="26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sym typeface="+mn-ea"/>
            </a:endParaRPr>
          </a:p>
        </p:txBody>
      </p:sp>
      <p:sp>
        <p:nvSpPr>
          <p:cNvPr id="3" name="文本框 2"/>
          <p:cNvSpPr txBox="1"/>
          <p:nvPr/>
        </p:nvSpPr>
        <p:spPr>
          <a:xfrm>
            <a:off x="0" y="1014095"/>
            <a:ext cx="12103100" cy="5078313"/>
          </a:xfrm>
          <a:prstGeom prst="rect">
            <a:avLst/>
          </a:prstGeom>
          <a:noFill/>
        </p:spPr>
        <p:txBody>
          <a:bodyPr wrap="square" rtlCol="0" anchor="t">
            <a:spAutoFit/>
          </a:bodyPr>
          <a:lstStyle/>
          <a:p>
            <a:pPr algn="just"/>
            <a:r>
              <a:rPr lang="en-US" altLang="zh-CN" dirty="0">
                <a:sym typeface="+mn-ea"/>
              </a:rPr>
              <a:t>1. The high temperature digestion technology by lime is adopted to treat the imported low-Si gibbsite, so that about 14% of </a:t>
            </a:r>
            <a:r>
              <a:rPr lang="en-US" altLang="zh-CN" dirty="0" err="1">
                <a:sym typeface="+mn-ea"/>
              </a:rPr>
              <a:t>alumogoethite</a:t>
            </a:r>
            <a:r>
              <a:rPr lang="en-US" altLang="zh-CN" dirty="0">
                <a:sym typeface="+mn-ea"/>
              </a:rPr>
              <a:t> and 3% of </a:t>
            </a:r>
            <a:r>
              <a:rPr lang="en-US" altLang="zh-CN" dirty="0" err="1">
                <a:sym typeface="+mn-ea"/>
              </a:rPr>
              <a:t>boehmite</a:t>
            </a:r>
            <a:r>
              <a:rPr lang="en-US" altLang="zh-CN" dirty="0">
                <a:sym typeface="+mn-ea"/>
              </a:rPr>
              <a:t> can be fully digested, which can </a:t>
            </a:r>
            <a:r>
              <a:rPr lang="en-US" altLang="zh-CN" dirty="0">
                <a:solidFill>
                  <a:srgbClr val="FF0000"/>
                </a:solidFill>
                <a:sym typeface="+mn-ea"/>
              </a:rPr>
              <a:t>reduce the ore cost</a:t>
            </a:r>
            <a:r>
              <a:rPr lang="en-US" altLang="zh-CN" dirty="0">
                <a:sym typeface="+mn-ea"/>
              </a:rPr>
              <a:t> and realize the efficient and reasonable use of overseas high-quality bauxite resources. </a:t>
            </a:r>
            <a:endParaRPr lang="zh-CN" altLang="en-US" dirty="0">
              <a:sym typeface="+mn-ea"/>
            </a:endParaRPr>
          </a:p>
          <a:p>
            <a:pPr algn="just">
              <a:spcBef>
                <a:spcPts val="0"/>
              </a:spcBef>
              <a:spcAft>
                <a:spcPts val="0"/>
              </a:spcAft>
            </a:pPr>
            <a:r>
              <a:rPr lang="en-US" altLang="zh-CN" dirty="0">
                <a:sym typeface="+mn-ea"/>
              </a:rPr>
              <a:t>2. The process technology of “</a:t>
            </a:r>
            <a:r>
              <a:rPr lang="en-US" altLang="zh-CN" b="1" dirty="0">
                <a:sym typeface="+mn-ea"/>
              </a:rPr>
              <a:t>high temperature digestion by adding lime - first stage decomposition at high concentration</a:t>
            </a:r>
            <a:r>
              <a:rPr lang="en-US" altLang="zh-CN" dirty="0">
                <a:sym typeface="+mn-ea"/>
              </a:rPr>
              <a:t>" can circulate the mother liquor of the system in high concentration, reduce the overall liquid volume by 18% compared with the same period last year, and greatly save the energy consumption during liquid circulation transportation. Under high concentration mother liquor conditions, high circulation efficiency can be achieved, and advanced large pipeline digestion units and evaporators are used, making the comprehensive new steam unit consumption of the high-temperature process lower than 1.7t/t-AO, and enabling the goal of production with high temperature and </a:t>
            </a:r>
            <a:r>
              <a:rPr lang="en-US" altLang="zh-CN" dirty="0">
                <a:solidFill>
                  <a:srgbClr val="FF0000"/>
                </a:solidFill>
                <a:sym typeface="+mn-ea"/>
              </a:rPr>
              <a:t>low energy consumption </a:t>
            </a:r>
            <a:r>
              <a:rPr lang="en-US" altLang="zh-CN" dirty="0">
                <a:sym typeface="+mn-ea"/>
              </a:rPr>
              <a:t>to be achieved.</a:t>
            </a:r>
            <a:endParaRPr lang="zh-CN" altLang="en-US" dirty="0">
              <a:sym typeface="+mn-ea"/>
            </a:endParaRPr>
          </a:p>
          <a:p>
            <a:pPr algn="just">
              <a:spcBef>
                <a:spcPts val="0"/>
              </a:spcBef>
              <a:spcAft>
                <a:spcPts val="0"/>
              </a:spcAft>
            </a:pPr>
            <a:r>
              <a:rPr lang="en-US" altLang="zh-CN" dirty="0">
                <a:sym typeface="+mn-ea"/>
              </a:rPr>
              <a:t>3. Refined liquid with low impurity content can be obtained at high temperature by adding lime to reduce the impurity content of alumina products. The sand alumina products with spherical aggregates are obtained by the high concentration first-stage pipe decomposition technology, which further improves the </a:t>
            </a:r>
            <a:r>
              <a:rPr lang="en-US" altLang="zh-CN" dirty="0">
                <a:solidFill>
                  <a:srgbClr val="FF0000"/>
                </a:solidFill>
                <a:sym typeface="+mn-ea"/>
              </a:rPr>
              <a:t>quality of alumina products</a:t>
            </a:r>
            <a:r>
              <a:rPr lang="en-US" altLang="zh-CN" dirty="0">
                <a:sym typeface="+mn-ea"/>
              </a:rPr>
              <a:t>. </a:t>
            </a:r>
          </a:p>
          <a:p>
            <a:pPr algn="just">
              <a:spcBef>
                <a:spcPts val="0"/>
              </a:spcBef>
              <a:spcAft>
                <a:spcPts val="0"/>
              </a:spcAft>
            </a:pPr>
            <a:r>
              <a:rPr lang="en-US" altLang="zh-CN" dirty="0">
                <a:sym typeface="+mn-ea"/>
              </a:rPr>
              <a:t>4. Under high temperature digestion conditions, </a:t>
            </a:r>
            <a:r>
              <a:rPr lang="en-US" altLang="zh-CN" dirty="0" err="1">
                <a:sym typeface="+mn-ea"/>
              </a:rPr>
              <a:t>alumogoethite</a:t>
            </a:r>
            <a:r>
              <a:rPr lang="en-US" altLang="zh-CN" dirty="0">
                <a:sym typeface="+mn-ea"/>
              </a:rPr>
              <a:t> and </a:t>
            </a:r>
            <a:r>
              <a:rPr lang="en-US" altLang="zh-CN" dirty="0" err="1">
                <a:sym typeface="+mn-ea"/>
              </a:rPr>
              <a:t>boehmite</a:t>
            </a:r>
            <a:r>
              <a:rPr lang="en-US" altLang="zh-CN" dirty="0">
                <a:sym typeface="+mn-ea"/>
              </a:rPr>
              <a:t> are fully digested, resulting in a 12% year-on-year decrease in red mud production rate. Red mud, without the influence of </a:t>
            </a:r>
            <a:r>
              <a:rPr lang="en-US" altLang="zh-CN" dirty="0" err="1">
                <a:sym typeface="+mn-ea"/>
              </a:rPr>
              <a:t>alumogoethite</a:t>
            </a:r>
            <a:r>
              <a:rPr lang="en-US" altLang="zh-CN" dirty="0">
                <a:sym typeface="+mn-ea"/>
              </a:rPr>
              <a:t>, has a higher grade and recovery rate for iron ore concentrate in red mud beneficiation. According to the experimental results of magnetic separation of red mud from Guinean ore at high temperature, the grade of iron concentrate is up to 54-55% and the recovery rate of iron is up to 40%. It is beneficial to the development of </a:t>
            </a:r>
            <a:r>
              <a:rPr lang="en-US" altLang="zh-CN" dirty="0">
                <a:solidFill>
                  <a:srgbClr val="FF0000"/>
                </a:solidFill>
                <a:sym typeface="+mn-ea"/>
              </a:rPr>
              <a:t>red mud comprehensive utilization technology </a:t>
            </a:r>
            <a:r>
              <a:rPr lang="en-US" altLang="zh-CN" dirty="0">
                <a:sym typeface="+mn-ea"/>
              </a:rPr>
              <a:t>and promote energy saving and emission reduction.</a:t>
            </a:r>
            <a:endParaRPr lang="zh-CN" altLang="en-US"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txBox="1">
            <a:spLocks noGrp="1"/>
          </p:cNvSpPr>
          <p:nvPr>
            <p:ph type="sldNum" sz="quarter" idx="4294967295"/>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alt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p:txBody>
      </p:sp>
      <p:sp>
        <p:nvSpPr>
          <p:cNvPr id="51" name="文本框 50"/>
          <p:cNvSpPr txBox="1"/>
          <p:nvPr/>
        </p:nvSpPr>
        <p:spPr>
          <a:xfrm>
            <a:off x="697865" y="1888564"/>
            <a:ext cx="10521315" cy="3170099"/>
          </a:xfrm>
          <a:prstGeom prst="rect">
            <a:avLst/>
          </a:prstGeom>
          <a:solidFill>
            <a:schemeClr val="bg1"/>
          </a:solidFill>
        </p:spPr>
        <p:txBody>
          <a:bodyPr wrap="square">
            <a:spAutoFit/>
          </a:bodyPr>
          <a:lstStyle/>
          <a:p>
            <a:pPr algn="just">
              <a:defRPr/>
            </a:pPr>
            <a:r>
              <a:rPr lang="en-US" altLang="zh-CN" sz="2000" dirty="0">
                <a:latin typeface="Arial" panose="020B0604020202020204" pitchFamily="34" charset="0"/>
                <a:cs typeface="Arial" panose="020B0604020202020204" pitchFamily="34" charset="0"/>
              </a:rPr>
              <a:t>According to traditional cognition, gibbsite bauxite generally uses the process technology of "low-temperature digestion - low concentration second stage decomposition" to produce alumina, which has low comprehensive energy consumption and production cost. The majority of alumina plants in northern China spend a lot of money to transform high-temperature digestion production lines into low-temperature digestion production lines. </a:t>
            </a:r>
            <a:r>
              <a:rPr lang="en-US" altLang="zh-CN" sz="2000" dirty="0" err="1">
                <a:latin typeface="Arial" panose="020B0604020202020204" pitchFamily="34" charset="0"/>
                <a:cs typeface="Arial" panose="020B0604020202020204" pitchFamily="34" charset="0"/>
              </a:rPr>
              <a:t>Jingxi</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Tiangui</a:t>
            </a:r>
            <a:r>
              <a:rPr lang="en-US" altLang="zh-CN" sz="2000" dirty="0">
                <a:latin typeface="Arial" panose="020B0604020202020204" pitchFamily="34" charset="0"/>
                <a:cs typeface="Arial" panose="020B0604020202020204" pitchFamily="34" charset="0"/>
              </a:rPr>
              <a:t> Aluminum proposed for the first time the "</a:t>
            </a:r>
            <a:r>
              <a:rPr lang="en-US" altLang="zh-CN" sz="2000" b="1" dirty="0">
                <a:latin typeface="Arial" panose="020B0604020202020204" pitchFamily="34" charset="0"/>
                <a:cs typeface="Arial" panose="020B0604020202020204" pitchFamily="34" charset="0"/>
              </a:rPr>
              <a:t>high temperature digestion by adding lime - first stage decomposition at high concentration</a:t>
            </a:r>
            <a:r>
              <a:rPr lang="en-US" altLang="zh-CN" sz="2000" dirty="0">
                <a:latin typeface="Arial" panose="020B0604020202020204" pitchFamily="34" charset="0"/>
                <a:cs typeface="Arial" panose="020B0604020202020204" pitchFamily="34" charset="0"/>
              </a:rPr>
              <a:t>" to treat </a:t>
            </a:r>
            <a:r>
              <a:rPr lang="en-US" altLang="zh-CN" sz="2000" dirty="0">
                <a:solidFill>
                  <a:srgbClr val="FF0000"/>
                </a:solidFill>
                <a:latin typeface="Arial" panose="020B0604020202020204" pitchFamily="34" charset="0"/>
                <a:cs typeface="Arial" panose="020B0604020202020204" pitchFamily="34" charset="0"/>
              </a:rPr>
              <a:t>low-Si</a:t>
            </a:r>
            <a:r>
              <a:rPr lang="en-US" altLang="zh-CN" sz="2000" dirty="0">
                <a:latin typeface="Arial" panose="020B0604020202020204" pitchFamily="34" charset="0"/>
                <a:cs typeface="Arial" panose="020B0604020202020204" pitchFamily="34" charset="0"/>
              </a:rPr>
              <a:t> gibbsite bauxite to produce alumina. Our production practice results from 2020 to now show that the energy consumption index and technical and economic indicators obtained by this technical route for processing low-Si gibbsite bauxite such as Guinean bauxite are better.</a:t>
            </a:r>
            <a:endParaRPr lang="zh-CN" sz="2000" dirty="0">
              <a:latin typeface="Arial" panose="020B0604020202020204" pitchFamily="34" charset="0"/>
              <a:cs typeface="Arial" panose="020B0604020202020204" pitchFamily="34" charset="0"/>
            </a:endParaRPr>
          </a:p>
        </p:txBody>
      </p:sp>
      <p:sp>
        <p:nvSpPr>
          <p:cNvPr id="2" name="文本框 1"/>
          <p:cNvSpPr txBox="1"/>
          <p:nvPr>
            <p:custDataLst>
              <p:tags r:id="rId1"/>
            </p:custDataLst>
          </p:nvPr>
        </p:nvSpPr>
        <p:spPr>
          <a:xfrm>
            <a:off x="195580" y="1203325"/>
            <a:ext cx="11023600" cy="480131"/>
          </a:xfrm>
          <a:prstGeom prst="rect">
            <a:avLst/>
          </a:prstGeom>
          <a:noFill/>
        </p:spPr>
        <p:txBody>
          <a:bodyPr wrap="square" rtlCol="0" anchor="t">
            <a:spAutoFit/>
          </a:bodyPr>
          <a:lstStyle/>
          <a:p>
            <a:pPr lvl="0">
              <a:lnSpc>
                <a:spcPct val="90000"/>
              </a:lnSpc>
              <a:spcBef>
                <a:spcPct val="0"/>
              </a:spcBef>
              <a:spcAft>
                <a:spcPct val="0"/>
              </a:spcAft>
              <a:defRPr/>
            </a:pPr>
            <a:r>
              <a:rPr lang="en-US"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rPr>
              <a:t>5</a:t>
            </a:r>
            <a:r>
              <a:rPr altLang="zh-CN"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rPr>
              <a:t>.</a:t>
            </a:r>
            <a:r>
              <a:rPr lang="en-US"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rPr>
              <a:t>1</a:t>
            </a:r>
            <a:r>
              <a:rPr lang="en-US" sz="2800" b="1" dirty="0">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 </a:t>
            </a:r>
            <a:r>
              <a:rPr lang="en-US" altLang="zh-CN" sz="2800" b="1" dirty="0">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High efficient treatment method of low-Si gibbsite </a:t>
            </a:r>
            <a:endParaRPr altLang="zh-CN"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hidden="1"/>
          <p:cNvSpPr txBox="1">
            <a:spLocks noGrp="1"/>
          </p:cNvSpPr>
          <p:nvPr>
            <p:ph type="sldNum" sz="quarter" idx="12"/>
          </p:nvPr>
        </p:nvSpPr>
        <p:spPr>
          <a:xfrm>
            <a:off x="8610600" y="6356350"/>
            <a:ext cx="2743200" cy="365125"/>
          </a:xfrm>
          <a:prstGeom prst="rect">
            <a:avLst/>
          </a:prstGeom>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6785E99C-092B-4ACB-B812-75D5C0BB62DD}" type="slidenum">
              <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9</a:t>
            </a:fld>
            <a:endParaRPr kumimoji="0" lang="zh-CN" altLang="en-US" sz="1200" b="0" i="0" u="none" strike="noStrike" kern="1200" cap="none" spc="0" normalizeH="0" baseline="0" noProof="1">
              <a:ln>
                <a:noFill/>
              </a:ln>
              <a:solidFill>
                <a:schemeClr val="tx1">
                  <a:tint val="75000"/>
                </a:schemeClr>
              </a:solidFill>
              <a:effectLst/>
              <a:uLnTx/>
              <a:uFillTx/>
              <a:latin typeface="+mn-lt"/>
              <a:ea typeface="微软雅黑" panose="020B0503020204020204" pitchFamily="34" charset="-122"/>
              <a:cs typeface="+mn-cs"/>
            </a:endParaRPr>
          </a:p>
        </p:txBody>
      </p:sp>
      <p:sp>
        <p:nvSpPr>
          <p:cNvPr id="4" name="标题 3"/>
          <p:cNvSpPr>
            <a:spLocks noGrp="1"/>
          </p:cNvSpPr>
          <p:nvPr>
            <p:ph type="title"/>
          </p:nvPr>
        </p:nvSpPr>
        <p:spPr/>
        <p:txBody>
          <a:bodyPr vert="horz" lIns="91440" tIns="45720" rIns="91440" bIns="45720" rtlCol="0" anchor="ctr">
            <a:normAutofit/>
          </a:bodyPr>
          <a:lstStyle/>
          <a:p>
            <a:pPr lvl="0">
              <a:spcAft>
                <a:spcPct val="0"/>
              </a:spcAft>
              <a:defRPr/>
            </a:pPr>
            <a:r>
              <a:rPr lang="en-US" altLang="zh-CN" dirty="0">
                <a:sym typeface="+mn-ea"/>
              </a:rPr>
              <a:t>Ⅴ. Efficient utilization of low-Si gibbsite</a:t>
            </a:r>
            <a:endParaRPr kumimoji="0" altLang="zh-CN"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p:txBody>
      </p:sp>
      <p:sp>
        <p:nvSpPr>
          <p:cNvPr id="51" name="文本框 50"/>
          <p:cNvSpPr txBox="1"/>
          <p:nvPr/>
        </p:nvSpPr>
        <p:spPr>
          <a:xfrm>
            <a:off x="532447" y="4381500"/>
            <a:ext cx="11007090" cy="1600438"/>
          </a:xfrm>
          <a:prstGeom prst="rect">
            <a:avLst/>
          </a:prstGeom>
          <a:solidFill>
            <a:schemeClr val="bg1"/>
          </a:solidFill>
        </p:spPr>
        <p:txBody>
          <a:bodyPr wrap="square">
            <a:spAutoFit/>
          </a:bodyPr>
          <a:lstStyle/>
          <a:p>
            <a:pPr algn="just">
              <a:defRPr/>
            </a:pPr>
            <a:r>
              <a:rPr lang="en-US" altLang="zh-CN" sz="1400" dirty="0"/>
              <a:t>See Table 1 for chemical composition analysis and Table 2 for XRD phase detection results of low-Si gibbsite bauxite represented by Guinean bauxite. According to the results of chemical composition and phase analysis, Guinean bauxite 1 is characterized by low total silicon content (less than 3.0%), low quartz silicon content (about 2.0%), high </a:t>
            </a:r>
            <a:r>
              <a:rPr lang="en-US" altLang="zh-CN" sz="1400" dirty="0" err="1"/>
              <a:t>alumogoethite</a:t>
            </a:r>
            <a:r>
              <a:rPr lang="en-US" altLang="zh-CN" sz="1400" dirty="0"/>
              <a:t> content (about 14%), and even a small amount of </a:t>
            </a:r>
            <a:r>
              <a:rPr lang="en-US" altLang="zh-CN" sz="1400" dirty="0" err="1"/>
              <a:t>boehmite</a:t>
            </a:r>
            <a:r>
              <a:rPr lang="en-US" altLang="zh-CN" sz="1400" dirty="0"/>
              <a:t> (about 3.0%). The alumina in </a:t>
            </a:r>
            <a:r>
              <a:rPr lang="en-US" altLang="zh-CN" sz="1400" dirty="0" err="1"/>
              <a:t>boehmite</a:t>
            </a:r>
            <a:r>
              <a:rPr lang="en-US" altLang="zh-CN" sz="1400" dirty="0"/>
              <a:t> and </a:t>
            </a:r>
            <a:r>
              <a:rPr lang="en-US" altLang="zh-CN" sz="1400" dirty="0" err="1"/>
              <a:t>alumogoethite</a:t>
            </a:r>
            <a:r>
              <a:rPr lang="en-US" altLang="zh-CN" sz="1400" dirty="0"/>
              <a:t> needs to react under high temperature conditions, so this type of ore is suitable for high-temperature digestion treatment. However, there is another ore type in Guinea ore. Guinean bauxite 2 has a total silicon content of more than 5%, most of which is in the form of </a:t>
            </a:r>
            <a:r>
              <a:rPr lang="en-US" altLang="zh-CN" sz="1400" dirty="0" err="1"/>
              <a:t>andalusite</a:t>
            </a:r>
            <a:r>
              <a:rPr lang="en-US" altLang="zh-CN" sz="1400" dirty="0"/>
              <a:t> and quartz, while the content of </a:t>
            </a:r>
            <a:r>
              <a:rPr lang="en-US" altLang="zh-CN" sz="1400" dirty="0" err="1"/>
              <a:t>alumogoethite</a:t>
            </a:r>
            <a:r>
              <a:rPr lang="en-US" altLang="zh-CN" sz="1400" dirty="0"/>
              <a:t> is less than 10%. </a:t>
            </a:r>
            <a:r>
              <a:rPr lang="en-US" altLang="zh-CN" sz="1400" dirty="0" err="1"/>
              <a:t>Andalusite</a:t>
            </a:r>
            <a:r>
              <a:rPr lang="en-US" altLang="zh-CN" sz="1400" dirty="0"/>
              <a:t> and quartz will react with alkali at high temperature, so this kind of ore is more suitable for low temperature digestion treatment.</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表格 7"/>
          <p:cNvGraphicFramePr/>
          <p:nvPr>
            <p:custDataLst>
              <p:tags r:id="rId1"/>
            </p:custDataLst>
            <p:extLst>
              <p:ext uri="{D42A27DB-BD31-4B8C-83A1-F6EECF244321}">
                <p14:modId xmlns:p14="http://schemas.microsoft.com/office/powerpoint/2010/main" val="360914394"/>
              </p:ext>
            </p:extLst>
          </p:nvPr>
        </p:nvGraphicFramePr>
        <p:xfrm>
          <a:off x="1079500" y="1564640"/>
          <a:ext cx="9912985" cy="1287780"/>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20000"/>
                    </a:ext>
                  </a:extLst>
                </a:gridCol>
                <a:gridCol w="1609725">
                  <a:extLst>
                    <a:ext uri="{9D8B030D-6E8A-4147-A177-3AD203B41FA5}">
                      <a16:colId xmlns:a16="http://schemas.microsoft.com/office/drawing/2014/main" val="20001"/>
                    </a:ext>
                  </a:extLst>
                </a:gridCol>
                <a:gridCol w="1104265">
                  <a:extLst>
                    <a:ext uri="{9D8B030D-6E8A-4147-A177-3AD203B41FA5}">
                      <a16:colId xmlns:a16="http://schemas.microsoft.com/office/drawing/2014/main" val="20002"/>
                    </a:ext>
                  </a:extLst>
                </a:gridCol>
                <a:gridCol w="1129030">
                  <a:extLst>
                    <a:ext uri="{9D8B030D-6E8A-4147-A177-3AD203B41FA5}">
                      <a16:colId xmlns:a16="http://schemas.microsoft.com/office/drawing/2014/main" val="20003"/>
                    </a:ext>
                  </a:extLst>
                </a:gridCol>
                <a:gridCol w="1129665">
                  <a:extLst>
                    <a:ext uri="{9D8B030D-6E8A-4147-A177-3AD203B41FA5}">
                      <a16:colId xmlns:a16="http://schemas.microsoft.com/office/drawing/2014/main" val="20004"/>
                    </a:ext>
                  </a:extLst>
                </a:gridCol>
                <a:gridCol w="1129030">
                  <a:extLst>
                    <a:ext uri="{9D8B030D-6E8A-4147-A177-3AD203B41FA5}">
                      <a16:colId xmlns:a16="http://schemas.microsoft.com/office/drawing/2014/main" val="20005"/>
                    </a:ext>
                  </a:extLst>
                </a:gridCol>
                <a:gridCol w="1396365">
                  <a:extLst>
                    <a:ext uri="{9D8B030D-6E8A-4147-A177-3AD203B41FA5}">
                      <a16:colId xmlns:a16="http://schemas.microsoft.com/office/drawing/2014/main" val="20006"/>
                    </a:ext>
                  </a:extLst>
                </a:gridCol>
                <a:gridCol w="1129030">
                  <a:extLst>
                    <a:ext uri="{9D8B030D-6E8A-4147-A177-3AD203B41FA5}">
                      <a16:colId xmlns:a16="http://schemas.microsoft.com/office/drawing/2014/main" val="20007"/>
                    </a:ext>
                  </a:extLst>
                </a:gridCol>
              </a:tblGrid>
              <a:tr h="321945">
                <a:tc gridSpan="8">
                  <a:txBody>
                    <a:bodyPr/>
                    <a:lstStyle/>
                    <a:p>
                      <a:pPr indent="0" algn="ctr">
                        <a:buNone/>
                      </a:pPr>
                      <a:r>
                        <a:rPr lang="en-US" altLang="zh-CN" sz="1000" b="1" dirty="0">
                          <a:solidFill>
                            <a:srgbClr val="000000"/>
                          </a:solidFill>
                          <a:latin typeface="Arial" panose="020B0604020202020204" pitchFamily="34" charset="0"/>
                          <a:ea typeface="宋体" panose="02010600030101010101" pitchFamily="2" charset="-122"/>
                        </a:rPr>
                        <a:t>Table 1: Chemical composition of Guinean bauxite (%)</a:t>
                      </a:r>
                      <a:endParaRPr lang="zh-CN" altLang="en-US" sz="10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21945">
                <a:tc>
                  <a:txBody>
                    <a:bodyPr/>
                    <a:lstStyle/>
                    <a:p>
                      <a:pPr indent="0" algn="ct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Al</a:t>
                      </a:r>
                      <a:r>
                        <a:rPr lang="en-US" sz="1200" b="0" baseline="-25000" dirty="0">
                          <a:solidFill>
                            <a:srgbClr val="000000"/>
                          </a:solidFill>
                          <a:latin typeface="Arial" panose="020B0604020202020204" pitchFamily="34" charset="0"/>
                          <a:cs typeface="Arial" panose="020B0604020202020204" pitchFamily="34" charset="0"/>
                        </a:rPr>
                        <a:t>2</a:t>
                      </a:r>
                      <a:r>
                        <a:rPr lang="en-US" sz="1200" b="0" dirty="0">
                          <a:solidFill>
                            <a:srgbClr val="000000"/>
                          </a:solidFill>
                          <a:latin typeface="Arial" panose="020B0604020202020204" pitchFamily="34" charset="0"/>
                          <a:cs typeface="Arial" panose="020B0604020202020204" pitchFamily="34" charset="0"/>
                        </a:rPr>
                        <a:t>O</a:t>
                      </a:r>
                      <a:r>
                        <a:rPr lang="en-US" sz="1200" b="0" baseline="-25000" dirty="0">
                          <a:solidFill>
                            <a:srgbClr val="000000"/>
                          </a:solidFill>
                          <a:latin typeface="Arial" panose="020B0604020202020204" pitchFamily="34" charset="0"/>
                          <a:cs typeface="Arial" panose="020B0604020202020204" pitchFamily="34" charset="0"/>
                        </a:rPr>
                        <a:t>3</a:t>
                      </a:r>
                      <a:endParaRPr lang="en-US" altLang="en-US" sz="1200" b="0" baseline="-2500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SiO</a:t>
                      </a:r>
                      <a:r>
                        <a:rPr lang="en-US" sz="1200" b="0" baseline="-25000">
                          <a:solidFill>
                            <a:srgbClr val="000000"/>
                          </a:solidFill>
                          <a:latin typeface="Arial" panose="020B0604020202020204" pitchFamily="34" charset="0"/>
                          <a:cs typeface="Arial" panose="020B0604020202020204" pitchFamily="34" charset="0"/>
                        </a:rPr>
                        <a:t>2</a:t>
                      </a:r>
                      <a:endParaRPr lang="en-US" altLang="en-US" sz="1200" b="0" baseline="-2500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Fe</a:t>
                      </a:r>
                      <a:r>
                        <a:rPr lang="en-US" sz="1200" b="0" baseline="-25000" dirty="0">
                          <a:solidFill>
                            <a:srgbClr val="000000"/>
                          </a:solidFill>
                          <a:latin typeface="Arial" panose="020B0604020202020204" pitchFamily="34" charset="0"/>
                          <a:cs typeface="Arial" panose="020B0604020202020204" pitchFamily="34" charset="0"/>
                        </a:rPr>
                        <a:t>2</a:t>
                      </a:r>
                      <a:r>
                        <a:rPr lang="en-US" sz="1200" b="0" dirty="0">
                          <a:solidFill>
                            <a:srgbClr val="000000"/>
                          </a:solidFill>
                          <a:latin typeface="Arial" panose="020B0604020202020204" pitchFamily="34" charset="0"/>
                          <a:cs typeface="Arial" panose="020B0604020202020204" pitchFamily="34" charset="0"/>
                        </a:rPr>
                        <a:t>O</a:t>
                      </a:r>
                      <a:r>
                        <a:rPr lang="en-US" sz="1200" b="0" baseline="-25000" dirty="0">
                          <a:solidFill>
                            <a:srgbClr val="000000"/>
                          </a:solidFill>
                          <a:latin typeface="Arial" panose="020B0604020202020204" pitchFamily="34" charset="0"/>
                          <a:cs typeface="Arial" panose="020B0604020202020204" pitchFamily="34" charset="0"/>
                        </a:rPr>
                        <a:t>3</a:t>
                      </a:r>
                      <a:endParaRPr lang="en-US" altLang="en-US" sz="1200" b="0" baseline="-2500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Ti0</a:t>
                      </a:r>
                      <a:r>
                        <a:rPr lang="en-US" sz="1200" b="0" baseline="-25000" dirty="0">
                          <a:solidFill>
                            <a:srgbClr val="000000"/>
                          </a:solidFill>
                          <a:latin typeface="Arial" panose="020B0604020202020204" pitchFamily="34" charset="0"/>
                          <a:cs typeface="Arial" panose="020B0604020202020204" pitchFamily="34" charset="0"/>
                        </a:rPr>
                        <a:t>2</a:t>
                      </a:r>
                      <a:endParaRPr lang="en-US" altLang="en-US" sz="1200" b="0" baseline="-2500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Ca0</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A/S</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LOI</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945">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Guinean bauxite </a:t>
                      </a:r>
                      <a:r>
                        <a:rPr lang="zh-CN" sz="1200" b="0" dirty="0">
                          <a:solidFill>
                            <a:srgbClr val="000000"/>
                          </a:solidFill>
                          <a:latin typeface="Arial" panose="020B0604020202020204" pitchFamily="34" charset="0"/>
                          <a:ea typeface="宋体" panose="02010600030101010101" pitchFamily="2" charset="-122"/>
                        </a:rPr>
                        <a:t>1</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46.59</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2.34</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24.45</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3.35</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0.07</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19.9 </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23.2</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1945">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Guinean bauxite </a:t>
                      </a:r>
                      <a:r>
                        <a:rPr lang="zh-CN" sz="1200" b="0" dirty="0">
                          <a:solidFill>
                            <a:srgbClr val="000000"/>
                          </a:solidFill>
                          <a:latin typeface="Arial" panose="020B0604020202020204" pitchFamily="34" charset="0"/>
                          <a:ea typeface="宋体" panose="02010600030101010101" pitchFamily="2" charset="-122"/>
                        </a:rPr>
                        <a:t>2</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46.38</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5.07</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20.53</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2.64</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0.03</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9.1 </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24.1</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 name="表格 8"/>
          <p:cNvGraphicFramePr/>
          <p:nvPr>
            <p:custDataLst>
              <p:tags r:id="rId2"/>
            </p:custDataLst>
            <p:extLst>
              <p:ext uri="{D42A27DB-BD31-4B8C-83A1-F6EECF244321}">
                <p14:modId xmlns:p14="http://schemas.microsoft.com/office/powerpoint/2010/main" val="1276339252"/>
              </p:ext>
            </p:extLst>
          </p:nvPr>
        </p:nvGraphicFramePr>
        <p:xfrm>
          <a:off x="1079500" y="2917190"/>
          <a:ext cx="9912985" cy="139954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81430">
                  <a:extLst>
                    <a:ext uri="{9D8B030D-6E8A-4147-A177-3AD203B41FA5}">
                      <a16:colId xmlns:a16="http://schemas.microsoft.com/office/drawing/2014/main" val="20001"/>
                    </a:ext>
                  </a:extLst>
                </a:gridCol>
                <a:gridCol w="1014095">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4095">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gridCol w="1253490">
                  <a:extLst>
                    <a:ext uri="{9D8B030D-6E8A-4147-A177-3AD203B41FA5}">
                      <a16:colId xmlns:a16="http://schemas.microsoft.com/office/drawing/2014/main" val="20006"/>
                    </a:ext>
                  </a:extLst>
                </a:gridCol>
                <a:gridCol w="1013460">
                  <a:extLst>
                    <a:ext uri="{9D8B030D-6E8A-4147-A177-3AD203B41FA5}">
                      <a16:colId xmlns:a16="http://schemas.microsoft.com/office/drawing/2014/main" val="20007"/>
                    </a:ext>
                  </a:extLst>
                </a:gridCol>
                <a:gridCol w="1014095">
                  <a:extLst>
                    <a:ext uri="{9D8B030D-6E8A-4147-A177-3AD203B41FA5}">
                      <a16:colId xmlns:a16="http://schemas.microsoft.com/office/drawing/2014/main" val="20008"/>
                    </a:ext>
                  </a:extLst>
                </a:gridCol>
              </a:tblGrid>
              <a:tr h="338455">
                <a:tc gridSpan="9">
                  <a:txBody>
                    <a:bodyPr/>
                    <a:lstStyle/>
                    <a:p>
                      <a:pPr indent="0" algn="ctr">
                        <a:buNone/>
                      </a:pPr>
                      <a:r>
                        <a:rPr lang="en-US" altLang="zh-CN" sz="1000" b="1" dirty="0">
                          <a:solidFill>
                            <a:srgbClr val="000000"/>
                          </a:solidFill>
                          <a:latin typeface="Arial" panose="020B0604020202020204" pitchFamily="34" charset="0"/>
                          <a:ea typeface="宋体" panose="02010600030101010101" pitchFamily="2" charset="-122"/>
                        </a:rPr>
                        <a:t>Table 2: Phase analysis of Guinean bauxite</a:t>
                      </a:r>
                      <a:endParaRPr lang="zh-CN" altLang="en-US" sz="10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82905">
                <a:tc>
                  <a:txBody>
                    <a:bodyPr/>
                    <a:lstStyle/>
                    <a:p>
                      <a:pPr indent="0" algn="ct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Gibbsite</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err="1">
                          <a:solidFill>
                            <a:srgbClr val="000000"/>
                          </a:solidFill>
                          <a:latin typeface="Arial" panose="020B0604020202020204" pitchFamily="34" charset="0"/>
                          <a:ea typeface="宋体" panose="02010600030101010101" pitchFamily="2" charset="-122"/>
                        </a:rPr>
                        <a:t>Boehmite</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Hematite </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err="1">
                          <a:solidFill>
                            <a:srgbClr val="000000"/>
                          </a:solidFill>
                          <a:latin typeface="Arial" panose="020B0604020202020204" pitchFamily="34" charset="0"/>
                          <a:ea typeface="宋体" panose="02010600030101010101" pitchFamily="2" charset="-122"/>
                        </a:rPr>
                        <a:t>Alumogoethite</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Kaolinite </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Quartz </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err="1">
                          <a:solidFill>
                            <a:srgbClr val="000000"/>
                          </a:solidFill>
                          <a:latin typeface="Arial" panose="020B0604020202020204" pitchFamily="34" charset="0"/>
                          <a:ea typeface="宋体" panose="02010600030101010101" pitchFamily="2" charset="-122"/>
                        </a:rPr>
                        <a:t>Andalusite</a:t>
                      </a:r>
                      <a:r>
                        <a:rPr lang="en-US" altLang="zh-CN" sz="1200" b="0" dirty="0">
                          <a:solidFill>
                            <a:srgbClr val="000000"/>
                          </a:solidFill>
                          <a:latin typeface="Arial" panose="020B0604020202020204" pitchFamily="34" charset="0"/>
                          <a:ea typeface="宋体" panose="02010600030101010101" pitchFamily="2" charset="-122"/>
                        </a:rPr>
                        <a:t> </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dirty="0" err="1">
                          <a:solidFill>
                            <a:srgbClr val="000000"/>
                          </a:solidFill>
                          <a:latin typeface="Arial" panose="020B0604020202020204" pitchFamily="34" charset="0"/>
                          <a:ea typeface="宋体" panose="02010600030101010101" pitchFamily="2" charset="-122"/>
                        </a:rPr>
                        <a:t>Anatase</a:t>
                      </a:r>
                      <a:r>
                        <a:rPr lang="en-US" altLang="zh-CN" sz="1200" b="0" dirty="0">
                          <a:solidFill>
                            <a:srgbClr val="000000"/>
                          </a:solidFill>
                          <a:latin typeface="Arial" panose="020B0604020202020204" pitchFamily="34" charset="0"/>
                          <a:ea typeface="宋体" panose="02010600030101010101" pitchFamily="2" charset="-122"/>
                        </a:rPr>
                        <a:t> </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455">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Guinean bauxite </a:t>
                      </a:r>
                      <a:r>
                        <a:rPr lang="zh-CN" sz="1200" b="0" dirty="0">
                          <a:solidFill>
                            <a:srgbClr val="000000"/>
                          </a:solidFill>
                          <a:latin typeface="Arial" panose="020B0604020202020204" pitchFamily="34" charset="0"/>
                          <a:ea typeface="宋体" panose="02010600030101010101" pitchFamily="2" charset="-122"/>
                        </a:rPr>
                        <a:t>1</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64.70%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3.00%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11.50%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14.00%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1.00%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1.90%</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2.00%</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9725">
                <a:tc>
                  <a:txBody>
                    <a:bodyPr/>
                    <a:lstStyle/>
                    <a:p>
                      <a:pPr indent="0" algn="ctr">
                        <a:buNone/>
                      </a:pPr>
                      <a:r>
                        <a:rPr lang="en-US" altLang="zh-CN" sz="1200" b="0" dirty="0">
                          <a:solidFill>
                            <a:srgbClr val="000000"/>
                          </a:solidFill>
                          <a:latin typeface="Arial" panose="020B0604020202020204" pitchFamily="34" charset="0"/>
                          <a:ea typeface="宋体" panose="02010600030101010101" pitchFamily="2" charset="-122"/>
                        </a:rPr>
                        <a:t>Guinean bauxite </a:t>
                      </a:r>
                      <a:r>
                        <a:rPr lang="zh-CN" sz="1200" b="0" dirty="0">
                          <a:solidFill>
                            <a:srgbClr val="000000"/>
                          </a:solidFill>
                          <a:latin typeface="Arial" panose="020B0604020202020204" pitchFamily="34" charset="0"/>
                          <a:ea typeface="宋体" panose="02010600030101010101" pitchFamily="2" charset="-122"/>
                        </a:rPr>
                        <a:t>2</a:t>
                      </a:r>
                      <a:endParaRPr lang="zh-CN" altLang="en-US" sz="12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64.00%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Arial" panose="020B0604020202020204" pitchFamily="34" charset="0"/>
                          <a:cs typeface="Arial" panose="020B0604020202020204" pitchFamily="34" charset="0"/>
                        </a:rPr>
                        <a:t>13.30%</a:t>
                      </a:r>
                      <a:endParaRPr lang="en-US" altLang="en-US" sz="1200" b="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9.30%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3.00%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2.20%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4.00%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rgbClr val="000000"/>
                          </a:solidFill>
                          <a:latin typeface="Arial" panose="020B0604020202020204" pitchFamily="34" charset="0"/>
                          <a:cs typeface="Arial" panose="020B0604020202020204" pitchFamily="34" charset="0"/>
                        </a:rPr>
                        <a:t>1.60%</a:t>
                      </a:r>
                      <a:endParaRPr lang="en-US" altLang="en-US" sz="1200" b="0" dirty="0">
                        <a:solidFill>
                          <a:srgbClr val="000000"/>
                        </a:solidFill>
                        <a:latin typeface="Arial" panose="020B0604020202020204" pitchFamily="34" charset="0"/>
                        <a:cs typeface="Arial" panose="020B060402020202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文本框 1"/>
          <p:cNvSpPr txBox="1"/>
          <p:nvPr/>
        </p:nvSpPr>
        <p:spPr>
          <a:xfrm>
            <a:off x="195580" y="1086485"/>
            <a:ext cx="9875520" cy="480131"/>
          </a:xfrm>
          <a:prstGeom prst="rect">
            <a:avLst/>
          </a:prstGeom>
          <a:noFill/>
        </p:spPr>
        <p:txBody>
          <a:bodyPr wrap="square" rtlCol="0" anchor="t">
            <a:spAutoFit/>
          </a:bodyPr>
          <a:lstStyle/>
          <a:p>
            <a:pPr lvl="0">
              <a:lnSpc>
                <a:spcPct val="90000"/>
              </a:lnSpc>
              <a:spcBef>
                <a:spcPct val="0"/>
              </a:spcBef>
              <a:spcAft>
                <a:spcPct val="0"/>
              </a:spcAft>
              <a:defRPr/>
            </a:pPr>
            <a:r>
              <a:rPr lang="en-US"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rPr>
              <a:t>5</a:t>
            </a:r>
            <a:r>
              <a:rPr altLang="zh-CN"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rPr>
              <a:t>.</a:t>
            </a:r>
            <a:r>
              <a:rPr lang="en-US"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rPr>
              <a:t>2</a:t>
            </a:r>
            <a:r>
              <a:rPr lang="en-US" sz="2800" b="1" dirty="0">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 </a:t>
            </a:r>
            <a:r>
              <a:rPr lang="en-US" altLang="zh-CN" sz="2800" b="1" dirty="0">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Analysis of characteristics of Guinean bauxite</a:t>
            </a:r>
            <a:endParaRPr lang="zh-CN" altLang="en-US" sz="2800" b="1" dirty="0">
              <a:solidFill>
                <a:schemeClr val="tx1"/>
              </a:solidFill>
              <a:effectLst>
                <a:outerShdw blurRad="38100" dist="19050" dir="2700000" algn="tl" rotWithShape="0">
                  <a:schemeClr val="dk1">
                    <a:alpha val="40000"/>
                  </a:schemeClr>
                </a:outerShdw>
              </a:effectLst>
              <a:uLnTx/>
              <a:uFillTx/>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MyODk4NDBhMDA3MDQwYzM2ZDEyZTJiZTZlZDRlOTgifQ=="/>
  <p:tag name="KSO_WPP_MARK_KEY" val="f0367399-b48e-4499-90db-6b2e0e9f77d4"/>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SLIDE_MODEL_TYPE" val="cover"/>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UNIT_TABLE_BEAUTIFY" val="smartTable{da626721-ab92-447b-8160-9de357618773}"/>
  <p:tag name="TABLE_ENDDRAG_ORIGIN_RECT" val="917*396"/>
  <p:tag name="TABLE_ENDDRAG_RECT" val="25*85*917*396"/>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UNIT_TABLE_BEAUTIFY" val="smartTable{357c8762-5336-46fd-8211-8f7212db2934}"/>
  <p:tag name="TABLE_ENDDRAG_ORIGIN_RECT" val="780*101"/>
  <p:tag name="TABLE_ENDDRAG_RECT" val="85*98*780*101"/>
</p:tagLst>
</file>

<file path=ppt/tags/tag39.xml><?xml version="1.0" encoding="utf-8"?>
<p:tagLst xmlns:a="http://schemas.openxmlformats.org/drawingml/2006/main" xmlns:r="http://schemas.openxmlformats.org/officeDocument/2006/relationships" xmlns:p="http://schemas.openxmlformats.org/presentationml/2006/main">
  <p:tag name="KSO_WM_UNIT_TABLE_BEAUTIFY" val="smartTable{a80f2bfc-afb3-49c0-a80d-3e5d571e8d92}"/>
  <p:tag name="TABLE_ENDDRAG_ORIGIN_RECT" val="780*119"/>
  <p:tag name="TABLE_ENDDRAG_RECT" val="85*225*780*119"/>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TABLE_BEAUTIFY" val="smartTable{56cda700-32ae-4457-ae75-10f81308cfb0}"/>
  <p:tag name="TABLE_ENDDRAG_ORIGIN_RECT" val="823*101"/>
  <p:tag name="TABLE_ENDDRAG_RECT" val="46*127*823*101"/>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e786cc34-c4dd-429c-9a70-5140aa663aaa}"/>
  <p:tag name="TABLE_ENDDRAG_ORIGIN_RECT" val="824*116"/>
  <p:tag name="TABLE_ENDDRAG_RECT" val="46*229*824*116"/>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UNIT_TABLE_BEAUTIFY" val="smartTable{333e0feb-2722-42df-bdef-a7f06d7402d0}"/>
  <p:tag name="TABLE_ENDDRAG_ORIGIN_RECT" val="836*137"/>
  <p:tag name="TABLE_ENDDRAG_RECT" val="66*87*836*137"/>
</p:tagLst>
</file>

<file path=ppt/tags/tag44.xml><?xml version="1.0" encoding="utf-8"?>
<p:tagLst xmlns:a="http://schemas.openxmlformats.org/drawingml/2006/main" xmlns:r="http://schemas.openxmlformats.org/officeDocument/2006/relationships" xmlns:p="http://schemas.openxmlformats.org/presentationml/2006/main">
  <p:tag name="KSO_WM_UNIT_TABLE_BEAUTIFY" val="smartTable{9641a1e5-c735-4485-a1b5-0d56504c18de}"/>
  <p:tag name="TABLE_ENDDRAG_ORIGIN_RECT" val="844*210"/>
  <p:tag name="TABLE_ENDDRAG_RECT" val="60*98*844*210"/>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UNIT_TABLE_BEAUTIFY" val="smartTable{5e7995c5-89e8-4723-8c5a-f1b4f1e27e1d}"/>
  <p:tag name="TABLE_ENDDRAG_ORIGIN_RECT" val="852*183"/>
  <p:tag name="TABLE_ENDDRAG_RECT" val="41*269*852*18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5dlv1oo">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TEER2012">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STEER2012">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gradFill rotWithShape="1">
          <a:gsLst>
            <a:gs pos="0">
              <a:srgbClr val="5CB1FE"/>
            </a:gs>
            <a:gs pos="29500">
              <a:srgbClr val="4482BA"/>
            </a:gs>
            <a:gs pos="54000">
              <a:srgbClr val="5CB1FE">
                <a:gamma/>
                <a:shade val="46275"/>
                <a:invGamma/>
              </a:srgbClr>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5CB1FE"/>
          </a:extrusionClr>
        </a:sp3d>
      </a:spPr>
      <a:bodyPr wrap="none" rtlCol="0" anchor="ctr">
        <a:flatTx/>
      </a:bodyP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1" hangingPunct="0">
          <a:lnSpc>
            <a:spcPct val="150000"/>
          </a:lnSpc>
          <a:spcBef>
            <a:spcPct val="0"/>
          </a:spcBef>
          <a:spcAft>
            <a:spcPct val="0"/>
          </a:spcAft>
          <a:buClr>
            <a:srgbClr val="FF3300"/>
          </a:buClr>
          <a:buSzTx/>
          <a:buFont typeface="Wingdings" panose="05000000000000000000" pitchFamily="2" charset="2"/>
          <a:buNone/>
          <a:defRPr kumimoji="0" lang="zh-CN" sz="1400" b="0" i="0" u="none" strike="noStrike" cap="none" normalizeH="0" baseline="0" smtClean="0">
            <a:ln>
              <a:noFill/>
            </a:ln>
            <a:solidFill>
              <a:schemeClr val="tx1"/>
            </a:solidFill>
            <a:effectLst/>
            <a:latin typeface="Gulim" panose="020B0600000101010101" pitchFamily="34" charset="-127"/>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STEER2012">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STEER2012">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gradFill rotWithShape="1">
          <a:gsLst>
            <a:gs pos="0">
              <a:srgbClr val="5CB1FE"/>
            </a:gs>
            <a:gs pos="29500">
              <a:srgbClr val="4482BA"/>
            </a:gs>
            <a:gs pos="54000">
              <a:srgbClr val="5CB1FE">
                <a:gamma/>
                <a:shade val="46275"/>
                <a:invGamma/>
              </a:srgbClr>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5CB1FE"/>
          </a:extrusionClr>
        </a:sp3d>
      </a:spPr>
      <a:bodyPr wrap="none" rtlCol="0" anchor="ctr">
        <a:flatTx/>
      </a:bodyP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1" hangingPunct="0">
          <a:lnSpc>
            <a:spcPct val="150000"/>
          </a:lnSpc>
          <a:spcBef>
            <a:spcPct val="0"/>
          </a:spcBef>
          <a:spcAft>
            <a:spcPct val="0"/>
          </a:spcAft>
          <a:buClr>
            <a:srgbClr val="FF3300"/>
          </a:buClr>
          <a:buSzTx/>
          <a:buFont typeface="Wingdings" panose="05000000000000000000" pitchFamily="2" charset="2"/>
          <a:buNone/>
          <a:defRPr kumimoji="0" lang="zh-CN" sz="1400" b="0" i="0" u="none" strike="noStrike" cap="none" normalizeH="0" baseline="0" smtClean="0">
            <a:ln>
              <a:noFill/>
            </a:ln>
            <a:solidFill>
              <a:schemeClr val="tx1"/>
            </a:solidFill>
            <a:effectLst/>
            <a:latin typeface="Gulim" panose="020B0600000101010101" pitchFamily="34" charset="-127"/>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3136</Words>
  <Application>Microsoft Office PowerPoint</Application>
  <PresentationFormat>宽屏</PresentationFormat>
  <Paragraphs>358</Paragraphs>
  <Slides>18</Slides>
  <Notes>9</Notes>
  <HiddenSlides>0</HiddenSlides>
  <MMClips>0</MMClips>
  <ScaleCrop>false</ScaleCrop>
  <HeadingPairs>
    <vt:vector size="8" baseType="variant">
      <vt:variant>
        <vt:lpstr>已用的字体</vt:lpstr>
      </vt:variant>
      <vt:variant>
        <vt:i4>10</vt:i4>
      </vt:variant>
      <vt:variant>
        <vt:lpstr>主题</vt:lpstr>
      </vt:variant>
      <vt:variant>
        <vt:i4>8</vt:i4>
      </vt:variant>
      <vt:variant>
        <vt:lpstr>嵌入 OLE 服务器</vt:lpstr>
      </vt:variant>
      <vt:variant>
        <vt:i4>1</vt:i4>
      </vt:variant>
      <vt:variant>
        <vt:lpstr>幻灯片标题</vt:lpstr>
      </vt:variant>
      <vt:variant>
        <vt:i4>18</vt:i4>
      </vt:variant>
    </vt:vector>
  </HeadingPairs>
  <TitlesOfParts>
    <vt:vector size="37" baseType="lpstr">
      <vt:lpstr>Gulim</vt:lpstr>
      <vt:lpstr>等线</vt:lpstr>
      <vt:lpstr>等线 Light</vt:lpstr>
      <vt:lpstr>仿宋</vt:lpstr>
      <vt:lpstr>宋体</vt:lpstr>
      <vt:lpstr>微软雅黑</vt:lpstr>
      <vt:lpstr>Arial</vt:lpstr>
      <vt:lpstr>Calibri</vt:lpstr>
      <vt:lpstr>Calibri Light</vt:lpstr>
      <vt:lpstr>Wingdings</vt:lpstr>
      <vt:lpstr>1_Office 主题​​</vt:lpstr>
      <vt:lpstr>2_Office 主题​​</vt:lpstr>
      <vt:lpstr>3_Office 主题​​</vt:lpstr>
      <vt:lpstr>5_Office 主题​​</vt:lpstr>
      <vt:lpstr>4_Office 主题​​</vt:lpstr>
      <vt:lpstr>6_Office 主题​​</vt:lpstr>
      <vt:lpstr>STEER2012</vt:lpstr>
      <vt:lpstr>1_STEER2012</vt:lpstr>
      <vt:lpstr>think-cell Slide</vt:lpstr>
      <vt:lpstr>PowerPoint 演示文稿</vt:lpstr>
      <vt:lpstr>PowerPoint 演示文稿</vt:lpstr>
      <vt:lpstr>Ⅰ. Global bauxite reserves</vt:lpstr>
      <vt:lpstr>二、国内进口铝土矿分析Ⅱ. Imported bauxite</vt:lpstr>
      <vt:lpstr>Ⅲ. Development trend of alumina industry in Guangxi</vt:lpstr>
      <vt:lpstr>Ⅲ. Development trend of alumina industry in Guangxi</vt:lpstr>
      <vt:lpstr>Ⅳ. High quality development direction of alumina industry in Guangxi</vt:lpstr>
      <vt:lpstr>Ⅴ. Efficient utilization of low-Si gibbsite</vt:lpstr>
      <vt:lpstr>Ⅴ. Efficient utilization of low-Si gibbsite</vt:lpstr>
      <vt:lpstr>Ⅴ. Efficient utilization of low-Si gibbsite</vt:lpstr>
      <vt:lpstr>Ⅴ. Efficient utilization of low-Si gibbsite</vt:lpstr>
      <vt:lpstr>Ⅴ. Efficient utilization of low-Si gibbsite</vt:lpstr>
      <vt:lpstr>Ⅴ. Efficient utilization of low-Si gibbsite</vt:lpstr>
      <vt:lpstr>Ⅴ. Efficient utilization of low-Si gibbsite</vt:lpstr>
      <vt:lpstr>Ⅴ. Efficient utilization of low-Si gibbsite</vt:lpstr>
      <vt:lpstr>Ⅴ Efficient utilization of low-Si gibbsite</vt:lpstr>
      <vt:lpstr>Ⅴ Efficient utilization of low-Si gibbsite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 z</dc:creator>
  <cp:lastModifiedBy>friday Gao</cp:lastModifiedBy>
  <cp:revision>1714</cp:revision>
  <cp:lastPrinted>2018-05-19T02:18:00Z</cp:lastPrinted>
  <dcterms:created xsi:type="dcterms:W3CDTF">2017-11-03T02:13:00Z</dcterms:created>
  <dcterms:modified xsi:type="dcterms:W3CDTF">2023-05-10T08:35:36Z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2052-11.1.0.13703</vt:lpwstr>
  </property>
  <property fmtid="{D5CDD505-2E9C-101B-9397-08002B2CF9AE}" pid="4" name="ICV">
    <vt:lpwstr>93B0679D57094E0CA5E34EB24DE50BB5</vt:lpwstr>
  </property>
</Properties>
</file>