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charts/chart7.xml" ContentType="application/vnd.openxmlformats-officedocument.drawingml.chart+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charts/chart3.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drawings/drawing1.xml" ContentType="application/vnd.openxmlformats-officedocument.drawingml.chartshapes+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theme/themeOverride7.xml" ContentType="application/vnd.openxmlformats-officedocument.themeOverr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charts/chart5.xml" ContentType="application/vnd.openxmlformats-officedocument.drawingml.chart+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5" r:id="rId3"/>
    <p:sldMasterId id="2147483673" r:id="rId4"/>
    <p:sldMasterId id="2147483674" r:id="rId5"/>
    <p:sldMasterId id="2147483675" r:id="rId6"/>
    <p:sldMasterId id="2147483676" r:id="rId7"/>
    <p:sldMasterId id="2147483677" r:id="rId8"/>
    <p:sldMasterId id="2147483797" r:id="rId9"/>
  </p:sldMasterIdLst>
  <p:notesMasterIdLst>
    <p:notesMasterId r:id="rId33"/>
  </p:notesMasterIdLst>
  <p:sldIdLst>
    <p:sldId id="352" r:id="rId10"/>
    <p:sldId id="353" r:id="rId11"/>
    <p:sldId id="329" r:id="rId12"/>
    <p:sldId id="318" r:id="rId13"/>
    <p:sldId id="330" r:id="rId14"/>
    <p:sldId id="331" r:id="rId15"/>
    <p:sldId id="332" r:id="rId16"/>
    <p:sldId id="326" r:id="rId17"/>
    <p:sldId id="333" r:id="rId18"/>
    <p:sldId id="338" r:id="rId19"/>
    <p:sldId id="339" r:id="rId20"/>
    <p:sldId id="341" r:id="rId21"/>
    <p:sldId id="334" r:id="rId22"/>
    <p:sldId id="354" r:id="rId23"/>
    <p:sldId id="344" r:id="rId24"/>
    <p:sldId id="345" r:id="rId25"/>
    <p:sldId id="355" r:id="rId26"/>
    <p:sldId id="346" r:id="rId27"/>
    <p:sldId id="356" r:id="rId28"/>
    <p:sldId id="348" r:id="rId29"/>
    <p:sldId id="349" r:id="rId30"/>
    <p:sldId id="350" r:id="rId31"/>
    <p:sldId id="285"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77463" autoAdjust="0"/>
  </p:normalViewPr>
  <p:slideViewPr>
    <p:cSldViewPr>
      <p:cViewPr varScale="1">
        <p:scale>
          <a:sx n="54" d="100"/>
          <a:sy n="54" d="100"/>
        </p:scale>
        <p:origin x="-10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20013;&#20449;&#26399;&#36135;&#24037;&#20316;\&#21608;&#25253;\&#38109;&#21608;&#25253;&#25968;&#25454;&#24211;1.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G:\&#38108;&#38109;ppt\&#38108;&#38109;&#25968;&#25454;&#24211;\&#38109;\&#38109;&#25968;&#25454;&#24211;.xlsx"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file:///D:\&#20013;&#20449;&#26399;&#36135;&#24037;&#20316;\&#21608;&#25253;\&#38109;&#21608;&#25253;&#25968;&#25454;&#24211;1.xlsx" TargetMode="External"/><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oleObject" Target="file:///D:\&#20013;&#20449;&#26399;&#36135;&#24037;&#20316;\&#23395;&#25253;\&#23395;&#25253;&#25968;&#25454;&#2421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20013;&#20449;&#26399;&#36135;&#24037;&#20316;\&#21608;&#25253;\&#38109;&#21608;&#25253;&#25968;&#25454;&#24211;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20013;&#20449;&#26399;&#36135;&#24037;&#20316;\&#21608;&#25253;\&#38109;&#21608;&#25253;&#25968;&#25454;&#24211;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D:\&#20013;&#20449;&#26399;&#36135;&#24037;&#20316;\&#23395;&#25253;\&#23395;&#25253;&#25968;&#25454;&#24211;.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Users\kai\Desktop\&#21608;&#25253;\&#38108;&#38109;ppt\&#38108;&#38109;&#25968;&#25454;&#24211;\&#38109;\&#38109;&#25968;&#25454;&#24211;.xlsx"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C:\Users\kai\Desktop\&#21608;&#25253;\&#38108;&#38109;ppt\&#38108;&#38109;&#25968;&#25454;&#24211;\&#38109;\&#38109;&#25968;&#25454;&#24211;.xlsx"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kai\Desktop\&#21608;&#25253;\&#38108;&#38109;ppt\&#38108;&#38109;&#25968;&#25454;&#24211;\&#38109;\&#38109;&#25968;&#25454;&#24211;.xlsx"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oleObject" Target="file:///C:\Users\kai\Desktop\&#21608;&#25253;\&#38108;&#38109;ppt\&#38108;&#38109;&#25968;&#25454;&#24211;\&#38109;\&#38109;&#25968;&#25454;&#24211;.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753762029746291"/>
          <c:y val="7.9178331875182389E-2"/>
          <c:w val="0.78355249343832023"/>
          <c:h val="0.65005978419364263"/>
        </c:manualLayout>
      </c:layout>
      <c:lineChart>
        <c:grouping val="standard"/>
        <c:ser>
          <c:idx val="0"/>
          <c:order val="0"/>
          <c:tx>
            <c:strRef>
              <c:f>[5]Sheet3!$M$18:$M$19</c:f>
              <c:strCache>
                <c:ptCount val="1"/>
                <c:pt idx="0">
                  <c:v>贵阳</c:v>
                </c:pt>
              </c:strCache>
            </c:strRef>
          </c:tx>
          <c:spPr>
            <a:ln>
              <a:solidFill>
                <a:srgbClr val="002060"/>
              </a:solidFill>
            </a:ln>
          </c:spPr>
          <c:marker>
            <c:symbol val="none"/>
          </c:marker>
          <c:cat>
            <c:numRef>
              <c:f>[5]Sheet3!$L$20:$L$202</c:f>
              <c:numCache>
                <c:formatCode>yyyy\-mm\-dd;@</c:formatCode>
                <c:ptCount val="183"/>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43140</c:v>
                </c:pt>
                <c:pt idx="39">
                  <c:v>43139</c:v>
                </c:pt>
                <c:pt idx="40">
                  <c:v>43138</c:v>
                </c:pt>
                <c:pt idx="41">
                  <c:v>43137</c:v>
                </c:pt>
                <c:pt idx="42">
                  <c:v>43136</c:v>
                </c:pt>
                <c:pt idx="43">
                  <c:v>43133</c:v>
                </c:pt>
                <c:pt idx="44">
                  <c:v>43132</c:v>
                </c:pt>
                <c:pt idx="45">
                  <c:v>43131</c:v>
                </c:pt>
                <c:pt idx="46">
                  <c:v>43130</c:v>
                </c:pt>
                <c:pt idx="47">
                  <c:v>43129</c:v>
                </c:pt>
                <c:pt idx="48">
                  <c:v>43126</c:v>
                </c:pt>
                <c:pt idx="49">
                  <c:v>43125</c:v>
                </c:pt>
                <c:pt idx="50">
                  <c:v>43124</c:v>
                </c:pt>
                <c:pt idx="51">
                  <c:v>43123</c:v>
                </c:pt>
                <c:pt idx="52">
                  <c:v>43122</c:v>
                </c:pt>
                <c:pt idx="53">
                  <c:v>43119</c:v>
                </c:pt>
                <c:pt idx="54">
                  <c:v>43118</c:v>
                </c:pt>
                <c:pt idx="55">
                  <c:v>43117</c:v>
                </c:pt>
                <c:pt idx="56">
                  <c:v>43116</c:v>
                </c:pt>
                <c:pt idx="57">
                  <c:v>43115</c:v>
                </c:pt>
                <c:pt idx="58">
                  <c:v>43112</c:v>
                </c:pt>
                <c:pt idx="59">
                  <c:v>43111</c:v>
                </c:pt>
                <c:pt idx="60">
                  <c:v>43110</c:v>
                </c:pt>
                <c:pt idx="61">
                  <c:v>43109</c:v>
                </c:pt>
                <c:pt idx="62">
                  <c:v>43108</c:v>
                </c:pt>
                <c:pt idx="63">
                  <c:v>43105</c:v>
                </c:pt>
                <c:pt idx="64">
                  <c:v>43104</c:v>
                </c:pt>
                <c:pt idx="65">
                  <c:v>43103</c:v>
                </c:pt>
                <c:pt idx="66">
                  <c:v>43102</c:v>
                </c:pt>
                <c:pt idx="67">
                  <c:v>43098</c:v>
                </c:pt>
                <c:pt idx="68">
                  <c:v>43097</c:v>
                </c:pt>
                <c:pt idx="69">
                  <c:v>43096</c:v>
                </c:pt>
                <c:pt idx="70">
                  <c:v>43095</c:v>
                </c:pt>
                <c:pt idx="71">
                  <c:v>43094</c:v>
                </c:pt>
                <c:pt idx="72">
                  <c:v>43091</c:v>
                </c:pt>
                <c:pt idx="73">
                  <c:v>43090</c:v>
                </c:pt>
                <c:pt idx="74">
                  <c:v>43089</c:v>
                </c:pt>
                <c:pt idx="75">
                  <c:v>43088</c:v>
                </c:pt>
                <c:pt idx="76">
                  <c:v>43087</c:v>
                </c:pt>
                <c:pt idx="77">
                  <c:v>43084</c:v>
                </c:pt>
                <c:pt idx="78">
                  <c:v>43083</c:v>
                </c:pt>
                <c:pt idx="79">
                  <c:v>43082</c:v>
                </c:pt>
                <c:pt idx="80">
                  <c:v>43081</c:v>
                </c:pt>
                <c:pt idx="81">
                  <c:v>43080</c:v>
                </c:pt>
                <c:pt idx="82">
                  <c:v>43077</c:v>
                </c:pt>
                <c:pt idx="83">
                  <c:v>43076</c:v>
                </c:pt>
                <c:pt idx="84">
                  <c:v>43075</c:v>
                </c:pt>
                <c:pt idx="85">
                  <c:v>43074</c:v>
                </c:pt>
                <c:pt idx="86">
                  <c:v>43073</c:v>
                </c:pt>
                <c:pt idx="87">
                  <c:v>43070</c:v>
                </c:pt>
                <c:pt idx="88">
                  <c:v>43069</c:v>
                </c:pt>
                <c:pt idx="89">
                  <c:v>43068</c:v>
                </c:pt>
                <c:pt idx="90">
                  <c:v>43067</c:v>
                </c:pt>
                <c:pt idx="91">
                  <c:v>43066</c:v>
                </c:pt>
                <c:pt idx="92">
                  <c:v>43063</c:v>
                </c:pt>
                <c:pt idx="93">
                  <c:v>43062</c:v>
                </c:pt>
                <c:pt idx="94">
                  <c:v>43061</c:v>
                </c:pt>
                <c:pt idx="95">
                  <c:v>43060</c:v>
                </c:pt>
                <c:pt idx="96">
                  <c:v>43059</c:v>
                </c:pt>
                <c:pt idx="97">
                  <c:v>43056</c:v>
                </c:pt>
                <c:pt idx="98">
                  <c:v>43055</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numCache>
            </c:numRef>
          </c:cat>
          <c:val>
            <c:numRef>
              <c:f>[5]Sheet3!$M$20:$M$202</c:f>
              <c:numCache>
                <c:formatCode>0_);[Red]\(0\)</c:formatCode>
                <c:ptCount val="183"/>
                <c:pt idx="0">
                  <c:v>2860</c:v>
                </c:pt>
                <c:pt idx="1">
                  <c:v>2860</c:v>
                </c:pt>
                <c:pt idx="2">
                  <c:v>2860</c:v>
                </c:pt>
                <c:pt idx="3">
                  <c:v>2860</c:v>
                </c:pt>
                <c:pt idx="4">
                  <c:v>2860</c:v>
                </c:pt>
                <c:pt idx="5">
                  <c:v>2860</c:v>
                </c:pt>
                <c:pt idx="6">
                  <c:v>2860</c:v>
                </c:pt>
                <c:pt idx="7">
                  <c:v>2860</c:v>
                </c:pt>
                <c:pt idx="8">
                  <c:v>2860</c:v>
                </c:pt>
                <c:pt idx="9">
                  <c:v>2860</c:v>
                </c:pt>
                <c:pt idx="10">
                  <c:v>2860</c:v>
                </c:pt>
                <c:pt idx="11">
                  <c:v>2860</c:v>
                </c:pt>
                <c:pt idx="12">
                  <c:v>2860</c:v>
                </c:pt>
                <c:pt idx="13">
                  <c:v>2860</c:v>
                </c:pt>
                <c:pt idx="14">
                  <c:v>2860</c:v>
                </c:pt>
                <c:pt idx="15">
                  <c:v>2880</c:v>
                </c:pt>
                <c:pt idx="16">
                  <c:v>2880</c:v>
                </c:pt>
                <c:pt idx="17">
                  <c:v>2880</c:v>
                </c:pt>
                <c:pt idx="18">
                  <c:v>2880</c:v>
                </c:pt>
                <c:pt idx="19">
                  <c:v>2880</c:v>
                </c:pt>
                <c:pt idx="20">
                  <c:v>2880</c:v>
                </c:pt>
                <c:pt idx="21">
                  <c:v>2880</c:v>
                </c:pt>
                <c:pt idx="22">
                  <c:v>2880</c:v>
                </c:pt>
                <c:pt idx="23">
                  <c:v>2880</c:v>
                </c:pt>
                <c:pt idx="24">
                  <c:v>2880</c:v>
                </c:pt>
                <c:pt idx="25">
                  <c:v>2880</c:v>
                </c:pt>
                <c:pt idx="26">
                  <c:v>2880</c:v>
                </c:pt>
                <c:pt idx="27">
                  <c:v>2880</c:v>
                </c:pt>
                <c:pt idx="28">
                  <c:v>2930</c:v>
                </c:pt>
                <c:pt idx="29">
                  <c:v>2930</c:v>
                </c:pt>
                <c:pt idx="30">
                  <c:v>2930</c:v>
                </c:pt>
                <c:pt idx="31">
                  <c:v>2930</c:v>
                </c:pt>
                <c:pt idx="32">
                  <c:v>2930</c:v>
                </c:pt>
                <c:pt idx="33">
                  <c:v>2930</c:v>
                </c:pt>
                <c:pt idx="34">
                  <c:v>2930</c:v>
                </c:pt>
                <c:pt idx="35">
                  <c:v>2930</c:v>
                </c:pt>
                <c:pt idx="36">
                  <c:v>2930</c:v>
                </c:pt>
                <c:pt idx="37">
                  <c:v>2930</c:v>
                </c:pt>
                <c:pt idx="38">
                  <c:v>2930</c:v>
                </c:pt>
                <c:pt idx="39">
                  <c:v>2930</c:v>
                </c:pt>
                <c:pt idx="40">
                  <c:v>2930</c:v>
                </c:pt>
                <c:pt idx="41">
                  <c:v>2930</c:v>
                </c:pt>
                <c:pt idx="42">
                  <c:v>2930</c:v>
                </c:pt>
                <c:pt idx="43">
                  <c:v>2930</c:v>
                </c:pt>
                <c:pt idx="44">
                  <c:v>2930</c:v>
                </c:pt>
                <c:pt idx="45">
                  <c:v>2930</c:v>
                </c:pt>
                <c:pt idx="46">
                  <c:v>2930</c:v>
                </c:pt>
                <c:pt idx="47">
                  <c:v>2930</c:v>
                </c:pt>
                <c:pt idx="48">
                  <c:v>2930</c:v>
                </c:pt>
                <c:pt idx="49">
                  <c:v>2930</c:v>
                </c:pt>
                <c:pt idx="50">
                  <c:v>2930</c:v>
                </c:pt>
                <c:pt idx="51">
                  <c:v>2930</c:v>
                </c:pt>
                <c:pt idx="52">
                  <c:v>2930</c:v>
                </c:pt>
                <c:pt idx="53">
                  <c:v>2930</c:v>
                </c:pt>
                <c:pt idx="54">
                  <c:v>2930</c:v>
                </c:pt>
                <c:pt idx="55">
                  <c:v>2930</c:v>
                </c:pt>
                <c:pt idx="56">
                  <c:v>2930</c:v>
                </c:pt>
                <c:pt idx="57">
                  <c:v>2930</c:v>
                </c:pt>
                <c:pt idx="58">
                  <c:v>2930</c:v>
                </c:pt>
                <c:pt idx="59">
                  <c:v>2930</c:v>
                </c:pt>
                <c:pt idx="60">
                  <c:v>2930</c:v>
                </c:pt>
                <c:pt idx="61">
                  <c:v>2930</c:v>
                </c:pt>
                <c:pt idx="62">
                  <c:v>2930</c:v>
                </c:pt>
                <c:pt idx="63">
                  <c:v>2950</c:v>
                </c:pt>
                <c:pt idx="64">
                  <c:v>2950</c:v>
                </c:pt>
                <c:pt idx="65">
                  <c:v>2950</c:v>
                </c:pt>
                <c:pt idx="66">
                  <c:v>2950</c:v>
                </c:pt>
                <c:pt idx="67">
                  <c:v>2970</c:v>
                </c:pt>
                <c:pt idx="68">
                  <c:v>2970</c:v>
                </c:pt>
                <c:pt idx="69">
                  <c:v>2970</c:v>
                </c:pt>
                <c:pt idx="70">
                  <c:v>2970</c:v>
                </c:pt>
                <c:pt idx="71">
                  <c:v>2990</c:v>
                </c:pt>
                <c:pt idx="72">
                  <c:v>2990</c:v>
                </c:pt>
                <c:pt idx="73">
                  <c:v>2990</c:v>
                </c:pt>
                <c:pt idx="74">
                  <c:v>2990</c:v>
                </c:pt>
                <c:pt idx="75">
                  <c:v>2990</c:v>
                </c:pt>
                <c:pt idx="76">
                  <c:v>#N/A</c:v>
                </c:pt>
                <c:pt idx="77">
                  <c:v>3030</c:v>
                </c:pt>
                <c:pt idx="78">
                  <c:v>3050</c:v>
                </c:pt>
                <c:pt idx="79">
                  <c:v>3065</c:v>
                </c:pt>
                <c:pt idx="80">
                  <c:v>3090</c:v>
                </c:pt>
                <c:pt idx="81">
                  <c:v>3175</c:v>
                </c:pt>
                <c:pt idx="82">
                  <c:v>3225</c:v>
                </c:pt>
                <c:pt idx="83">
                  <c:v>3290</c:v>
                </c:pt>
                <c:pt idx="84">
                  <c:v>3340</c:v>
                </c:pt>
                <c:pt idx="85">
                  <c:v>3360</c:v>
                </c:pt>
                <c:pt idx="86">
                  <c:v>3380</c:v>
                </c:pt>
                <c:pt idx="87">
                  <c:v>3400</c:v>
                </c:pt>
                <c:pt idx="88">
                  <c:v>3400</c:v>
                </c:pt>
                <c:pt idx="89">
                  <c:v>3450</c:v>
                </c:pt>
                <c:pt idx="90">
                  <c:v>3460</c:v>
                </c:pt>
                <c:pt idx="91">
                  <c:v>3470</c:v>
                </c:pt>
                <c:pt idx="92">
                  <c:v>3485</c:v>
                </c:pt>
                <c:pt idx="93">
                  <c:v>3485</c:v>
                </c:pt>
                <c:pt idx="94">
                  <c:v>3485</c:v>
                </c:pt>
                <c:pt idx="95">
                  <c:v>3495</c:v>
                </c:pt>
                <c:pt idx="96">
                  <c:v>3515</c:v>
                </c:pt>
                <c:pt idx="97">
                  <c:v>3525</c:v>
                </c:pt>
                <c:pt idx="98">
                  <c:v>3545</c:v>
                </c:pt>
                <c:pt idx="99">
                  <c:v>3565</c:v>
                </c:pt>
                <c:pt idx="100">
                  <c:v>3585</c:v>
                </c:pt>
                <c:pt idx="101">
                  <c:v>3585</c:v>
                </c:pt>
                <c:pt idx="102">
                  <c:v>3615</c:v>
                </c:pt>
                <c:pt idx="103">
                  <c:v>3625</c:v>
                </c:pt>
                <c:pt idx="104">
                  <c:v>3625</c:v>
                </c:pt>
                <c:pt idx="105">
                  <c:v>3625</c:v>
                </c:pt>
                <c:pt idx="106">
                  <c:v>3645</c:v>
                </c:pt>
                <c:pt idx="107">
                  <c:v>3645</c:v>
                </c:pt>
                <c:pt idx="108">
                  <c:v>3645</c:v>
                </c:pt>
                <c:pt idx="109">
                  <c:v>3645</c:v>
                </c:pt>
                <c:pt idx="110">
                  <c:v>3645</c:v>
                </c:pt>
                <c:pt idx="111">
                  <c:v>3645</c:v>
                </c:pt>
                <c:pt idx="112">
                  <c:v>3645</c:v>
                </c:pt>
                <c:pt idx="113">
                  <c:v>3645</c:v>
                </c:pt>
                <c:pt idx="114">
                  <c:v>3645</c:v>
                </c:pt>
                <c:pt idx="115">
                  <c:v>3645</c:v>
                </c:pt>
                <c:pt idx="116">
                  <c:v>3620</c:v>
                </c:pt>
                <c:pt idx="117">
                  <c:v>3620</c:v>
                </c:pt>
                <c:pt idx="118">
                  <c:v>3620</c:v>
                </c:pt>
                <c:pt idx="119">
                  <c:v>3620</c:v>
                </c:pt>
                <c:pt idx="120">
                  <c:v>3600</c:v>
                </c:pt>
                <c:pt idx="121">
                  <c:v>3600</c:v>
                </c:pt>
                <c:pt idx="122">
                  <c:v>3580</c:v>
                </c:pt>
                <c:pt idx="123">
                  <c:v>3570</c:v>
                </c:pt>
                <c:pt idx="124">
                  <c:v>3570</c:v>
                </c:pt>
                <c:pt idx="125">
                  <c:v>3540</c:v>
                </c:pt>
                <c:pt idx="126">
                  <c:v>3500</c:v>
                </c:pt>
                <c:pt idx="127">
                  <c:v>3500</c:v>
                </c:pt>
                <c:pt idx="128">
                  <c:v>3500</c:v>
                </c:pt>
                <c:pt idx="129">
                  <c:v>3470</c:v>
                </c:pt>
                <c:pt idx="130">
                  <c:v>3460</c:v>
                </c:pt>
                <c:pt idx="131">
                  <c:v>3460</c:v>
                </c:pt>
                <c:pt idx="132">
                  <c:v>3415</c:v>
                </c:pt>
                <c:pt idx="133">
                  <c:v>3390</c:v>
                </c:pt>
                <c:pt idx="134">
                  <c:v>3365</c:v>
                </c:pt>
                <c:pt idx="135">
                  <c:v>3330</c:v>
                </c:pt>
                <c:pt idx="136">
                  <c:v>3240</c:v>
                </c:pt>
                <c:pt idx="137">
                  <c:v>3220</c:v>
                </c:pt>
                <c:pt idx="138">
                  <c:v>3200</c:v>
                </c:pt>
                <c:pt idx="139">
                  <c:v>3125</c:v>
                </c:pt>
                <c:pt idx="140">
                  <c:v>3115</c:v>
                </c:pt>
                <c:pt idx="141">
                  <c:v>3080</c:v>
                </c:pt>
                <c:pt idx="142">
                  <c:v>3025</c:v>
                </c:pt>
                <c:pt idx="143">
                  <c:v>2965</c:v>
                </c:pt>
                <c:pt idx="144">
                  <c:v>2965</c:v>
                </c:pt>
                <c:pt idx="145">
                  <c:v>2940</c:v>
                </c:pt>
                <c:pt idx="146">
                  <c:v>2930</c:v>
                </c:pt>
                <c:pt idx="147">
                  <c:v>2900</c:v>
                </c:pt>
                <c:pt idx="148">
                  <c:v>2860</c:v>
                </c:pt>
                <c:pt idx="149">
                  <c:v>2800</c:v>
                </c:pt>
                <c:pt idx="150">
                  <c:v>2790</c:v>
                </c:pt>
                <c:pt idx="151">
                  <c:v>2760</c:v>
                </c:pt>
                <c:pt idx="152">
                  <c:v>2700</c:v>
                </c:pt>
                <c:pt idx="153">
                  <c:v>2680</c:v>
                </c:pt>
                <c:pt idx="154">
                  <c:v>2660</c:v>
                </c:pt>
                <c:pt idx="155">
                  <c:v>2630</c:v>
                </c:pt>
                <c:pt idx="156">
                  <c:v>2620</c:v>
                </c:pt>
                <c:pt idx="157">
                  <c:v>2575</c:v>
                </c:pt>
                <c:pt idx="158">
                  <c:v>2530</c:v>
                </c:pt>
                <c:pt idx="159">
                  <c:v>2520</c:v>
                </c:pt>
                <c:pt idx="160">
                  <c:v>2515</c:v>
                </c:pt>
                <c:pt idx="161">
                  <c:v>2515</c:v>
                </c:pt>
                <c:pt idx="162">
                  <c:v>2515</c:v>
                </c:pt>
                <c:pt idx="163">
                  <c:v>2515</c:v>
                </c:pt>
                <c:pt idx="164">
                  <c:v>2515</c:v>
                </c:pt>
                <c:pt idx="165">
                  <c:v>2515</c:v>
                </c:pt>
                <c:pt idx="166">
                  <c:v>2515</c:v>
                </c:pt>
                <c:pt idx="167">
                  <c:v>2515</c:v>
                </c:pt>
                <c:pt idx="168">
                  <c:v>2515</c:v>
                </c:pt>
                <c:pt idx="169">
                  <c:v>2515</c:v>
                </c:pt>
                <c:pt idx="170">
                  <c:v>2515</c:v>
                </c:pt>
                <c:pt idx="171">
                  <c:v>2515</c:v>
                </c:pt>
                <c:pt idx="172">
                  <c:v>2515</c:v>
                </c:pt>
                <c:pt idx="173">
                  <c:v>2515</c:v>
                </c:pt>
                <c:pt idx="174">
                  <c:v>2515</c:v>
                </c:pt>
                <c:pt idx="175">
                  <c:v>2515</c:v>
                </c:pt>
                <c:pt idx="176">
                  <c:v>2515</c:v>
                </c:pt>
                <c:pt idx="177">
                  <c:v>2515</c:v>
                </c:pt>
                <c:pt idx="178">
                  <c:v>2515</c:v>
                </c:pt>
                <c:pt idx="179">
                  <c:v>2515</c:v>
                </c:pt>
                <c:pt idx="180">
                  <c:v>2515</c:v>
                </c:pt>
                <c:pt idx="181">
                  <c:v>2515</c:v>
                </c:pt>
                <c:pt idx="182">
                  <c:v>2515</c:v>
                </c:pt>
              </c:numCache>
            </c:numRef>
          </c:val>
        </c:ser>
        <c:ser>
          <c:idx val="1"/>
          <c:order val="1"/>
          <c:tx>
            <c:strRef>
              <c:f>[5]Sheet3!$N$18:$N$19</c:f>
              <c:strCache>
                <c:ptCount val="1"/>
                <c:pt idx="0">
                  <c:v>山西</c:v>
                </c:pt>
              </c:strCache>
            </c:strRef>
          </c:tx>
          <c:marker>
            <c:symbol val="none"/>
          </c:marker>
          <c:cat>
            <c:numRef>
              <c:f>[5]Sheet3!$L$20:$L$202</c:f>
              <c:numCache>
                <c:formatCode>yyyy\-mm\-dd;@</c:formatCode>
                <c:ptCount val="183"/>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43140</c:v>
                </c:pt>
                <c:pt idx="39">
                  <c:v>43139</c:v>
                </c:pt>
                <c:pt idx="40">
                  <c:v>43138</c:v>
                </c:pt>
                <c:pt idx="41">
                  <c:v>43137</c:v>
                </c:pt>
                <c:pt idx="42">
                  <c:v>43136</c:v>
                </c:pt>
                <c:pt idx="43">
                  <c:v>43133</c:v>
                </c:pt>
                <c:pt idx="44">
                  <c:v>43132</c:v>
                </c:pt>
                <c:pt idx="45">
                  <c:v>43131</c:v>
                </c:pt>
                <c:pt idx="46">
                  <c:v>43130</c:v>
                </c:pt>
                <c:pt idx="47">
                  <c:v>43129</c:v>
                </c:pt>
                <c:pt idx="48">
                  <c:v>43126</c:v>
                </c:pt>
                <c:pt idx="49">
                  <c:v>43125</c:v>
                </c:pt>
                <c:pt idx="50">
                  <c:v>43124</c:v>
                </c:pt>
                <c:pt idx="51">
                  <c:v>43123</c:v>
                </c:pt>
                <c:pt idx="52">
                  <c:v>43122</c:v>
                </c:pt>
                <c:pt idx="53">
                  <c:v>43119</c:v>
                </c:pt>
                <c:pt idx="54">
                  <c:v>43118</c:v>
                </c:pt>
                <c:pt idx="55">
                  <c:v>43117</c:v>
                </c:pt>
                <c:pt idx="56">
                  <c:v>43116</c:v>
                </c:pt>
                <c:pt idx="57">
                  <c:v>43115</c:v>
                </c:pt>
                <c:pt idx="58">
                  <c:v>43112</c:v>
                </c:pt>
                <c:pt idx="59">
                  <c:v>43111</c:v>
                </c:pt>
                <c:pt idx="60">
                  <c:v>43110</c:v>
                </c:pt>
                <c:pt idx="61">
                  <c:v>43109</c:v>
                </c:pt>
                <c:pt idx="62">
                  <c:v>43108</c:v>
                </c:pt>
                <c:pt idx="63">
                  <c:v>43105</c:v>
                </c:pt>
                <c:pt idx="64">
                  <c:v>43104</c:v>
                </c:pt>
                <c:pt idx="65">
                  <c:v>43103</c:v>
                </c:pt>
                <c:pt idx="66">
                  <c:v>43102</c:v>
                </c:pt>
                <c:pt idx="67">
                  <c:v>43098</c:v>
                </c:pt>
                <c:pt idx="68">
                  <c:v>43097</c:v>
                </c:pt>
                <c:pt idx="69">
                  <c:v>43096</c:v>
                </c:pt>
                <c:pt idx="70">
                  <c:v>43095</c:v>
                </c:pt>
                <c:pt idx="71">
                  <c:v>43094</c:v>
                </c:pt>
                <c:pt idx="72">
                  <c:v>43091</c:v>
                </c:pt>
                <c:pt idx="73">
                  <c:v>43090</c:v>
                </c:pt>
                <c:pt idx="74">
                  <c:v>43089</c:v>
                </c:pt>
                <c:pt idx="75">
                  <c:v>43088</c:v>
                </c:pt>
                <c:pt idx="76">
                  <c:v>43087</c:v>
                </c:pt>
                <c:pt idx="77">
                  <c:v>43084</c:v>
                </c:pt>
                <c:pt idx="78">
                  <c:v>43083</c:v>
                </c:pt>
                <c:pt idx="79">
                  <c:v>43082</c:v>
                </c:pt>
                <c:pt idx="80">
                  <c:v>43081</c:v>
                </c:pt>
                <c:pt idx="81">
                  <c:v>43080</c:v>
                </c:pt>
                <c:pt idx="82">
                  <c:v>43077</c:v>
                </c:pt>
                <c:pt idx="83">
                  <c:v>43076</c:v>
                </c:pt>
                <c:pt idx="84">
                  <c:v>43075</c:v>
                </c:pt>
                <c:pt idx="85">
                  <c:v>43074</c:v>
                </c:pt>
                <c:pt idx="86">
                  <c:v>43073</c:v>
                </c:pt>
                <c:pt idx="87">
                  <c:v>43070</c:v>
                </c:pt>
                <c:pt idx="88">
                  <c:v>43069</c:v>
                </c:pt>
                <c:pt idx="89">
                  <c:v>43068</c:v>
                </c:pt>
                <c:pt idx="90">
                  <c:v>43067</c:v>
                </c:pt>
                <c:pt idx="91">
                  <c:v>43066</c:v>
                </c:pt>
                <c:pt idx="92">
                  <c:v>43063</c:v>
                </c:pt>
                <c:pt idx="93">
                  <c:v>43062</c:v>
                </c:pt>
                <c:pt idx="94">
                  <c:v>43061</c:v>
                </c:pt>
                <c:pt idx="95">
                  <c:v>43060</c:v>
                </c:pt>
                <c:pt idx="96">
                  <c:v>43059</c:v>
                </c:pt>
                <c:pt idx="97">
                  <c:v>43056</c:v>
                </c:pt>
                <c:pt idx="98">
                  <c:v>43055</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numCache>
            </c:numRef>
          </c:cat>
          <c:val>
            <c:numRef>
              <c:f>[5]Sheet3!$N$20:$N$202</c:f>
              <c:numCache>
                <c:formatCode>0_);[Red]\(0\)</c:formatCode>
                <c:ptCount val="183"/>
                <c:pt idx="0">
                  <c:v>2820</c:v>
                </c:pt>
                <c:pt idx="1">
                  <c:v>2790</c:v>
                </c:pt>
                <c:pt idx="2">
                  <c:v>2750</c:v>
                </c:pt>
                <c:pt idx="3">
                  <c:v>2740</c:v>
                </c:pt>
                <c:pt idx="4">
                  <c:v>2710</c:v>
                </c:pt>
                <c:pt idx="5">
                  <c:v>2710</c:v>
                </c:pt>
                <c:pt idx="6">
                  <c:v>2710</c:v>
                </c:pt>
                <c:pt idx="7">
                  <c:v>2700</c:v>
                </c:pt>
                <c:pt idx="8">
                  <c:v>2700</c:v>
                </c:pt>
                <c:pt idx="9">
                  <c:v>2700</c:v>
                </c:pt>
                <c:pt idx="10">
                  <c:v>2700</c:v>
                </c:pt>
                <c:pt idx="11">
                  <c:v>2700</c:v>
                </c:pt>
                <c:pt idx="12">
                  <c:v>2700</c:v>
                </c:pt>
                <c:pt idx="13">
                  <c:v>2700</c:v>
                </c:pt>
                <c:pt idx="14">
                  <c:v>2700</c:v>
                </c:pt>
                <c:pt idx="15">
                  <c:v>2700</c:v>
                </c:pt>
                <c:pt idx="16">
                  <c:v>2700</c:v>
                </c:pt>
                <c:pt idx="17">
                  <c:v>2700</c:v>
                </c:pt>
                <c:pt idx="18">
                  <c:v>2700</c:v>
                </c:pt>
                <c:pt idx="19">
                  <c:v>2700</c:v>
                </c:pt>
                <c:pt idx="20">
                  <c:v>2720</c:v>
                </c:pt>
                <c:pt idx="21">
                  <c:v>2720</c:v>
                </c:pt>
                <c:pt idx="22">
                  <c:v>2720</c:v>
                </c:pt>
                <c:pt idx="23">
                  <c:v>2720</c:v>
                </c:pt>
                <c:pt idx="24">
                  <c:v>2720</c:v>
                </c:pt>
                <c:pt idx="25">
                  <c:v>2720</c:v>
                </c:pt>
                <c:pt idx="26">
                  <c:v>2730</c:v>
                </c:pt>
                <c:pt idx="27">
                  <c:v>2730</c:v>
                </c:pt>
                <c:pt idx="28">
                  <c:v>2770</c:v>
                </c:pt>
                <c:pt idx="29">
                  <c:v>2795</c:v>
                </c:pt>
                <c:pt idx="30">
                  <c:v>2795</c:v>
                </c:pt>
                <c:pt idx="31">
                  <c:v>2795</c:v>
                </c:pt>
                <c:pt idx="32">
                  <c:v>2795</c:v>
                </c:pt>
                <c:pt idx="33">
                  <c:v>2800</c:v>
                </c:pt>
                <c:pt idx="34">
                  <c:v>2860</c:v>
                </c:pt>
                <c:pt idx="35">
                  <c:v>2860</c:v>
                </c:pt>
                <c:pt idx="36">
                  <c:v>2900</c:v>
                </c:pt>
                <c:pt idx="37">
                  <c:v>2900</c:v>
                </c:pt>
                <c:pt idx="38">
                  <c:v>2900</c:v>
                </c:pt>
                <c:pt idx="39">
                  <c:v>2920</c:v>
                </c:pt>
                <c:pt idx="40">
                  <c:v>2920</c:v>
                </c:pt>
                <c:pt idx="41">
                  <c:v>2920</c:v>
                </c:pt>
                <c:pt idx="42">
                  <c:v>2920</c:v>
                </c:pt>
                <c:pt idx="43">
                  <c:v>2920</c:v>
                </c:pt>
                <c:pt idx="44">
                  <c:v>2900</c:v>
                </c:pt>
                <c:pt idx="45">
                  <c:v>2900</c:v>
                </c:pt>
                <c:pt idx="46">
                  <c:v>2900</c:v>
                </c:pt>
                <c:pt idx="47">
                  <c:v>2900</c:v>
                </c:pt>
                <c:pt idx="48">
                  <c:v>2900</c:v>
                </c:pt>
                <c:pt idx="49">
                  <c:v>2900</c:v>
                </c:pt>
                <c:pt idx="50">
                  <c:v>2865</c:v>
                </c:pt>
                <c:pt idx="51">
                  <c:v>2865</c:v>
                </c:pt>
                <c:pt idx="52">
                  <c:v>2865</c:v>
                </c:pt>
                <c:pt idx="53">
                  <c:v>2865</c:v>
                </c:pt>
                <c:pt idx="54">
                  <c:v>2865</c:v>
                </c:pt>
                <c:pt idx="55">
                  <c:v>2865</c:v>
                </c:pt>
                <c:pt idx="56">
                  <c:v>2865</c:v>
                </c:pt>
                <c:pt idx="57">
                  <c:v>2865</c:v>
                </c:pt>
                <c:pt idx="58">
                  <c:v>2865</c:v>
                </c:pt>
                <c:pt idx="59">
                  <c:v>2865</c:v>
                </c:pt>
                <c:pt idx="60">
                  <c:v>2865</c:v>
                </c:pt>
                <c:pt idx="61">
                  <c:v>2865</c:v>
                </c:pt>
                <c:pt idx="62">
                  <c:v>2865</c:v>
                </c:pt>
                <c:pt idx="63">
                  <c:v>2865</c:v>
                </c:pt>
                <c:pt idx="64">
                  <c:v>2865</c:v>
                </c:pt>
                <c:pt idx="65">
                  <c:v>2865</c:v>
                </c:pt>
                <c:pt idx="66">
                  <c:v>2855</c:v>
                </c:pt>
                <c:pt idx="67">
                  <c:v>2870</c:v>
                </c:pt>
                <c:pt idx="68">
                  <c:v>2870</c:v>
                </c:pt>
                <c:pt idx="69">
                  <c:v>2870</c:v>
                </c:pt>
                <c:pt idx="70">
                  <c:v>2870</c:v>
                </c:pt>
                <c:pt idx="71">
                  <c:v>2895</c:v>
                </c:pt>
                <c:pt idx="72">
                  <c:v>2895</c:v>
                </c:pt>
                <c:pt idx="73">
                  <c:v>2895</c:v>
                </c:pt>
                <c:pt idx="74">
                  <c:v>2850</c:v>
                </c:pt>
                <c:pt idx="75">
                  <c:v>2860</c:v>
                </c:pt>
                <c:pt idx="76">
                  <c:v>#N/A</c:v>
                </c:pt>
                <c:pt idx="77">
                  <c:v>2950</c:v>
                </c:pt>
                <c:pt idx="78">
                  <c:v>2980</c:v>
                </c:pt>
                <c:pt idx="79">
                  <c:v>3010</c:v>
                </c:pt>
                <c:pt idx="80">
                  <c:v>3030</c:v>
                </c:pt>
                <c:pt idx="81">
                  <c:v>3100</c:v>
                </c:pt>
                <c:pt idx="82">
                  <c:v>3155</c:v>
                </c:pt>
                <c:pt idx="83">
                  <c:v>3230</c:v>
                </c:pt>
                <c:pt idx="84">
                  <c:v>3335</c:v>
                </c:pt>
                <c:pt idx="85">
                  <c:v>3355</c:v>
                </c:pt>
                <c:pt idx="86">
                  <c:v>3375</c:v>
                </c:pt>
                <c:pt idx="87">
                  <c:v>3420</c:v>
                </c:pt>
                <c:pt idx="88">
                  <c:v>3420</c:v>
                </c:pt>
                <c:pt idx="89">
                  <c:v>3460</c:v>
                </c:pt>
                <c:pt idx="90">
                  <c:v>3480</c:v>
                </c:pt>
                <c:pt idx="91">
                  <c:v>3500</c:v>
                </c:pt>
                <c:pt idx="92">
                  <c:v>3530</c:v>
                </c:pt>
                <c:pt idx="93">
                  <c:v>3530</c:v>
                </c:pt>
                <c:pt idx="94">
                  <c:v>3530</c:v>
                </c:pt>
                <c:pt idx="95">
                  <c:v>3550</c:v>
                </c:pt>
                <c:pt idx="96">
                  <c:v>3575</c:v>
                </c:pt>
                <c:pt idx="97">
                  <c:v>3595</c:v>
                </c:pt>
                <c:pt idx="98">
                  <c:v>3615</c:v>
                </c:pt>
                <c:pt idx="99">
                  <c:v>3635</c:v>
                </c:pt>
                <c:pt idx="100">
                  <c:v>3685</c:v>
                </c:pt>
                <c:pt idx="101">
                  <c:v>3685</c:v>
                </c:pt>
                <c:pt idx="102">
                  <c:v>3715</c:v>
                </c:pt>
                <c:pt idx="103">
                  <c:v>3755</c:v>
                </c:pt>
                <c:pt idx="104">
                  <c:v>3775</c:v>
                </c:pt>
                <c:pt idx="105">
                  <c:v>3775</c:v>
                </c:pt>
                <c:pt idx="106">
                  <c:v>3795</c:v>
                </c:pt>
                <c:pt idx="107">
                  <c:v>3795</c:v>
                </c:pt>
                <c:pt idx="108">
                  <c:v>3795</c:v>
                </c:pt>
                <c:pt idx="109">
                  <c:v>3795</c:v>
                </c:pt>
                <c:pt idx="110">
                  <c:v>3795</c:v>
                </c:pt>
                <c:pt idx="111">
                  <c:v>3795</c:v>
                </c:pt>
                <c:pt idx="112">
                  <c:v>3795</c:v>
                </c:pt>
                <c:pt idx="113">
                  <c:v>3795</c:v>
                </c:pt>
                <c:pt idx="114">
                  <c:v>3795</c:v>
                </c:pt>
                <c:pt idx="115">
                  <c:v>3795</c:v>
                </c:pt>
                <c:pt idx="116">
                  <c:v>3780</c:v>
                </c:pt>
                <c:pt idx="117">
                  <c:v>3780</c:v>
                </c:pt>
                <c:pt idx="118">
                  <c:v>3780</c:v>
                </c:pt>
                <c:pt idx="119">
                  <c:v>3770</c:v>
                </c:pt>
                <c:pt idx="120">
                  <c:v>3710</c:v>
                </c:pt>
                <c:pt idx="121">
                  <c:v>3700</c:v>
                </c:pt>
                <c:pt idx="122">
                  <c:v>3695</c:v>
                </c:pt>
                <c:pt idx="123">
                  <c:v>3675</c:v>
                </c:pt>
                <c:pt idx="124">
                  <c:v>3675</c:v>
                </c:pt>
                <c:pt idx="125">
                  <c:v>3650</c:v>
                </c:pt>
                <c:pt idx="126">
                  <c:v>3630</c:v>
                </c:pt>
                <c:pt idx="127">
                  <c:v>3630</c:v>
                </c:pt>
                <c:pt idx="128">
                  <c:v>3575</c:v>
                </c:pt>
                <c:pt idx="129">
                  <c:v>3525</c:v>
                </c:pt>
                <c:pt idx="130">
                  <c:v>3525</c:v>
                </c:pt>
                <c:pt idx="131">
                  <c:v>3525</c:v>
                </c:pt>
                <c:pt idx="132">
                  <c:v>3525</c:v>
                </c:pt>
                <c:pt idx="133">
                  <c:v>3520</c:v>
                </c:pt>
                <c:pt idx="134">
                  <c:v>3475</c:v>
                </c:pt>
                <c:pt idx="135">
                  <c:v>3355</c:v>
                </c:pt>
                <c:pt idx="136">
                  <c:v>3335</c:v>
                </c:pt>
                <c:pt idx="137">
                  <c:v>3310</c:v>
                </c:pt>
                <c:pt idx="138">
                  <c:v>3225</c:v>
                </c:pt>
                <c:pt idx="139">
                  <c:v>3150</c:v>
                </c:pt>
                <c:pt idx="140">
                  <c:v>3130</c:v>
                </c:pt>
                <c:pt idx="141">
                  <c:v>3110</c:v>
                </c:pt>
                <c:pt idx="142">
                  <c:v>3065</c:v>
                </c:pt>
                <c:pt idx="143">
                  <c:v>3025</c:v>
                </c:pt>
                <c:pt idx="144">
                  <c:v>3015</c:v>
                </c:pt>
                <c:pt idx="145">
                  <c:v>2940</c:v>
                </c:pt>
                <c:pt idx="146">
                  <c:v>2920</c:v>
                </c:pt>
                <c:pt idx="147">
                  <c:v>2870</c:v>
                </c:pt>
                <c:pt idx="148">
                  <c:v>2840</c:v>
                </c:pt>
                <c:pt idx="149">
                  <c:v>2780</c:v>
                </c:pt>
                <c:pt idx="150">
                  <c:v>2780</c:v>
                </c:pt>
                <c:pt idx="151">
                  <c:v>2750</c:v>
                </c:pt>
                <c:pt idx="152">
                  <c:v>2715</c:v>
                </c:pt>
                <c:pt idx="153">
                  <c:v>2670</c:v>
                </c:pt>
                <c:pt idx="154">
                  <c:v>2660</c:v>
                </c:pt>
                <c:pt idx="155">
                  <c:v>2620</c:v>
                </c:pt>
                <c:pt idx="156">
                  <c:v>2605</c:v>
                </c:pt>
                <c:pt idx="157">
                  <c:v>2580</c:v>
                </c:pt>
                <c:pt idx="158">
                  <c:v>2530</c:v>
                </c:pt>
                <c:pt idx="159">
                  <c:v>2500</c:v>
                </c:pt>
                <c:pt idx="160">
                  <c:v>2500</c:v>
                </c:pt>
                <c:pt idx="161">
                  <c:v>2500</c:v>
                </c:pt>
                <c:pt idx="162">
                  <c:v>2500</c:v>
                </c:pt>
                <c:pt idx="163">
                  <c:v>2500</c:v>
                </c:pt>
                <c:pt idx="164">
                  <c:v>2500</c:v>
                </c:pt>
                <c:pt idx="165">
                  <c:v>2500</c:v>
                </c:pt>
                <c:pt idx="166">
                  <c:v>2500</c:v>
                </c:pt>
                <c:pt idx="167">
                  <c:v>2500</c:v>
                </c:pt>
                <c:pt idx="168">
                  <c:v>2520</c:v>
                </c:pt>
                <c:pt idx="169">
                  <c:v>2520</c:v>
                </c:pt>
                <c:pt idx="170">
                  <c:v>2520</c:v>
                </c:pt>
                <c:pt idx="171">
                  <c:v>2520</c:v>
                </c:pt>
                <c:pt idx="172">
                  <c:v>2530</c:v>
                </c:pt>
                <c:pt idx="173">
                  <c:v>2530</c:v>
                </c:pt>
                <c:pt idx="174">
                  <c:v>2530</c:v>
                </c:pt>
                <c:pt idx="175">
                  <c:v>2530</c:v>
                </c:pt>
                <c:pt idx="176">
                  <c:v>2550</c:v>
                </c:pt>
                <c:pt idx="177">
                  <c:v>2550</c:v>
                </c:pt>
                <c:pt idx="178">
                  <c:v>2550</c:v>
                </c:pt>
                <c:pt idx="179">
                  <c:v>2550</c:v>
                </c:pt>
                <c:pt idx="180">
                  <c:v>2550</c:v>
                </c:pt>
                <c:pt idx="181">
                  <c:v>2550</c:v>
                </c:pt>
                <c:pt idx="182">
                  <c:v>2550</c:v>
                </c:pt>
              </c:numCache>
            </c:numRef>
          </c:val>
        </c:ser>
        <c:ser>
          <c:idx val="2"/>
          <c:order val="2"/>
          <c:tx>
            <c:strRef>
              <c:f>[5]Sheet3!$O$18:$O$19</c:f>
              <c:strCache>
                <c:ptCount val="1"/>
                <c:pt idx="0">
                  <c:v>河南</c:v>
                </c:pt>
              </c:strCache>
            </c:strRef>
          </c:tx>
          <c:spPr>
            <a:ln>
              <a:solidFill>
                <a:srgbClr val="00B0F0"/>
              </a:solidFill>
            </a:ln>
          </c:spPr>
          <c:marker>
            <c:symbol val="none"/>
          </c:marker>
          <c:cat>
            <c:numRef>
              <c:f>[5]Sheet3!$L$20:$L$202</c:f>
              <c:numCache>
                <c:formatCode>yyyy\-mm\-dd;@</c:formatCode>
                <c:ptCount val="183"/>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43140</c:v>
                </c:pt>
                <c:pt idx="39">
                  <c:v>43139</c:v>
                </c:pt>
                <c:pt idx="40">
                  <c:v>43138</c:v>
                </c:pt>
                <c:pt idx="41">
                  <c:v>43137</c:v>
                </c:pt>
                <c:pt idx="42">
                  <c:v>43136</c:v>
                </c:pt>
                <c:pt idx="43">
                  <c:v>43133</c:v>
                </c:pt>
                <c:pt idx="44">
                  <c:v>43132</c:v>
                </c:pt>
                <c:pt idx="45">
                  <c:v>43131</c:v>
                </c:pt>
                <c:pt idx="46">
                  <c:v>43130</c:v>
                </c:pt>
                <c:pt idx="47">
                  <c:v>43129</c:v>
                </c:pt>
                <c:pt idx="48">
                  <c:v>43126</c:v>
                </c:pt>
                <c:pt idx="49">
                  <c:v>43125</c:v>
                </c:pt>
                <c:pt idx="50">
                  <c:v>43124</c:v>
                </c:pt>
                <c:pt idx="51">
                  <c:v>43123</c:v>
                </c:pt>
                <c:pt idx="52">
                  <c:v>43122</c:v>
                </c:pt>
                <c:pt idx="53">
                  <c:v>43119</c:v>
                </c:pt>
                <c:pt idx="54">
                  <c:v>43118</c:v>
                </c:pt>
                <c:pt idx="55">
                  <c:v>43117</c:v>
                </c:pt>
                <c:pt idx="56">
                  <c:v>43116</c:v>
                </c:pt>
                <c:pt idx="57">
                  <c:v>43115</c:v>
                </c:pt>
                <c:pt idx="58">
                  <c:v>43112</c:v>
                </c:pt>
                <c:pt idx="59">
                  <c:v>43111</c:v>
                </c:pt>
                <c:pt idx="60">
                  <c:v>43110</c:v>
                </c:pt>
                <c:pt idx="61">
                  <c:v>43109</c:v>
                </c:pt>
                <c:pt idx="62">
                  <c:v>43108</c:v>
                </c:pt>
                <c:pt idx="63">
                  <c:v>43105</c:v>
                </c:pt>
                <c:pt idx="64">
                  <c:v>43104</c:v>
                </c:pt>
                <c:pt idx="65">
                  <c:v>43103</c:v>
                </c:pt>
                <c:pt idx="66">
                  <c:v>43102</c:v>
                </c:pt>
                <c:pt idx="67">
                  <c:v>43098</c:v>
                </c:pt>
                <c:pt idx="68">
                  <c:v>43097</c:v>
                </c:pt>
                <c:pt idx="69">
                  <c:v>43096</c:v>
                </c:pt>
                <c:pt idx="70">
                  <c:v>43095</c:v>
                </c:pt>
                <c:pt idx="71">
                  <c:v>43094</c:v>
                </c:pt>
                <c:pt idx="72">
                  <c:v>43091</c:v>
                </c:pt>
                <c:pt idx="73">
                  <c:v>43090</c:v>
                </c:pt>
                <c:pt idx="74">
                  <c:v>43089</c:v>
                </c:pt>
                <c:pt idx="75">
                  <c:v>43088</c:v>
                </c:pt>
                <c:pt idx="76">
                  <c:v>43087</c:v>
                </c:pt>
                <c:pt idx="77">
                  <c:v>43084</c:v>
                </c:pt>
                <c:pt idx="78">
                  <c:v>43083</c:v>
                </c:pt>
                <c:pt idx="79">
                  <c:v>43082</c:v>
                </c:pt>
                <c:pt idx="80">
                  <c:v>43081</c:v>
                </c:pt>
                <c:pt idx="81">
                  <c:v>43080</c:v>
                </c:pt>
                <c:pt idx="82">
                  <c:v>43077</c:v>
                </c:pt>
                <c:pt idx="83">
                  <c:v>43076</c:v>
                </c:pt>
                <c:pt idx="84">
                  <c:v>43075</c:v>
                </c:pt>
                <c:pt idx="85">
                  <c:v>43074</c:v>
                </c:pt>
                <c:pt idx="86">
                  <c:v>43073</c:v>
                </c:pt>
                <c:pt idx="87">
                  <c:v>43070</c:v>
                </c:pt>
                <c:pt idx="88">
                  <c:v>43069</c:v>
                </c:pt>
                <c:pt idx="89">
                  <c:v>43068</c:v>
                </c:pt>
                <c:pt idx="90">
                  <c:v>43067</c:v>
                </c:pt>
                <c:pt idx="91">
                  <c:v>43066</c:v>
                </c:pt>
                <c:pt idx="92">
                  <c:v>43063</c:v>
                </c:pt>
                <c:pt idx="93">
                  <c:v>43062</c:v>
                </c:pt>
                <c:pt idx="94">
                  <c:v>43061</c:v>
                </c:pt>
                <c:pt idx="95">
                  <c:v>43060</c:v>
                </c:pt>
                <c:pt idx="96">
                  <c:v>43059</c:v>
                </c:pt>
                <c:pt idx="97">
                  <c:v>43056</c:v>
                </c:pt>
                <c:pt idx="98">
                  <c:v>43055</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numCache>
            </c:numRef>
          </c:cat>
          <c:val>
            <c:numRef>
              <c:f>[5]Sheet3!$O$20:$O$202</c:f>
              <c:numCache>
                <c:formatCode>0_);[Red]\(0\)</c:formatCode>
                <c:ptCount val="183"/>
                <c:pt idx="0">
                  <c:v>2820</c:v>
                </c:pt>
                <c:pt idx="1">
                  <c:v>2790</c:v>
                </c:pt>
                <c:pt idx="2">
                  <c:v>2750</c:v>
                </c:pt>
                <c:pt idx="3">
                  <c:v>2740</c:v>
                </c:pt>
                <c:pt idx="4">
                  <c:v>2730</c:v>
                </c:pt>
                <c:pt idx="5">
                  <c:v>2730</c:v>
                </c:pt>
                <c:pt idx="6">
                  <c:v>2730</c:v>
                </c:pt>
                <c:pt idx="7">
                  <c:v>2730</c:v>
                </c:pt>
                <c:pt idx="8">
                  <c:v>2730</c:v>
                </c:pt>
                <c:pt idx="9">
                  <c:v>2730</c:v>
                </c:pt>
                <c:pt idx="10">
                  <c:v>2730</c:v>
                </c:pt>
                <c:pt idx="11">
                  <c:v>2730</c:v>
                </c:pt>
                <c:pt idx="12">
                  <c:v>2730</c:v>
                </c:pt>
                <c:pt idx="13">
                  <c:v>2730</c:v>
                </c:pt>
                <c:pt idx="14">
                  <c:v>2730</c:v>
                </c:pt>
                <c:pt idx="15">
                  <c:v>2750</c:v>
                </c:pt>
                <c:pt idx="16">
                  <c:v>2750</c:v>
                </c:pt>
                <c:pt idx="17">
                  <c:v>2750</c:v>
                </c:pt>
                <c:pt idx="18">
                  <c:v>2750</c:v>
                </c:pt>
                <c:pt idx="19">
                  <c:v>2750</c:v>
                </c:pt>
                <c:pt idx="20">
                  <c:v>2750</c:v>
                </c:pt>
                <c:pt idx="21">
                  <c:v>2750</c:v>
                </c:pt>
                <c:pt idx="22">
                  <c:v>2750</c:v>
                </c:pt>
                <c:pt idx="23">
                  <c:v>2750</c:v>
                </c:pt>
                <c:pt idx="24">
                  <c:v>2750</c:v>
                </c:pt>
                <c:pt idx="25">
                  <c:v>2750</c:v>
                </c:pt>
                <c:pt idx="26">
                  <c:v>2775</c:v>
                </c:pt>
                <c:pt idx="27">
                  <c:v>2775</c:v>
                </c:pt>
                <c:pt idx="28">
                  <c:v>2800</c:v>
                </c:pt>
                <c:pt idx="29">
                  <c:v>2815</c:v>
                </c:pt>
                <c:pt idx="30">
                  <c:v>2815</c:v>
                </c:pt>
                <c:pt idx="31">
                  <c:v>2830</c:v>
                </c:pt>
                <c:pt idx="32">
                  <c:v>2830</c:v>
                </c:pt>
                <c:pt idx="33">
                  <c:v>2865</c:v>
                </c:pt>
                <c:pt idx="34">
                  <c:v>2920</c:v>
                </c:pt>
                <c:pt idx="35">
                  <c:v>2920</c:v>
                </c:pt>
                <c:pt idx="36">
                  <c:v>2920</c:v>
                </c:pt>
                <c:pt idx="37">
                  <c:v>2920</c:v>
                </c:pt>
                <c:pt idx="38">
                  <c:v>2920</c:v>
                </c:pt>
                <c:pt idx="39">
                  <c:v>2920</c:v>
                </c:pt>
                <c:pt idx="40">
                  <c:v>2920</c:v>
                </c:pt>
                <c:pt idx="41">
                  <c:v>2920</c:v>
                </c:pt>
                <c:pt idx="42">
                  <c:v>2920</c:v>
                </c:pt>
                <c:pt idx="43">
                  <c:v>2920</c:v>
                </c:pt>
                <c:pt idx="44">
                  <c:v>2920</c:v>
                </c:pt>
                <c:pt idx="45">
                  <c:v>2920</c:v>
                </c:pt>
                <c:pt idx="46">
                  <c:v>2900</c:v>
                </c:pt>
                <c:pt idx="47">
                  <c:v>2900</c:v>
                </c:pt>
                <c:pt idx="48">
                  <c:v>2900</c:v>
                </c:pt>
                <c:pt idx="49">
                  <c:v>2885</c:v>
                </c:pt>
                <c:pt idx="50">
                  <c:v>2885</c:v>
                </c:pt>
                <c:pt idx="51">
                  <c:v>2885</c:v>
                </c:pt>
                <c:pt idx="52">
                  <c:v>2885</c:v>
                </c:pt>
                <c:pt idx="53">
                  <c:v>2885</c:v>
                </c:pt>
                <c:pt idx="54">
                  <c:v>2885</c:v>
                </c:pt>
                <c:pt idx="55">
                  <c:v>2915</c:v>
                </c:pt>
                <c:pt idx="56">
                  <c:v>2915</c:v>
                </c:pt>
                <c:pt idx="57">
                  <c:v>2940</c:v>
                </c:pt>
                <c:pt idx="58">
                  <c:v>2940</c:v>
                </c:pt>
                <c:pt idx="59">
                  <c:v>2940</c:v>
                </c:pt>
                <c:pt idx="60">
                  <c:v>2940</c:v>
                </c:pt>
                <c:pt idx="61">
                  <c:v>2940</c:v>
                </c:pt>
                <c:pt idx="62">
                  <c:v>2940</c:v>
                </c:pt>
                <c:pt idx="63">
                  <c:v>2940</c:v>
                </c:pt>
                <c:pt idx="64">
                  <c:v>2940</c:v>
                </c:pt>
                <c:pt idx="65">
                  <c:v>2940</c:v>
                </c:pt>
                <c:pt idx="66">
                  <c:v>2940</c:v>
                </c:pt>
                <c:pt idx="67">
                  <c:v>2980</c:v>
                </c:pt>
                <c:pt idx="68">
                  <c:v>2980</c:v>
                </c:pt>
                <c:pt idx="69">
                  <c:v>2980</c:v>
                </c:pt>
                <c:pt idx="70">
                  <c:v>2980</c:v>
                </c:pt>
                <c:pt idx="71">
                  <c:v>2980</c:v>
                </c:pt>
                <c:pt idx="72">
                  <c:v>2980</c:v>
                </c:pt>
                <c:pt idx="73">
                  <c:v>2980</c:v>
                </c:pt>
                <c:pt idx="74">
                  <c:v>2970</c:v>
                </c:pt>
                <c:pt idx="75">
                  <c:v>2980</c:v>
                </c:pt>
                <c:pt idx="76">
                  <c:v>#N/A</c:v>
                </c:pt>
                <c:pt idx="77">
                  <c:v>2980</c:v>
                </c:pt>
                <c:pt idx="78">
                  <c:v>3025</c:v>
                </c:pt>
                <c:pt idx="79">
                  <c:v>3040</c:v>
                </c:pt>
                <c:pt idx="80">
                  <c:v>3060</c:v>
                </c:pt>
                <c:pt idx="81">
                  <c:v>3175</c:v>
                </c:pt>
                <c:pt idx="82">
                  <c:v>3215</c:v>
                </c:pt>
                <c:pt idx="83">
                  <c:v>3305</c:v>
                </c:pt>
                <c:pt idx="84">
                  <c:v>3365</c:v>
                </c:pt>
                <c:pt idx="85">
                  <c:v>3385</c:v>
                </c:pt>
                <c:pt idx="86">
                  <c:v>3405</c:v>
                </c:pt>
                <c:pt idx="87">
                  <c:v>3425</c:v>
                </c:pt>
                <c:pt idx="88">
                  <c:v>3425</c:v>
                </c:pt>
                <c:pt idx="89">
                  <c:v>3460</c:v>
                </c:pt>
                <c:pt idx="90">
                  <c:v>3490</c:v>
                </c:pt>
                <c:pt idx="91">
                  <c:v>3510</c:v>
                </c:pt>
                <c:pt idx="92">
                  <c:v>3545</c:v>
                </c:pt>
                <c:pt idx="93">
                  <c:v>3545</c:v>
                </c:pt>
                <c:pt idx="94">
                  <c:v>3545</c:v>
                </c:pt>
                <c:pt idx="95">
                  <c:v>3565</c:v>
                </c:pt>
                <c:pt idx="96">
                  <c:v>3595</c:v>
                </c:pt>
                <c:pt idx="97">
                  <c:v>3615</c:v>
                </c:pt>
                <c:pt idx="98">
                  <c:v>3635</c:v>
                </c:pt>
                <c:pt idx="99">
                  <c:v>3655</c:v>
                </c:pt>
                <c:pt idx="100">
                  <c:v>3705</c:v>
                </c:pt>
                <c:pt idx="101">
                  <c:v>3705</c:v>
                </c:pt>
                <c:pt idx="102">
                  <c:v>3735</c:v>
                </c:pt>
                <c:pt idx="103">
                  <c:v>3765</c:v>
                </c:pt>
                <c:pt idx="104">
                  <c:v>3775</c:v>
                </c:pt>
                <c:pt idx="105">
                  <c:v>3775</c:v>
                </c:pt>
                <c:pt idx="106">
                  <c:v>3795</c:v>
                </c:pt>
                <c:pt idx="107">
                  <c:v>3795</c:v>
                </c:pt>
                <c:pt idx="108">
                  <c:v>3795</c:v>
                </c:pt>
                <c:pt idx="109">
                  <c:v>3795</c:v>
                </c:pt>
                <c:pt idx="110">
                  <c:v>3795</c:v>
                </c:pt>
                <c:pt idx="111">
                  <c:v>3795</c:v>
                </c:pt>
                <c:pt idx="112">
                  <c:v>3795</c:v>
                </c:pt>
                <c:pt idx="113">
                  <c:v>3795</c:v>
                </c:pt>
                <c:pt idx="114">
                  <c:v>3795</c:v>
                </c:pt>
                <c:pt idx="115">
                  <c:v>3795</c:v>
                </c:pt>
                <c:pt idx="116">
                  <c:v>3780</c:v>
                </c:pt>
                <c:pt idx="117">
                  <c:v>3780</c:v>
                </c:pt>
                <c:pt idx="118">
                  <c:v>3780</c:v>
                </c:pt>
                <c:pt idx="119">
                  <c:v>3770</c:v>
                </c:pt>
                <c:pt idx="120">
                  <c:v>3710</c:v>
                </c:pt>
                <c:pt idx="121">
                  <c:v>3700</c:v>
                </c:pt>
                <c:pt idx="122">
                  <c:v>3695</c:v>
                </c:pt>
                <c:pt idx="123">
                  <c:v>3675</c:v>
                </c:pt>
                <c:pt idx="124">
                  <c:v>3675</c:v>
                </c:pt>
                <c:pt idx="125">
                  <c:v>3650</c:v>
                </c:pt>
                <c:pt idx="126">
                  <c:v>3630</c:v>
                </c:pt>
                <c:pt idx="127">
                  <c:v>3630</c:v>
                </c:pt>
                <c:pt idx="128">
                  <c:v>3575</c:v>
                </c:pt>
                <c:pt idx="129">
                  <c:v>3525</c:v>
                </c:pt>
                <c:pt idx="130">
                  <c:v>3525</c:v>
                </c:pt>
                <c:pt idx="131">
                  <c:v>3525</c:v>
                </c:pt>
                <c:pt idx="132">
                  <c:v>3525</c:v>
                </c:pt>
                <c:pt idx="133">
                  <c:v>3520</c:v>
                </c:pt>
                <c:pt idx="134">
                  <c:v>3475</c:v>
                </c:pt>
                <c:pt idx="135">
                  <c:v>3355</c:v>
                </c:pt>
                <c:pt idx="136">
                  <c:v>3335</c:v>
                </c:pt>
                <c:pt idx="137">
                  <c:v>3310</c:v>
                </c:pt>
                <c:pt idx="138">
                  <c:v>3250</c:v>
                </c:pt>
                <c:pt idx="139">
                  <c:v>3160</c:v>
                </c:pt>
                <c:pt idx="140">
                  <c:v>3140</c:v>
                </c:pt>
                <c:pt idx="141">
                  <c:v>3110</c:v>
                </c:pt>
                <c:pt idx="142">
                  <c:v>3065</c:v>
                </c:pt>
                <c:pt idx="143">
                  <c:v>3025</c:v>
                </c:pt>
                <c:pt idx="144">
                  <c:v>3015</c:v>
                </c:pt>
                <c:pt idx="145">
                  <c:v>2940</c:v>
                </c:pt>
                <c:pt idx="146">
                  <c:v>2920</c:v>
                </c:pt>
                <c:pt idx="147">
                  <c:v>2885</c:v>
                </c:pt>
                <c:pt idx="148">
                  <c:v>2860</c:v>
                </c:pt>
                <c:pt idx="149">
                  <c:v>2820</c:v>
                </c:pt>
                <c:pt idx="150">
                  <c:v>2800</c:v>
                </c:pt>
                <c:pt idx="151">
                  <c:v>2755</c:v>
                </c:pt>
                <c:pt idx="152">
                  <c:v>2715</c:v>
                </c:pt>
                <c:pt idx="153">
                  <c:v>2670</c:v>
                </c:pt>
                <c:pt idx="154">
                  <c:v>2660</c:v>
                </c:pt>
                <c:pt idx="155">
                  <c:v>2620</c:v>
                </c:pt>
                <c:pt idx="156">
                  <c:v>2605</c:v>
                </c:pt>
                <c:pt idx="157">
                  <c:v>2580</c:v>
                </c:pt>
                <c:pt idx="158">
                  <c:v>2550</c:v>
                </c:pt>
                <c:pt idx="159">
                  <c:v>2530</c:v>
                </c:pt>
                <c:pt idx="160">
                  <c:v>2520</c:v>
                </c:pt>
                <c:pt idx="161">
                  <c:v>2520</c:v>
                </c:pt>
                <c:pt idx="162">
                  <c:v>2520</c:v>
                </c:pt>
                <c:pt idx="163">
                  <c:v>2520</c:v>
                </c:pt>
                <c:pt idx="164">
                  <c:v>2520</c:v>
                </c:pt>
                <c:pt idx="165">
                  <c:v>2530</c:v>
                </c:pt>
                <c:pt idx="166">
                  <c:v>2530</c:v>
                </c:pt>
                <c:pt idx="167">
                  <c:v>2530</c:v>
                </c:pt>
                <c:pt idx="168">
                  <c:v>2530</c:v>
                </c:pt>
                <c:pt idx="169">
                  <c:v>2530</c:v>
                </c:pt>
                <c:pt idx="170">
                  <c:v>2530</c:v>
                </c:pt>
                <c:pt idx="171">
                  <c:v>2530</c:v>
                </c:pt>
                <c:pt idx="172">
                  <c:v>2540</c:v>
                </c:pt>
                <c:pt idx="173">
                  <c:v>2540</c:v>
                </c:pt>
                <c:pt idx="174">
                  <c:v>2540</c:v>
                </c:pt>
                <c:pt idx="175">
                  <c:v>2550</c:v>
                </c:pt>
                <c:pt idx="176">
                  <c:v>2555</c:v>
                </c:pt>
                <c:pt idx="177">
                  <c:v>2555</c:v>
                </c:pt>
                <c:pt idx="178">
                  <c:v>2555</c:v>
                </c:pt>
                <c:pt idx="179">
                  <c:v>2555</c:v>
                </c:pt>
                <c:pt idx="180">
                  <c:v>2555</c:v>
                </c:pt>
                <c:pt idx="181">
                  <c:v>2555</c:v>
                </c:pt>
                <c:pt idx="182">
                  <c:v>2555</c:v>
                </c:pt>
              </c:numCache>
            </c:numRef>
          </c:val>
        </c:ser>
        <c:ser>
          <c:idx val="3"/>
          <c:order val="3"/>
          <c:tx>
            <c:strRef>
              <c:f>[5]Sheet3!$P$18:$P$19</c:f>
              <c:strCache>
                <c:ptCount val="1"/>
                <c:pt idx="0">
                  <c:v>山东</c:v>
                </c:pt>
              </c:strCache>
            </c:strRef>
          </c:tx>
          <c:marker>
            <c:symbol val="none"/>
          </c:marker>
          <c:cat>
            <c:numRef>
              <c:f>[5]Sheet3!$L$20:$L$202</c:f>
              <c:numCache>
                <c:formatCode>yyyy\-mm\-dd;@</c:formatCode>
                <c:ptCount val="183"/>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43140</c:v>
                </c:pt>
                <c:pt idx="39">
                  <c:v>43139</c:v>
                </c:pt>
                <c:pt idx="40">
                  <c:v>43138</c:v>
                </c:pt>
                <c:pt idx="41">
                  <c:v>43137</c:v>
                </c:pt>
                <c:pt idx="42">
                  <c:v>43136</c:v>
                </c:pt>
                <c:pt idx="43">
                  <c:v>43133</c:v>
                </c:pt>
                <c:pt idx="44">
                  <c:v>43132</c:v>
                </c:pt>
                <c:pt idx="45">
                  <c:v>43131</c:v>
                </c:pt>
                <c:pt idx="46">
                  <c:v>43130</c:v>
                </c:pt>
                <c:pt idx="47">
                  <c:v>43129</c:v>
                </c:pt>
                <c:pt idx="48">
                  <c:v>43126</c:v>
                </c:pt>
                <c:pt idx="49">
                  <c:v>43125</c:v>
                </c:pt>
                <c:pt idx="50">
                  <c:v>43124</c:v>
                </c:pt>
                <c:pt idx="51">
                  <c:v>43123</c:v>
                </c:pt>
                <c:pt idx="52">
                  <c:v>43122</c:v>
                </c:pt>
                <c:pt idx="53">
                  <c:v>43119</c:v>
                </c:pt>
                <c:pt idx="54">
                  <c:v>43118</c:v>
                </c:pt>
                <c:pt idx="55">
                  <c:v>43117</c:v>
                </c:pt>
                <c:pt idx="56">
                  <c:v>43116</c:v>
                </c:pt>
                <c:pt idx="57">
                  <c:v>43115</c:v>
                </c:pt>
                <c:pt idx="58">
                  <c:v>43112</c:v>
                </c:pt>
                <c:pt idx="59">
                  <c:v>43111</c:v>
                </c:pt>
                <c:pt idx="60">
                  <c:v>43110</c:v>
                </c:pt>
                <c:pt idx="61">
                  <c:v>43109</c:v>
                </c:pt>
                <c:pt idx="62">
                  <c:v>43108</c:v>
                </c:pt>
                <c:pt idx="63">
                  <c:v>43105</c:v>
                </c:pt>
                <c:pt idx="64">
                  <c:v>43104</c:v>
                </c:pt>
                <c:pt idx="65">
                  <c:v>43103</c:v>
                </c:pt>
                <c:pt idx="66">
                  <c:v>43102</c:v>
                </c:pt>
                <c:pt idx="67">
                  <c:v>43098</c:v>
                </c:pt>
                <c:pt idx="68">
                  <c:v>43097</c:v>
                </c:pt>
                <c:pt idx="69">
                  <c:v>43096</c:v>
                </c:pt>
                <c:pt idx="70">
                  <c:v>43095</c:v>
                </c:pt>
                <c:pt idx="71">
                  <c:v>43094</c:v>
                </c:pt>
                <c:pt idx="72">
                  <c:v>43091</c:v>
                </c:pt>
                <c:pt idx="73">
                  <c:v>43090</c:v>
                </c:pt>
                <c:pt idx="74">
                  <c:v>43089</c:v>
                </c:pt>
                <c:pt idx="75">
                  <c:v>43088</c:v>
                </c:pt>
                <c:pt idx="76">
                  <c:v>43087</c:v>
                </c:pt>
                <c:pt idx="77">
                  <c:v>43084</c:v>
                </c:pt>
                <c:pt idx="78">
                  <c:v>43083</c:v>
                </c:pt>
                <c:pt idx="79">
                  <c:v>43082</c:v>
                </c:pt>
                <c:pt idx="80">
                  <c:v>43081</c:v>
                </c:pt>
                <c:pt idx="81">
                  <c:v>43080</c:v>
                </c:pt>
                <c:pt idx="82">
                  <c:v>43077</c:v>
                </c:pt>
                <c:pt idx="83">
                  <c:v>43076</c:v>
                </c:pt>
                <c:pt idx="84">
                  <c:v>43075</c:v>
                </c:pt>
                <c:pt idx="85">
                  <c:v>43074</c:v>
                </c:pt>
                <c:pt idx="86">
                  <c:v>43073</c:v>
                </c:pt>
                <c:pt idx="87">
                  <c:v>43070</c:v>
                </c:pt>
                <c:pt idx="88">
                  <c:v>43069</c:v>
                </c:pt>
                <c:pt idx="89">
                  <c:v>43068</c:v>
                </c:pt>
                <c:pt idx="90">
                  <c:v>43067</c:v>
                </c:pt>
                <c:pt idx="91">
                  <c:v>43066</c:v>
                </c:pt>
                <c:pt idx="92">
                  <c:v>43063</c:v>
                </c:pt>
                <c:pt idx="93">
                  <c:v>43062</c:v>
                </c:pt>
                <c:pt idx="94">
                  <c:v>43061</c:v>
                </c:pt>
                <c:pt idx="95">
                  <c:v>43060</c:v>
                </c:pt>
                <c:pt idx="96">
                  <c:v>43059</c:v>
                </c:pt>
                <c:pt idx="97">
                  <c:v>43056</c:v>
                </c:pt>
                <c:pt idx="98">
                  <c:v>43055</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numCache>
            </c:numRef>
          </c:cat>
          <c:val>
            <c:numRef>
              <c:f>[5]Sheet3!$P$20:$P$202</c:f>
              <c:numCache>
                <c:formatCode>0_);[Red]\(0\)</c:formatCode>
                <c:ptCount val="183"/>
                <c:pt idx="0">
                  <c:v>2820</c:v>
                </c:pt>
                <c:pt idx="1">
                  <c:v>#N/A</c:v>
                </c:pt>
                <c:pt idx="2">
                  <c:v>#N/A</c:v>
                </c:pt>
                <c:pt idx="3">
                  <c:v>#N/A</c:v>
                </c:pt>
                <c:pt idx="4">
                  <c:v>#N/A</c:v>
                </c:pt>
                <c:pt idx="5">
                  <c:v>2730</c:v>
                </c:pt>
                <c:pt idx="6">
                  <c:v>#N/A</c:v>
                </c:pt>
                <c:pt idx="7">
                  <c:v>#N/A</c:v>
                </c:pt>
                <c:pt idx="8">
                  <c:v>2730</c:v>
                </c:pt>
                <c:pt idx="9">
                  <c:v>#N/A</c:v>
                </c:pt>
                <c:pt idx="10">
                  <c:v>#N/A</c:v>
                </c:pt>
                <c:pt idx="11">
                  <c:v>#N/A</c:v>
                </c:pt>
                <c:pt idx="12">
                  <c:v>#N/A</c:v>
                </c:pt>
                <c:pt idx="13">
                  <c:v>2730</c:v>
                </c:pt>
                <c:pt idx="14">
                  <c:v>#N/A</c:v>
                </c:pt>
                <c:pt idx="15">
                  <c:v>#N/A</c:v>
                </c:pt>
                <c:pt idx="16">
                  <c:v>#N/A</c:v>
                </c:pt>
                <c:pt idx="17">
                  <c:v>#N/A</c:v>
                </c:pt>
                <c:pt idx="18">
                  <c:v>2730</c:v>
                </c:pt>
                <c:pt idx="19">
                  <c:v>#N/A</c:v>
                </c:pt>
                <c:pt idx="20">
                  <c:v>#N/A</c:v>
                </c:pt>
                <c:pt idx="21">
                  <c:v>#N/A</c:v>
                </c:pt>
                <c:pt idx="22">
                  <c:v>#N/A</c:v>
                </c:pt>
                <c:pt idx="23">
                  <c:v>2730</c:v>
                </c:pt>
                <c:pt idx="24">
                  <c:v>#N/A</c:v>
                </c:pt>
                <c:pt idx="25">
                  <c:v>#N/A</c:v>
                </c:pt>
                <c:pt idx="26">
                  <c:v>#N/A</c:v>
                </c:pt>
                <c:pt idx="27">
                  <c:v>#N/A</c:v>
                </c:pt>
                <c:pt idx="28">
                  <c:v>2790</c:v>
                </c:pt>
                <c:pt idx="29">
                  <c:v>#N/A</c:v>
                </c:pt>
                <c:pt idx="30">
                  <c:v>#N/A</c:v>
                </c:pt>
                <c:pt idx="31">
                  <c:v>#N/A</c:v>
                </c:pt>
                <c:pt idx="32">
                  <c:v>#N/A</c:v>
                </c:pt>
                <c:pt idx="33">
                  <c:v>2850</c:v>
                </c:pt>
                <c:pt idx="34">
                  <c:v>#N/A</c:v>
                </c:pt>
                <c:pt idx="35">
                  <c:v>#N/A</c:v>
                </c:pt>
                <c:pt idx="36">
                  <c:v>#N/A</c:v>
                </c:pt>
                <c:pt idx="37">
                  <c:v>#N/A</c:v>
                </c:pt>
                <c:pt idx="38">
                  <c:v>#N/A</c:v>
                </c:pt>
                <c:pt idx="39">
                  <c:v>#N/A</c:v>
                </c:pt>
                <c:pt idx="40">
                  <c:v>#N/A</c:v>
                </c:pt>
                <c:pt idx="41">
                  <c:v>#N/A</c:v>
                </c:pt>
                <c:pt idx="42">
                  <c:v>2850</c:v>
                </c:pt>
                <c:pt idx="43">
                  <c:v>#N/A</c:v>
                </c:pt>
                <c:pt idx="44">
                  <c:v>#N/A</c:v>
                </c:pt>
                <c:pt idx="45">
                  <c:v>#N/A</c:v>
                </c:pt>
                <c:pt idx="46">
                  <c:v>#N/A</c:v>
                </c:pt>
                <c:pt idx="47">
                  <c:v>2850</c:v>
                </c:pt>
                <c:pt idx="48">
                  <c:v>#N/A</c:v>
                </c:pt>
                <c:pt idx="49">
                  <c:v>#N/A</c:v>
                </c:pt>
                <c:pt idx="50">
                  <c:v>#N/A</c:v>
                </c:pt>
                <c:pt idx="51">
                  <c:v>#N/A</c:v>
                </c:pt>
                <c:pt idx="52">
                  <c:v>2850</c:v>
                </c:pt>
                <c:pt idx="53">
                  <c:v>#N/A</c:v>
                </c:pt>
                <c:pt idx="54">
                  <c:v>#N/A</c:v>
                </c:pt>
                <c:pt idx="55">
                  <c:v>#N/A</c:v>
                </c:pt>
                <c:pt idx="56">
                  <c:v>#N/A</c:v>
                </c:pt>
                <c:pt idx="57">
                  <c:v>2800</c:v>
                </c:pt>
                <c:pt idx="58">
                  <c:v>#N/A</c:v>
                </c:pt>
                <c:pt idx="59">
                  <c:v>#N/A</c:v>
                </c:pt>
                <c:pt idx="60">
                  <c:v>#N/A</c:v>
                </c:pt>
                <c:pt idx="61">
                  <c:v>#N/A</c:v>
                </c:pt>
                <c:pt idx="62">
                  <c:v>2780</c:v>
                </c:pt>
                <c:pt idx="63">
                  <c:v>#N/A</c:v>
                </c:pt>
                <c:pt idx="64">
                  <c:v>#N/A</c:v>
                </c:pt>
                <c:pt idx="65">
                  <c:v>#N/A</c:v>
                </c:pt>
                <c:pt idx="66">
                  <c:v>#N/A</c:v>
                </c:pt>
                <c:pt idx="67">
                  <c:v>#N/A</c:v>
                </c:pt>
                <c:pt idx="68">
                  <c:v>#N/A</c:v>
                </c:pt>
                <c:pt idx="69">
                  <c:v>#N/A</c:v>
                </c:pt>
                <c:pt idx="70">
                  <c:v>#N/A</c:v>
                </c:pt>
                <c:pt idx="71">
                  <c:v>2780</c:v>
                </c:pt>
                <c:pt idx="72">
                  <c:v>#N/A</c:v>
                </c:pt>
                <c:pt idx="73">
                  <c:v>#N/A</c:v>
                </c:pt>
                <c:pt idx="74">
                  <c:v>#N/A</c:v>
                </c:pt>
                <c:pt idx="75">
                  <c:v>#N/A</c:v>
                </c:pt>
                <c:pt idx="76">
                  <c:v>2930</c:v>
                </c:pt>
                <c:pt idx="77">
                  <c:v>#N/A</c:v>
                </c:pt>
                <c:pt idx="78">
                  <c:v>#N/A</c:v>
                </c:pt>
                <c:pt idx="79">
                  <c:v>#N/A</c:v>
                </c:pt>
                <c:pt idx="80">
                  <c:v>#N/A</c:v>
                </c:pt>
                <c:pt idx="81">
                  <c:v>3110</c:v>
                </c:pt>
                <c:pt idx="82">
                  <c:v>#N/A</c:v>
                </c:pt>
                <c:pt idx="83">
                  <c:v>#N/A</c:v>
                </c:pt>
                <c:pt idx="84">
                  <c:v>#N/A</c:v>
                </c:pt>
                <c:pt idx="85">
                  <c:v>#N/A</c:v>
                </c:pt>
                <c:pt idx="86">
                  <c:v>3390</c:v>
                </c:pt>
                <c:pt idx="87">
                  <c:v>#N/A</c:v>
                </c:pt>
                <c:pt idx="88">
                  <c:v>#N/A</c:v>
                </c:pt>
                <c:pt idx="89">
                  <c:v>#N/A</c:v>
                </c:pt>
                <c:pt idx="90">
                  <c:v>#N/A</c:v>
                </c:pt>
                <c:pt idx="91">
                  <c:v>3500</c:v>
                </c:pt>
                <c:pt idx="92">
                  <c:v>#N/A</c:v>
                </c:pt>
                <c:pt idx="93">
                  <c:v>#N/A</c:v>
                </c:pt>
                <c:pt idx="94">
                  <c:v>#N/A</c:v>
                </c:pt>
                <c:pt idx="95">
                  <c:v>#N/A</c:v>
                </c:pt>
                <c:pt idx="96">
                  <c:v>3570</c:v>
                </c:pt>
                <c:pt idx="97">
                  <c:v>#N/A</c:v>
                </c:pt>
                <c:pt idx="98">
                  <c:v>#N/A</c:v>
                </c:pt>
                <c:pt idx="99">
                  <c:v>#N/A</c:v>
                </c:pt>
                <c:pt idx="100">
                  <c:v>#N/A</c:v>
                </c:pt>
                <c:pt idx="101">
                  <c:v>3670</c:v>
                </c:pt>
                <c:pt idx="102">
                  <c:v>#N/A</c:v>
                </c:pt>
                <c:pt idx="103">
                  <c:v>#N/A</c:v>
                </c:pt>
                <c:pt idx="104">
                  <c:v>#N/A</c:v>
                </c:pt>
                <c:pt idx="105">
                  <c:v>#N/A</c:v>
                </c:pt>
                <c:pt idx="106">
                  <c:v>3780</c:v>
                </c:pt>
                <c:pt idx="107">
                  <c:v>#N/A</c:v>
                </c:pt>
                <c:pt idx="108">
                  <c:v>#N/A</c:v>
                </c:pt>
                <c:pt idx="109">
                  <c:v>#N/A</c:v>
                </c:pt>
                <c:pt idx="110">
                  <c:v>#N/A</c:v>
                </c:pt>
                <c:pt idx="111">
                  <c:v>3780</c:v>
                </c:pt>
                <c:pt idx="112">
                  <c:v>#N/A</c:v>
                </c:pt>
                <c:pt idx="113">
                  <c:v>#N/A</c:v>
                </c:pt>
                <c:pt idx="114">
                  <c:v>#N/A</c:v>
                </c:pt>
                <c:pt idx="115">
                  <c:v>#N/A</c:v>
                </c:pt>
                <c:pt idx="116">
                  <c:v>3780</c:v>
                </c:pt>
                <c:pt idx="117">
                  <c:v>#N/A</c:v>
                </c:pt>
                <c:pt idx="118">
                  <c:v>#N/A</c:v>
                </c:pt>
                <c:pt idx="119">
                  <c:v>#N/A</c:v>
                </c:pt>
                <c:pt idx="120">
                  <c:v>#N/A</c:v>
                </c:pt>
                <c:pt idx="121">
                  <c:v>3720</c:v>
                </c:pt>
                <c:pt idx="122">
                  <c:v>#N/A</c:v>
                </c:pt>
                <c:pt idx="123">
                  <c:v>#N/A</c:v>
                </c:pt>
                <c:pt idx="124">
                  <c:v>#N/A</c:v>
                </c:pt>
                <c:pt idx="125">
                  <c:v>#N/A</c:v>
                </c:pt>
                <c:pt idx="126">
                  <c:v>3630</c:v>
                </c:pt>
                <c:pt idx="127">
                  <c:v>#N/A</c:v>
                </c:pt>
                <c:pt idx="128">
                  <c:v>#N/A</c:v>
                </c:pt>
                <c:pt idx="129">
                  <c:v>#N/A</c:v>
                </c:pt>
                <c:pt idx="130">
                  <c:v>#N/A</c:v>
                </c:pt>
                <c:pt idx="131">
                  <c:v>3530</c:v>
                </c:pt>
                <c:pt idx="132">
                  <c:v>#N/A</c:v>
                </c:pt>
                <c:pt idx="133">
                  <c:v>#N/A</c:v>
                </c:pt>
                <c:pt idx="134">
                  <c:v>#N/A</c:v>
                </c:pt>
                <c:pt idx="135">
                  <c:v>#N/A</c:v>
                </c:pt>
                <c:pt idx="136">
                  <c:v>3350</c:v>
                </c:pt>
                <c:pt idx="137">
                  <c:v>#N/A</c:v>
                </c:pt>
                <c:pt idx="138">
                  <c:v>#N/A</c:v>
                </c:pt>
                <c:pt idx="139">
                  <c:v>#N/A</c:v>
                </c:pt>
                <c:pt idx="140">
                  <c:v>#N/A</c:v>
                </c:pt>
                <c:pt idx="141">
                  <c:v>3120</c:v>
                </c:pt>
                <c:pt idx="142">
                  <c:v>#N/A</c:v>
                </c:pt>
                <c:pt idx="143">
                  <c:v>#N/A</c:v>
                </c:pt>
                <c:pt idx="144">
                  <c:v>#N/A</c:v>
                </c:pt>
                <c:pt idx="145">
                  <c:v>#N/A</c:v>
                </c:pt>
                <c:pt idx="146">
                  <c:v>2940</c:v>
                </c:pt>
                <c:pt idx="147">
                  <c:v>#N/A</c:v>
                </c:pt>
                <c:pt idx="148">
                  <c:v>#N/A</c:v>
                </c:pt>
                <c:pt idx="149">
                  <c:v>#N/A</c:v>
                </c:pt>
                <c:pt idx="150">
                  <c:v>#N/A</c:v>
                </c:pt>
                <c:pt idx="151">
                  <c:v>2755</c:v>
                </c:pt>
                <c:pt idx="152">
                  <c:v>#N/A</c:v>
                </c:pt>
                <c:pt idx="153">
                  <c:v>#N/A</c:v>
                </c:pt>
                <c:pt idx="154">
                  <c:v>#N/A</c:v>
                </c:pt>
                <c:pt idx="155">
                  <c:v>#N/A</c:v>
                </c:pt>
                <c:pt idx="156">
                  <c:v>2585</c:v>
                </c:pt>
                <c:pt idx="157">
                  <c:v>#N/A</c:v>
                </c:pt>
                <c:pt idx="158">
                  <c:v>#N/A</c:v>
                </c:pt>
                <c:pt idx="159">
                  <c:v>#N/A</c:v>
                </c:pt>
                <c:pt idx="160">
                  <c:v>#N/A</c:v>
                </c:pt>
                <c:pt idx="161">
                  <c:v>2490</c:v>
                </c:pt>
                <c:pt idx="162">
                  <c:v>#N/A</c:v>
                </c:pt>
                <c:pt idx="163">
                  <c:v>#N/A</c:v>
                </c:pt>
                <c:pt idx="164">
                  <c:v>#N/A</c:v>
                </c:pt>
                <c:pt idx="165">
                  <c:v>#N/A</c:v>
                </c:pt>
                <c:pt idx="166">
                  <c:v>2500</c:v>
                </c:pt>
                <c:pt idx="167">
                  <c:v>#N/A</c:v>
                </c:pt>
                <c:pt idx="168">
                  <c:v>#N/A</c:v>
                </c:pt>
                <c:pt idx="169">
                  <c:v>#N/A</c:v>
                </c:pt>
                <c:pt idx="170">
                  <c:v>#N/A</c:v>
                </c:pt>
                <c:pt idx="171">
                  <c:v>2510</c:v>
                </c:pt>
                <c:pt idx="172">
                  <c:v>#N/A</c:v>
                </c:pt>
                <c:pt idx="173">
                  <c:v>#N/A</c:v>
                </c:pt>
                <c:pt idx="174">
                  <c:v>#N/A</c:v>
                </c:pt>
                <c:pt idx="175">
                  <c:v>#N/A</c:v>
                </c:pt>
                <c:pt idx="176">
                  <c:v>2550</c:v>
                </c:pt>
                <c:pt idx="177">
                  <c:v>#N/A</c:v>
                </c:pt>
                <c:pt idx="178">
                  <c:v>#N/A</c:v>
                </c:pt>
                <c:pt idx="179">
                  <c:v>#N/A</c:v>
                </c:pt>
                <c:pt idx="180">
                  <c:v>#N/A</c:v>
                </c:pt>
                <c:pt idx="181">
                  <c:v>2550</c:v>
                </c:pt>
                <c:pt idx="182">
                  <c:v>#N/A</c:v>
                </c:pt>
              </c:numCache>
            </c:numRef>
          </c:val>
        </c:ser>
        <c:ser>
          <c:idx val="4"/>
          <c:order val="4"/>
          <c:tx>
            <c:strRef>
              <c:f>[5]Sheet3!$Q$18:$Q$19</c:f>
              <c:strCache>
                <c:ptCount val="1"/>
                <c:pt idx="0">
                  <c:v>广西</c:v>
                </c:pt>
              </c:strCache>
            </c:strRef>
          </c:tx>
          <c:spPr>
            <a:ln>
              <a:solidFill>
                <a:srgbClr val="00B050"/>
              </a:solidFill>
            </a:ln>
          </c:spPr>
          <c:marker>
            <c:symbol val="none"/>
          </c:marker>
          <c:cat>
            <c:numRef>
              <c:f>[5]Sheet3!$L$20:$L$202</c:f>
              <c:numCache>
                <c:formatCode>yyyy\-mm\-dd;@</c:formatCode>
                <c:ptCount val="183"/>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43140</c:v>
                </c:pt>
                <c:pt idx="39">
                  <c:v>43139</c:v>
                </c:pt>
                <c:pt idx="40">
                  <c:v>43138</c:v>
                </c:pt>
                <c:pt idx="41">
                  <c:v>43137</c:v>
                </c:pt>
                <c:pt idx="42">
                  <c:v>43136</c:v>
                </c:pt>
                <c:pt idx="43">
                  <c:v>43133</c:v>
                </c:pt>
                <c:pt idx="44">
                  <c:v>43132</c:v>
                </c:pt>
                <c:pt idx="45">
                  <c:v>43131</c:v>
                </c:pt>
                <c:pt idx="46">
                  <c:v>43130</c:v>
                </c:pt>
                <c:pt idx="47">
                  <c:v>43129</c:v>
                </c:pt>
                <c:pt idx="48">
                  <c:v>43126</c:v>
                </c:pt>
                <c:pt idx="49">
                  <c:v>43125</c:v>
                </c:pt>
                <c:pt idx="50">
                  <c:v>43124</c:v>
                </c:pt>
                <c:pt idx="51">
                  <c:v>43123</c:v>
                </c:pt>
                <c:pt idx="52">
                  <c:v>43122</c:v>
                </c:pt>
                <c:pt idx="53">
                  <c:v>43119</c:v>
                </c:pt>
                <c:pt idx="54">
                  <c:v>43118</c:v>
                </c:pt>
                <c:pt idx="55">
                  <c:v>43117</c:v>
                </c:pt>
                <c:pt idx="56">
                  <c:v>43116</c:v>
                </c:pt>
                <c:pt idx="57">
                  <c:v>43115</c:v>
                </c:pt>
                <c:pt idx="58">
                  <c:v>43112</c:v>
                </c:pt>
                <c:pt idx="59">
                  <c:v>43111</c:v>
                </c:pt>
                <c:pt idx="60">
                  <c:v>43110</c:v>
                </c:pt>
                <c:pt idx="61">
                  <c:v>43109</c:v>
                </c:pt>
                <c:pt idx="62">
                  <c:v>43108</c:v>
                </c:pt>
                <c:pt idx="63">
                  <c:v>43105</c:v>
                </c:pt>
                <c:pt idx="64">
                  <c:v>43104</c:v>
                </c:pt>
                <c:pt idx="65">
                  <c:v>43103</c:v>
                </c:pt>
                <c:pt idx="66">
                  <c:v>43102</c:v>
                </c:pt>
                <c:pt idx="67">
                  <c:v>43098</c:v>
                </c:pt>
                <c:pt idx="68">
                  <c:v>43097</c:v>
                </c:pt>
                <c:pt idx="69">
                  <c:v>43096</c:v>
                </c:pt>
                <c:pt idx="70">
                  <c:v>43095</c:v>
                </c:pt>
                <c:pt idx="71">
                  <c:v>43094</c:v>
                </c:pt>
                <c:pt idx="72">
                  <c:v>43091</c:v>
                </c:pt>
                <c:pt idx="73">
                  <c:v>43090</c:v>
                </c:pt>
                <c:pt idx="74">
                  <c:v>43089</c:v>
                </c:pt>
                <c:pt idx="75">
                  <c:v>43088</c:v>
                </c:pt>
                <c:pt idx="76">
                  <c:v>43087</c:v>
                </c:pt>
                <c:pt idx="77">
                  <c:v>43084</c:v>
                </c:pt>
                <c:pt idx="78">
                  <c:v>43083</c:v>
                </c:pt>
                <c:pt idx="79">
                  <c:v>43082</c:v>
                </c:pt>
                <c:pt idx="80">
                  <c:v>43081</c:v>
                </c:pt>
                <c:pt idx="81">
                  <c:v>43080</c:v>
                </c:pt>
                <c:pt idx="82">
                  <c:v>43077</c:v>
                </c:pt>
                <c:pt idx="83">
                  <c:v>43076</c:v>
                </c:pt>
                <c:pt idx="84">
                  <c:v>43075</c:v>
                </c:pt>
                <c:pt idx="85">
                  <c:v>43074</c:v>
                </c:pt>
                <c:pt idx="86">
                  <c:v>43073</c:v>
                </c:pt>
                <c:pt idx="87">
                  <c:v>43070</c:v>
                </c:pt>
                <c:pt idx="88">
                  <c:v>43069</c:v>
                </c:pt>
                <c:pt idx="89">
                  <c:v>43068</c:v>
                </c:pt>
                <c:pt idx="90">
                  <c:v>43067</c:v>
                </c:pt>
                <c:pt idx="91">
                  <c:v>43066</c:v>
                </c:pt>
                <c:pt idx="92">
                  <c:v>43063</c:v>
                </c:pt>
                <c:pt idx="93">
                  <c:v>43062</c:v>
                </c:pt>
                <c:pt idx="94">
                  <c:v>43061</c:v>
                </c:pt>
                <c:pt idx="95">
                  <c:v>43060</c:v>
                </c:pt>
                <c:pt idx="96">
                  <c:v>43059</c:v>
                </c:pt>
                <c:pt idx="97">
                  <c:v>43056</c:v>
                </c:pt>
                <c:pt idx="98">
                  <c:v>43055</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numCache>
            </c:numRef>
          </c:cat>
          <c:val>
            <c:numRef>
              <c:f>[5]Sheet3!$Q$20:$Q$202</c:f>
              <c:numCache>
                <c:formatCode>0_);[Red]\(0\)</c:formatCode>
                <c:ptCount val="183"/>
                <c:pt idx="0">
                  <c:v>2730</c:v>
                </c:pt>
                <c:pt idx="1">
                  <c:v>#N/A</c:v>
                </c:pt>
                <c:pt idx="2">
                  <c:v>#N/A</c:v>
                </c:pt>
                <c:pt idx="3">
                  <c:v>#N/A</c:v>
                </c:pt>
                <c:pt idx="4">
                  <c:v>#N/A</c:v>
                </c:pt>
                <c:pt idx="5">
                  <c:v>2650</c:v>
                </c:pt>
                <c:pt idx="6">
                  <c:v>#N/A</c:v>
                </c:pt>
                <c:pt idx="7">
                  <c:v>#N/A</c:v>
                </c:pt>
                <c:pt idx="8">
                  <c:v>2630</c:v>
                </c:pt>
                <c:pt idx="9">
                  <c:v>#N/A</c:v>
                </c:pt>
                <c:pt idx="10">
                  <c:v>#N/A</c:v>
                </c:pt>
                <c:pt idx="11">
                  <c:v>#N/A</c:v>
                </c:pt>
                <c:pt idx="12">
                  <c:v>#N/A</c:v>
                </c:pt>
                <c:pt idx="13">
                  <c:v>2630</c:v>
                </c:pt>
                <c:pt idx="14">
                  <c:v>#N/A</c:v>
                </c:pt>
                <c:pt idx="15">
                  <c:v>#N/A</c:v>
                </c:pt>
                <c:pt idx="16">
                  <c:v>#N/A</c:v>
                </c:pt>
                <c:pt idx="17">
                  <c:v>#N/A</c:v>
                </c:pt>
                <c:pt idx="18">
                  <c:v>2630</c:v>
                </c:pt>
                <c:pt idx="19">
                  <c:v>#N/A</c:v>
                </c:pt>
                <c:pt idx="20">
                  <c:v>#N/A</c:v>
                </c:pt>
                <c:pt idx="21">
                  <c:v>#N/A</c:v>
                </c:pt>
                <c:pt idx="22">
                  <c:v>#N/A</c:v>
                </c:pt>
                <c:pt idx="23">
                  <c:v>2630</c:v>
                </c:pt>
                <c:pt idx="24">
                  <c:v>#N/A</c:v>
                </c:pt>
                <c:pt idx="25">
                  <c:v>#N/A</c:v>
                </c:pt>
                <c:pt idx="26">
                  <c:v>#N/A</c:v>
                </c:pt>
                <c:pt idx="27">
                  <c:v>#N/A</c:v>
                </c:pt>
                <c:pt idx="28">
                  <c:v>2725</c:v>
                </c:pt>
                <c:pt idx="29">
                  <c:v>#N/A</c:v>
                </c:pt>
                <c:pt idx="30">
                  <c:v>#N/A</c:v>
                </c:pt>
                <c:pt idx="31">
                  <c:v>#N/A</c:v>
                </c:pt>
                <c:pt idx="32">
                  <c:v>#N/A</c:v>
                </c:pt>
                <c:pt idx="33">
                  <c:v>2740</c:v>
                </c:pt>
                <c:pt idx="34">
                  <c:v>#N/A</c:v>
                </c:pt>
                <c:pt idx="35">
                  <c:v>#N/A</c:v>
                </c:pt>
                <c:pt idx="36">
                  <c:v>#N/A</c:v>
                </c:pt>
                <c:pt idx="37">
                  <c:v>#N/A</c:v>
                </c:pt>
                <c:pt idx="38">
                  <c:v>#N/A</c:v>
                </c:pt>
                <c:pt idx="39">
                  <c:v>#N/A</c:v>
                </c:pt>
                <c:pt idx="40">
                  <c:v>#N/A</c:v>
                </c:pt>
                <c:pt idx="41">
                  <c:v>#N/A</c:v>
                </c:pt>
                <c:pt idx="42">
                  <c:v>2820</c:v>
                </c:pt>
                <c:pt idx="43">
                  <c:v>#N/A</c:v>
                </c:pt>
                <c:pt idx="44">
                  <c:v>#N/A</c:v>
                </c:pt>
                <c:pt idx="45">
                  <c:v>#N/A</c:v>
                </c:pt>
                <c:pt idx="46">
                  <c:v>#N/A</c:v>
                </c:pt>
                <c:pt idx="47">
                  <c:v>2800</c:v>
                </c:pt>
                <c:pt idx="48">
                  <c:v>#N/A</c:v>
                </c:pt>
                <c:pt idx="49">
                  <c:v>#N/A</c:v>
                </c:pt>
                <c:pt idx="50">
                  <c:v>#N/A</c:v>
                </c:pt>
                <c:pt idx="51">
                  <c:v>#N/A</c:v>
                </c:pt>
                <c:pt idx="52">
                  <c:v>2780</c:v>
                </c:pt>
                <c:pt idx="53">
                  <c:v>#N/A</c:v>
                </c:pt>
                <c:pt idx="54">
                  <c:v>#N/A</c:v>
                </c:pt>
                <c:pt idx="55">
                  <c:v>#N/A</c:v>
                </c:pt>
                <c:pt idx="56">
                  <c:v>#N/A</c:v>
                </c:pt>
                <c:pt idx="57">
                  <c:v>2760</c:v>
                </c:pt>
                <c:pt idx="58">
                  <c:v>#N/A</c:v>
                </c:pt>
                <c:pt idx="59">
                  <c:v>#N/A</c:v>
                </c:pt>
                <c:pt idx="60">
                  <c:v>#N/A</c:v>
                </c:pt>
                <c:pt idx="61">
                  <c:v>#N/A</c:v>
                </c:pt>
                <c:pt idx="62">
                  <c:v>2760</c:v>
                </c:pt>
                <c:pt idx="63">
                  <c:v>#N/A</c:v>
                </c:pt>
                <c:pt idx="64">
                  <c:v>#N/A</c:v>
                </c:pt>
                <c:pt idx="65">
                  <c:v>#N/A</c:v>
                </c:pt>
                <c:pt idx="66">
                  <c:v>#N/A</c:v>
                </c:pt>
                <c:pt idx="67">
                  <c:v>#N/A</c:v>
                </c:pt>
                <c:pt idx="68">
                  <c:v>#N/A</c:v>
                </c:pt>
                <c:pt idx="69">
                  <c:v>#N/A</c:v>
                </c:pt>
                <c:pt idx="70">
                  <c:v>#N/A</c:v>
                </c:pt>
                <c:pt idx="71">
                  <c:v>2820</c:v>
                </c:pt>
                <c:pt idx="72">
                  <c:v>#N/A</c:v>
                </c:pt>
                <c:pt idx="73">
                  <c:v>#N/A</c:v>
                </c:pt>
                <c:pt idx="74">
                  <c:v>#N/A</c:v>
                </c:pt>
                <c:pt idx="75">
                  <c:v>#N/A</c:v>
                </c:pt>
                <c:pt idx="76">
                  <c:v>2850</c:v>
                </c:pt>
                <c:pt idx="77">
                  <c:v>#N/A</c:v>
                </c:pt>
                <c:pt idx="78">
                  <c:v>#N/A</c:v>
                </c:pt>
                <c:pt idx="79">
                  <c:v>#N/A</c:v>
                </c:pt>
                <c:pt idx="80">
                  <c:v>#N/A</c:v>
                </c:pt>
                <c:pt idx="81">
                  <c:v>3040</c:v>
                </c:pt>
                <c:pt idx="82">
                  <c:v>#N/A</c:v>
                </c:pt>
                <c:pt idx="83">
                  <c:v>#N/A</c:v>
                </c:pt>
                <c:pt idx="84">
                  <c:v>#N/A</c:v>
                </c:pt>
                <c:pt idx="85">
                  <c:v>#N/A</c:v>
                </c:pt>
                <c:pt idx="86">
                  <c:v>3340</c:v>
                </c:pt>
                <c:pt idx="87">
                  <c:v>#N/A</c:v>
                </c:pt>
                <c:pt idx="88">
                  <c:v>#N/A</c:v>
                </c:pt>
                <c:pt idx="89">
                  <c:v>#N/A</c:v>
                </c:pt>
                <c:pt idx="90">
                  <c:v>#N/A</c:v>
                </c:pt>
                <c:pt idx="91">
                  <c:v>3440</c:v>
                </c:pt>
                <c:pt idx="92">
                  <c:v>#N/A</c:v>
                </c:pt>
                <c:pt idx="93">
                  <c:v>#N/A</c:v>
                </c:pt>
                <c:pt idx="94">
                  <c:v>#N/A</c:v>
                </c:pt>
                <c:pt idx="95">
                  <c:v>#N/A</c:v>
                </c:pt>
                <c:pt idx="96">
                  <c:v>3470</c:v>
                </c:pt>
                <c:pt idx="97">
                  <c:v>#N/A</c:v>
                </c:pt>
                <c:pt idx="98">
                  <c:v>#N/A</c:v>
                </c:pt>
                <c:pt idx="99">
                  <c:v>#N/A</c:v>
                </c:pt>
                <c:pt idx="100">
                  <c:v>#N/A</c:v>
                </c:pt>
                <c:pt idx="101">
                  <c:v>3520</c:v>
                </c:pt>
                <c:pt idx="102">
                  <c:v>#N/A</c:v>
                </c:pt>
                <c:pt idx="103">
                  <c:v>#N/A</c:v>
                </c:pt>
                <c:pt idx="104">
                  <c:v>#N/A</c:v>
                </c:pt>
                <c:pt idx="105">
                  <c:v>#N/A</c:v>
                </c:pt>
                <c:pt idx="106">
                  <c:v>3600</c:v>
                </c:pt>
                <c:pt idx="107">
                  <c:v>#N/A</c:v>
                </c:pt>
                <c:pt idx="108">
                  <c:v>#N/A</c:v>
                </c:pt>
                <c:pt idx="109">
                  <c:v>#N/A</c:v>
                </c:pt>
                <c:pt idx="110">
                  <c:v>#N/A</c:v>
                </c:pt>
                <c:pt idx="111">
                  <c:v>3600</c:v>
                </c:pt>
                <c:pt idx="112">
                  <c:v>#N/A</c:v>
                </c:pt>
                <c:pt idx="113">
                  <c:v>#N/A</c:v>
                </c:pt>
                <c:pt idx="114">
                  <c:v>#N/A</c:v>
                </c:pt>
                <c:pt idx="115">
                  <c:v>#N/A</c:v>
                </c:pt>
                <c:pt idx="116">
                  <c:v>3580</c:v>
                </c:pt>
                <c:pt idx="117">
                  <c:v>#N/A</c:v>
                </c:pt>
                <c:pt idx="118">
                  <c:v>#N/A</c:v>
                </c:pt>
                <c:pt idx="119">
                  <c:v>#N/A</c:v>
                </c:pt>
                <c:pt idx="120">
                  <c:v>#N/A</c:v>
                </c:pt>
                <c:pt idx="121">
                  <c:v>3560</c:v>
                </c:pt>
                <c:pt idx="122">
                  <c:v>#N/A</c:v>
                </c:pt>
                <c:pt idx="123">
                  <c:v>#N/A</c:v>
                </c:pt>
                <c:pt idx="124">
                  <c:v>#N/A</c:v>
                </c:pt>
                <c:pt idx="125">
                  <c:v>#N/A</c:v>
                </c:pt>
                <c:pt idx="126">
                  <c:v>3450</c:v>
                </c:pt>
                <c:pt idx="127">
                  <c:v>#N/A</c:v>
                </c:pt>
                <c:pt idx="128">
                  <c:v>#N/A</c:v>
                </c:pt>
                <c:pt idx="129">
                  <c:v>#N/A</c:v>
                </c:pt>
                <c:pt idx="130">
                  <c:v>#N/A</c:v>
                </c:pt>
                <c:pt idx="131">
                  <c:v>3400</c:v>
                </c:pt>
                <c:pt idx="132">
                  <c:v>#N/A</c:v>
                </c:pt>
                <c:pt idx="133">
                  <c:v>#N/A</c:v>
                </c:pt>
                <c:pt idx="134">
                  <c:v>#N/A</c:v>
                </c:pt>
                <c:pt idx="135">
                  <c:v>#N/A</c:v>
                </c:pt>
                <c:pt idx="136">
                  <c:v>3240</c:v>
                </c:pt>
                <c:pt idx="137">
                  <c:v>#N/A</c:v>
                </c:pt>
                <c:pt idx="138">
                  <c:v>#N/A</c:v>
                </c:pt>
                <c:pt idx="139">
                  <c:v>#N/A</c:v>
                </c:pt>
                <c:pt idx="140">
                  <c:v>#N/A</c:v>
                </c:pt>
                <c:pt idx="141">
                  <c:v>3080</c:v>
                </c:pt>
                <c:pt idx="142">
                  <c:v>#N/A</c:v>
                </c:pt>
                <c:pt idx="143">
                  <c:v>#N/A</c:v>
                </c:pt>
                <c:pt idx="144">
                  <c:v>#N/A</c:v>
                </c:pt>
                <c:pt idx="145">
                  <c:v>#N/A</c:v>
                </c:pt>
                <c:pt idx="146">
                  <c:v>2900</c:v>
                </c:pt>
                <c:pt idx="147">
                  <c:v>#N/A</c:v>
                </c:pt>
                <c:pt idx="148">
                  <c:v>#N/A</c:v>
                </c:pt>
                <c:pt idx="149">
                  <c:v>#N/A</c:v>
                </c:pt>
                <c:pt idx="150">
                  <c:v>#N/A</c:v>
                </c:pt>
                <c:pt idx="151">
                  <c:v>2730</c:v>
                </c:pt>
                <c:pt idx="152">
                  <c:v>#N/A</c:v>
                </c:pt>
                <c:pt idx="153">
                  <c:v>#N/A</c:v>
                </c:pt>
                <c:pt idx="154">
                  <c:v>#N/A</c:v>
                </c:pt>
                <c:pt idx="155">
                  <c:v>#N/A</c:v>
                </c:pt>
                <c:pt idx="156">
                  <c:v>2580</c:v>
                </c:pt>
                <c:pt idx="157">
                  <c:v>#N/A</c:v>
                </c:pt>
                <c:pt idx="158">
                  <c:v>#N/A</c:v>
                </c:pt>
                <c:pt idx="159">
                  <c:v>#N/A</c:v>
                </c:pt>
                <c:pt idx="160">
                  <c:v>#N/A</c:v>
                </c:pt>
                <c:pt idx="161">
                  <c:v>2430</c:v>
                </c:pt>
                <c:pt idx="162">
                  <c:v>#N/A</c:v>
                </c:pt>
                <c:pt idx="163">
                  <c:v>#N/A</c:v>
                </c:pt>
                <c:pt idx="164">
                  <c:v>#N/A</c:v>
                </c:pt>
                <c:pt idx="165">
                  <c:v>#N/A</c:v>
                </c:pt>
                <c:pt idx="166">
                  <c:v>2430</c:v>
                </c:pt>
                <c:pt idx="167">
                  <c:v>#N/A</c:v>
                </c:pt>
                <c:pt idx="168">
                  <c:v>#N/A</c:v>
                </c:pt>
                <c:pt idx="169">
                  <c:v>#N/A</c:v>
                </c:pt>
                <c:pt idx="170">
                  <c:v>#N/A</c:v>
                </c:pt>
                <c:pt idx="171">
                  <c:v>2430</c:v>
                </c:pt>
                <c:pt idx="172">
                  <c:v>#N/A</c:v>
                </c:pt>
                <c:pt idx="173">
                  <c:v>#N/A</c:v>
                </c:pt>
                <c:pt idx="174">
                  <c:v>#N/A</c:v>
                </c:pt>
                <c:pt idx="175">
                  <c:v>#N/A</c:v>
                </c:pt>
                <c:pt idx="176">
                  <c:v>2460</c:v>
                </c:pt>
                <c:pt idx="177">
                  <c:v>#N/A</c:v>
                </c:pt>
                <c:pt idx="178">
                  <c:v>#N/A</c:v>
                </c:pt>
                <c:pt idx="179">
                  <c:v>#N/A</c:v>
                </c:pt>
                <c:pt idx="180">
                  <c:v>#N/A</c:v>
                </c:pt>
                <c:pt idx="181">
                  <c:v>2480</c:v>
                </c:pt>
                <c:pt idx="182">
                  <c:v>#N/A</c:v>
                </c:pt>
              </c:numCache>
            </c:numRef>
          </c:val>
        </c:ser>
        <c:marker val="1"/>
        <c:axId val="232833024"/>
        <c:axId val="232834560"/>
      </c:lineChart>
      <c:dateAx>
        <c:axId val="232833024"/>
        <c:scaling>
          <c:orientation val="minMax"/>
        </c:scaling>
        <c:axPos val="b"/>
        <c:numFmt formatCode="yyyy/mm/dd;@" sourceLinked="0"/>
        <c:tickLblPos val="nextTo"/>
        <c:txPr>
          <a:bodyPr rot="-5400000" vert="horz"/>
          <a:lstStyle/>
          <a:p>
            <a:pPr>
              <a:defRPr sz="1200"/>
            </a:pPr>
            <a:endParaRPr lang="zh-CN"/>
          </a:p>
        </c:txPr>
        <c:crossAx val="232834560"/>
        <c:crosses val="autoZero"/>
        <c:lblOffset val="100"/>
        <c:baseTimeUnit val="days"/>
        <c:majorUnit val="1"/>
        <c:majorTimeUnit val="months"/>
      </c:dateAx>
      <c:valAx>
        <c:axId val="232834560"/>
        <c:scaling>
          <c:orientation val="minMax"/>
          <c:max val="4000"/>
          <c:min val="2000"/>
        </c:scaling>
        <c:axPos val="l"/>
        <c:numFmt formatCode="0_);[Red]\(0\)" sourceLinked="1"/>
        <c:tickLblPos val="nextTo"/>
        <c:txPr>
          <a:bodyPr/>
          <a:lstStyle/>
          <a:p>
            <a:pPr>
              <a:defRPr sz="1200"/>
            </a:pPr>
            <a:endParaRPr lang="zh-CN"/>
          </a:p>
        </c:txPr>
        <c:crossAx val="232833024"/>
        <c:crossesAt val="42929"/>
        <c:crossBetween val="between"/>
      </c:valAx>
    </c:plotArea>
    <c:legend>
      <c:legendPos val="r"/>
      <c:layout>
        <c:manualLayout>
          <c:xMode val="edge"/>
          <c:yMode val="edge"/>
          <c:x val="8.8888888888889128E-2"/>
          <c:y val="1.2929060950714499E-2"/>
          <c:w val="0.87222222222222223"/>
          <c:h val="0.14080818022747199"/>
        </c:manualLayout>
      </c:layout>
      <c:txPr>
        <a:bodyPr/>
        <a:lstStyle/>
        <a:p>
          <a:pPr>
            <a:defRPr sz="1200"/>
          </a:pPr>
          <a:endParaRPr lang="zh-CN"/>
        </a:p>
      </c:txPr>
    </c:legend>
    <c:plotVisOnly val="1"/>
    <c:dispBlanksAs val="gap"/>
  </c:chart>
  <c:spPr>
    <a:solidFill>
      <a:sysClr val="window" lastClr="FFFFFF"/>
    </a:solidFill>
    <a:ln>
      <a:noFill/>
    </a:ln>
  </c:spPr>
  <c:externalData r:id="rId2"/>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期货库存!$F$2</c:f>
              <c:strCache>
                <c:ptCount val="1"/>
                <c:pt idx="0">
                  <c:v>LME铝:注销仓单:合计:全球</c:v>
                </c:pt>
              </c:strCache>
            </c:strRef>
          </c:tx>
          <c:spPr>
            <a:ln w="12700">
              <a:solidFill>
                <a:srgbClr val="002060"/>
              </a:solidFill>
            </a:ln>
          </c:spPr>
          <c:marker>
            <c:symbol val="none"/>
          </c:marker>
          <c:cat>
            <c:numRef>
              <c:f>期货库存!$A$4:$A$309</c:f>
              <c:numCache>
                <c:formatCode>yyyy\-mm\-dd;@</c:formatCode>
                <c:ptCount val="306"/>
                <c:pt idx="0">
                  <c:v>43182</c:v>
                </c:pt>
                <c:pt idx="1">
                  <c:v>43181</c:v>
                </c:pt>
                <c:pt idx="2">
                  <c:v>43180</c:v>
                </c:pt>
                <c:pt idx="3">
                  <c:v>43179</c:v>
                </c:pt>
                <c:pt idx="4">
                  <c:v>43178</c:v>
                </c:pt>
                <c:pt idx="5">
                  <c:v>43175</c:v>
                </c:pt>
                <c:pt idx="6">
                  <c:v>43174</c:v>
                </c:pt>
                <c:pt idx="7">
                  <c:v>43173</c:v>
                </c:pt>
                <c:pt idx="8">
                  <c:v>43172</c:v>
                </c:pt>
                <c:pt idx="9">
                  <c:v>43171</c:v>
                </c:pt>
                <c:pt idx="10">
                  <c:v>43168</c:v>
                </c:pt>
                <c:pt idx="11">
                  <c:v>43167</c:v>
                </c:pt>
                <c:pt idx="12">
                  <c:v>43166</c:v>
                </c:pt>
                <c:pt idx="13">
                  <c:v>43165</c:v>
                </c:pt>
                <c:pt idx="14">
                  <c:v>43164</c:v>
                </c:pt>
                <c:pt idx="15">
                  <c:v>43161</c:v>
                </c:pt>
                <c:pt idx="16">
                  <c:v>43160</c:v>
                </c:pt>
                <c:pt idx="17">
                  <c:v>43159</c:v>
                </c:pt>
                <c:pt idx="18">
                  <c:v>43158</c:v>
                </c:pt>
                <c:pt idx="19">
                  <c:v>43157</c:v>
                </c:pt>
                <c:pt idx="20">
                  <c:v>43154</c:v>
                </c:pt>
                <c:pt idx="21">
                  <c:v>43153</c:v>
                </c:pt>
                <c:pt idx="22">
                  <c:v>43152</c:v>
                </c:pt>
                <c:pt idx="23">
                  <c:v>43151</c:v>
                </c:pt>
                <c:pt idx="24">
                  <c:v>43150</c:v>
                </c:pt>
                <c:pt idx="25">
                  <c:v>43147</c:v>
                </c:pt>
                <c:pt idx="26">
                  <c:v>43146</c:v>
                </c:pt>
                <c:pt idx="27">
                  <c:v>43145</c:v>
                </c:pt>
                <c:pt idx="28">
                  <c:v>43144</c:v>
                </c:pt>
                <c:pt idx="29">
                  <c:v>43143</c:v>
                </c:pt>
                <c:pt idx="30">
                  <c:v>43140</c:v>
                </c:pt>
                <c:pt idx="31">
                  <c:v>43139</c:v>
                </c:pt>
                <c:pt idx="32">
                  <c:v>43138</c:v>
                </c:pt>
                <c:pt idx="33">
                  <c:v>43137</c:v>
                </c:pt>
                <c:pt idx="34">
                  <c:v>43136</c:v>
                </c:pt>
                <c:pt idx="35">
                  <c:v>43133</c:v>
                </c:pt>
                <c:pt idx="36">
                  <c:v>43132</c:v>
                </c:pt>
                <c:pt idx="37">
                  <c:v>43131</c:v>
                </c:pt>
                <c:pt idx="38">
                  <c:v>43130</c:v>
                </c:pt>
                <c:pt idx="39">
                  <c:v>43129</c:v>
                </c:pt>
                <c:pt idx="40">
                  <c:v>43126</c:v>
                </c:pt>
                <c:pt idx="41">
                  <c:v>43125</c:v>
                </c:pt>
                <c:pt idx="42">
                  <c:v>43124</c:v>
                </c:pt>
                <c:pt idx="43">
                  <c:v>43123</c:v>
                </c:pt>
                <c:pt idx="44">
                  <c:v>43122</c:v>
                </c:pt>
                <c:pt idx="45">
                  <c:v>43119</c:v>
                </c:pt>
                <c:pt idx="46">
                  <c:v>43118</c:v>
                </c:pt>
                <c:pt idx="47">
                  <c:v>43117</c:v>
                </c:pt>
                <c:pt idx="48">
                  <c:v>43116</c:v>
                </c:pt>
                <c:pt idx="49">
                  <c:v>43115</c:v>
                </c:pt>
                <c:pt idx="50">
                  <c:v>43112</c:v>
                </c:pt>
                <c:pt idx="51">
                  <c:v>43111</c:v>
                </c:pt>
                <c:pt idx="52">
                  <c:v>43110</c:v>
                </c:pt>
                <c:pt idx="53">
                  <c:v>43109</c:v>
                </c:pt>
                <c:pt idx="54">
                  <c:v>43108</c:v>
                </c:pt>
                <c:pt idx="55">
                  <c:v>43105</c:v>
                </c:pt>
                <c:pt idx="56">
                  <c:v>43104</c:v>
                </c:pt>
                <c:pt idx="57">
                  <c:v>43103</c:v>
                </c:pt>
                <c:pt idx="58">
                  <c:v>43102</c:v>
                </c:pt>
                <c:pt idx="59">
                  <c:v>43098</c:v>
                </c:pt>
                <c:pt idx="60">
                  <c:v>43097</c:v>
                </c:pt>
                <c:pt idx="61">
                  <c:v>43096</c:v>
                </c:pt>
                <c:pt idx="62">
                  <c:v>43091</c:v>
                </c:pt>
                <c:pt idx="63">
                  <c:v>43090</c:v>
                </c:pt>
                <c:pt idx="64">
                  <c:v>43089</c:v>
                </c:pt>
                <c:pt idx="65">
                  <c:v>43088</c:v>
                </c:pt>
                <c:pt idx="66">
                  <c:v>43087</c:v>
                </c:pt>
                <c:pt idx="67">
                  <c:v>43084</c:v>
                </c:pt>
                <c:pt idx="68">
                  <c:v>43083</c:v>
                </c:pt>
                <c:pt idx="69">
                  <c:v>43082</c:v>
                </c:pt>
                <c:pt idx="70">
                  <c:v>43081</c:v>
                </c:pt>
                <c:pt idx="71">
                  <c:v>43080</c:v>
                </c:pt>
                <c:pt idx="72">
                  <c:v>43077</c:v>
                </c:pt>
                <c:pt idx="73">
                  <c:v>43076</c:v>
                </c:pt>
                <c:pt idx="74">
                  <c:v>43075</c:v>
                </c:pt>
                <c:pt idx="75">
                  <c:v>43074</c:v>
                </c:pt>
                <c:pt idx="76">
                  <c:v>43073</c:v>
                </c:pt>
                <c:pt idx="77">
                  <c:v>43070</c:v>
                </c:pt>
                <c:pt idx="78">
                  <c:v>43069</c:v>
                </c:pt>
                <c:pt idx="79">
                  <c:v>43068</c:v>
                </c:pt>
                <c:pt idx="80">
                  <c:v>43067</c:v>
                </c:pt>
                <c:pt idx="81">
                  <c:v>43066</c:v>
                </c:pt>
                <c:pt idx="82">
                  <c:v>43063</c:v>
                </c:pt>
                <c:pt idx="83">
                  <c:v>43062</c:v>
                </c:pt>
                <c:pt idx="84">
                  <c:v>43061</c:v>
                </c:pt>
                <c:pt idx="85">
                  <c:v>43060</c:v>
                </c:pt>
                <c:pt idx="86">
                  <c:v>43059</c:v>
                </c:pt>
                <c:pt idx="87">
                  <c:v>43056</c:v>
                </c:pt>
                <c:pt idx="88">
                  <c:v>43055</c:v>
                </c:pt>
                <c:pt idx="89">
                  <c:v>43054</c:v>
                </c:pt>
                <c:pt idx="90">
                  <c:v>43053</c:v>
                </c:pt>
                <c:pt idx="91">
                  <c:v>43052</c:v>
                </c:pt>
                <c:pt idx="92">
                  <c:v>43049</c:v>
                </c:pt>
                <c:pt idx="93">
                  <c:v>43048</c:v>
                </c:pt>
                <c:pt idx="94">
                  <c:v>43047</c:v>
                </c:pt>
                <c:pt idx="95">
                  <c:v>43046</c:v>
                </c:pt>
                <c:pt idx="96">
                  <c:v>43045</c:v>
                </c:pt>
                <c:pt idx="97">
                  <c:v>43042</c:v>
                </c:pt>
                <c:pt idx="98">
                  <c:v>43041</c:v>
                </c:pt>
                <c:pt idx="99">
                  <c:v>43040</c:v>
                </c:pt>
                <c:pt idx="100">
                  <c:v>43039</c:v>
                </c:pt>
                <c:pt idx="101">
                  <c:v>43038</c:v>
                </c:pt>
                <c:pt idx="102">
                  <c:v>43035</c:v>
                </c:pt>
                <c:pt idx="103">
                  <c:v>43034</c:v>
                </c:pt>
                <c:pt idx="104">
                  <c:v>43033</c:v>
                </c:pt>
                <c:pt idx="105">
                  <c:v>43032</c:v>
                </c:pt>
                <c:pt idx="106">
                  <c:v>43031</c:v>
                </c:pt>
                <c:pt idx="107">
                  <c:v>43028</c:v>
                </c:pt>
                <c:pt idx="108">
                  <c:v>43027</c:v>
                </c:pt>
                <c:pt idx="109">
                  <c:v>43026</c:v>
                </c:pt>
                <c:pt idx="110">
                  <c:v>43025</c:v>
                </c:pt>
                <c:pt idx="111">
                  <c:v>43024</c:v>
                </c:pt>
                <c:pt idx="112">
                  <c:v>43021</c:v>
                </c:pt>
                <c:pt idx="113">
                  <c:v>43020</c:v>
                </c:pt>
                <c:pt idx="114">
                  <c:v>43019</c:v>
                </c:pt>
                <c:pt idx="115">
                  <c:v>43018</c:v>
                </c:pt>
                <c:pt idx="116">
                  <c:v>43017</c:v>
                </c:pt>
                <c:pt idx="117">
                  <c:v>43014</c:v>
                </c:pt>
                <c:pt idx="118">
                  <c:v>43013</c:v>
                </c:pt>
                <c:pt idx="119">
                  <c:v>43012</c:v>
                </c:pt>
                <c:pt idx="120">
                  <c:v>43011</c:v>
                </c:pt>
                <c:pt idx="121">
                  <c:v>43010</c:v>
                </c:pt>
                <c:pt idx="122">
                  <c:v>43007</c:v>
                </c:pt>
                <c:pt idx="123">
                  <c:v>43006</c:v>
                </c:pt>
                <c:pt idx="124">
                  <c:v>43005</c:v>
                </c:pt>
                <c:pt idx="125">
                  <c:v>43004</c:v>
                </c:pt>
                <c:pt idx="126">
                  <c:v>43003</c:v>
                </c:pt>
                <c:pt idx="127">
                  <c:v>43000</c:v>
                </c:pt>
                <c:pt idx="128">
                  <c:v>42999</c:v>
                </c:pt>
                <c:pt idx="129">
                  <c:v>42998</c:v>
                </c:pt>
                <c:pt idx="130">
                  <c:v>42997</c:v>
                </c:pt>
                <c:pt idx="131">
                  <c:v>42996</c:v>
                </c:pt>
                <c:pt idx="132">
                  <c:v>42993</c:v>
                </c:pt>
                <c:pt idx="133">
                  <c:v>42992</c:v>
                </c:pt>
                <c:pt idx="134">
                  <c:v>42991</c:v>
                </c:pt>
                <c:pt idx="135">
                  <c:v>42990</c:v>
                </c:pt>
                <c:pt idx="136">
                  <c:v>42989</c:v>
                </c:pt>
                <c:pt idx="137">
                  <c:v>42986</c:v>
                </c:pt>
                <c:pt idx="138">
                  <c:v>42985</c:v>
                </c:pt>
                <c:pt idx="139">
                  <c:v>42984</c:v>
                </c:pt>
                <c:pt idx="140">
                  <c:v>42983</c:v>
                </c:pt>
                <c:pt idx="141">
                  <c:v>42982</c:v>
                </c:pt>
                <c:pt idx="142">
                  <c:v>42979</c:v>
                </c:pt>
                <c:pt idx="143">
                  <c:v>42978</c:v>
                </c:pt>
                <c:pt idx="144">
                  <c:v>42977</c:v>
                </c:pt>
                <c:pt idx="145">
                  <c:v>42976</c:v>
                </c:pt>
                <c:pt idx="146">
                  <c:v>42972</c:v>
                </c:pt>
                <c:pt idx="147">
                  <c:v>42971</c:v>
                </c:pt>
                <c:pt idx="148">
                  <c:v>42970</c:v>
                </c:pt>
                <c:pt idx="149">
                  <c:v>42969</c:v>
                </c:pt>
                <c:pt idx="150">
                  <c:v>42968</c:v>
                </c:pt>
                <c:pt idx="151">
                  <c:v>42965</c:v>
                </c:pt>
                <c:pt idx="152">
                  <c:v>42964</c:v>
                </c:pt>
                <c:pt idx="153">
                  <c:v>42963</c:v>
                </c:pt>
                <c:pt idx="154">
                  <c:v>42962</c:v>
                </c:pt>
                <c:pt idx="155">
                  <c:v>42961</c:v>
                </c:pt>
                <c:pt idx="156">
                  <c:v>42958</c:v>
                </c:pt>
                <c:pt idx="157">
                  <c:v>42957</c:v>
                </c:pt>
                <c:pt idx="158">
                  <c:v>42956</c:v>
                </c:pt>
                <c:pt idx="159">
                  <c:v>42955</c:v>
                </c:pt>
                <c:pt idx="160">
                  <c:v>42954</c:v>
                </c:pt>
                <c:pt idx="161">
                  <c:v>42951</c:v>
                </c:pt>
                <c:pt idx="162">
                  <c:v>42950</c:v>
                </c:pt>
                <c:pt idx="163">
                  <c:v>42949</c:v>
                </c:pt>
                <c:pt idx="164">
                  <c:v>42948</c:v>
                </c:pt>
                <c:pt idx="165">
                  <c:v>42947</c:v>
                </c:pt>
                <c:pt idx="166">
                  <c:v>42944</c:v>
                </c:pt>
                <c:pt idx="167">
                  <c:v>42943</c:v>
                </c:pt>
                <c:pt idx="168">
                  <c:v>42942</c:v>
                </c:pt>
                <c:pt idx="169">
                  <c:v>42941</c:v>
                </c:pt>
                <c:pt idx="170">
                  <c:v>42940</c:v>
                </c:pt>
                <c:pt idx="171">
                  <c:v>42937</c:v>
                </c:pt>
                <c:pt idx="172">
                  <c:v>42936</c:v>
                </c:pt>
                <c:pt idx="173">
                  <c:v>42935</c:v>
                </c:pt>
                <c:pt idx="174">
                  <c:v>42934</c:v>
                </c:pt>
                <c:pt idx="175">
                  <c:v>42933</c:v>
                </c:pt>
                <c:pt idx="176">
                  <c:v>42930</c:v>
                </c:pt>
                <c:pt idx="177">
                  <c:v>42929</c:v>
                </c:pt>
                <c:pt idx="178">
                  <c:v>42928</c:v>
                </c:pt>
                <c:pt idx="179">
                  <c:v>42927</c:v>
                </c:pt>
                <c:pt idx="180">
                  <c:v>42926</c:v>
                </c:pt>
                <c:pt idx="181">
                  <c:v>42923</c:v>
                </c:pt>
                <c:pt idx="182">
                  <c:v>42922</c:v>
                </c:pt>
                <c:pt idx="183">
                  <c:v>42921</c:v>
                </c:pt>
                <c:pt idx="184">
                  <c:v>42920</c:v>
                </c:pt>
                <c:pt idx="185">
                  <c:v>42919</c:v>
                </c:pt>
                <c:pt idx="186">
                  <c:v>42916</c:v>
                </c:pt>
                <c:pt idx="187">
                  <c:v>42915</c:v>
                </c:pt>
                <c:pt idx="188">
                  <c:v>42914</c:v>
                </c:pt>
                <c:pt idx="189">
                  <c:v>42913</c:v>
                </c:pt>
                <c:pt idx="190">
                  <c:v>42912</c:v>
                </c:pt>
                <c:pt idx="191">
                  <c:v>42909</c:v>
                </c:pt>
                <c:pt idx="192">
                  <c:v>42908</c:v>
                </c:pt>
                <c:pt idx="193">
                  <c:v>42907</c:v>
                </c:pt>
                <c:pt idx="194">
                  <c:v>42906</c:v>
                </c:pt>
                <c:pt idx="195">
                  <c:v>42905</c:v>
                </c:pt>
                <c:pt idx="196">
                  <c:v>42902</c:v>
                </c:pt>
                <c:pt idx="197">
                  <c:v>42901</c:v>
                </c:pt>
                <c:pt idx="198">
                  <c:v>42900</c:v>
                </c:pt>
                <c:pt idx="199">
                  <c:v>42899</c:v>
                </c:pt>
                <c:pt idx="200">
                  <c:v>42898</c:v>
                </c:pt>
                <c:pt idx="201">
                  <c:v>42895</c:v>
                </c:pt>
                <c:pt idx="202">
                  <c:v>42894</c:v>
                </c:pt>
                <c:pt idx="203">
                  <c:v>42893</c:v>
                </c:pt>
                <c:pt idx="204">
                  <c:v>42892</c:v>
                </c:pt>
                <c:pt idx="205">
                  <c:v>42891</c:v>
                </c:pt>
                <c:pt idx="206">
                  <c:v>42888</c:v>
                </c:pt>
                <c:pt idx="207">
                  <c:v>42887</c:v>
                </c:pt>
                <c:pt idx="208">
                  <c:v>42886</c:v>
                </c:pt>
                <c:pt idx="209">
                  <c:v>42885</c:v>
                </c:pt>
                <c:pt idx="210">
                  <c:v>42881</c:v>
                </c:pt>
                <c:pt idx="211">
                  <c:v>42880</c:v>
                </c:pt>
                <c:pt idx="212">
                  <c:v>42879</c:v>
                </c:pt>
                <c:pt idx="213">
                  <c:v>42878</c:v>
                </c:pt>
                <c:pt idx="214">
                  <c:v>42877</c:v>
                </c:pt>
                <c:pt idx="215">
                  <c:v>42874</c:v>
                </c:pt>
                <c:pt idx="216">
                  <c:v>42873</c:v>
                </c:pt>
                <c:pt idx="217">
                  <c:v>42872</c:v>
                </c:pt>
                <c:pt idx="218">
                  <c:v>42871</c:v>
                </c:pt>
                <c:pt idx="219">
                  <c:v>42870</c:v>
                </c:pt>
                <c:pt idx="220">
                  <c:v>42867</c:v>
                </c:pt>
                <c:pt idx="221">
                  <c:v>42866</c:v>
                </c:pt>
                <c:pt idx="222">
                  <c:v>42865</c:v>
                </c:pt>
                <c:pt idx="223">
                  <c:v>42864</c:v>
                </c:pt>
                <c:pt idx="224">
                  <c:v>42863</c:v>
                </c:pt>
                <c:pt idx="225">
                  <c:v>42860</c:v>
                </c:pt>
                <c:pt idx="226">
                  <c:v>42859</c:v>
                </c:pt>
                <c:pt idx="227">
                  <c:v>42858</c:v>
                </c:pt>
                <c:pt idx="228">
                  <c:v>42857</c:v>
                </c:pt>
                <c:pt idx="229">
                  <c:v>42853</c:v>
                </c:pt>
                <c:pt idx="230">
                  <c:v>42852</c:v>
                </c:pt>
                <c:pt idx="231">
                  <c:v>42851</c:v>
                </c:pt>
                <c:pt idx="232">
                  <c:v>42850</c:v>
                </c:pt>
                <c:pt idx="233">
                  <c:v>42849</c:v>
                </c:pt>
                <c:pt idx="234">
                  <c:v>42846</c:v>
                </c:pt>
                <c:pt idx="235">
                  <c:v>42845</c:v>
                </c:pt>
                <c:pt idx="236">
                  <c:v>42844</c:v>
                </c:pt>
                <c:pt idx="237">
                  <c:v>42843</c:v>
                </c:pt>
                <c:pt idx="238">
                  <c:v>42838</c:v>
                </c:pt>
                <c:pt idx="239">
                  <c:v>42837</c:v>
                </c:pt>
                <c:pt idx="240">
                  <c:v>42836</c:v>
                </c:pt>
                <c:pt idx="241">
                  <c:v>42835</c:v>
                </c:pt>
                <c:pt idx="242">
                  <c:v>42832</c:v>
                </c:pt>
                <c:pt idx="243">
                  <c:v>42831</c:v>
                </c:pt>
                <c:pt idx="244">
                  <c:v>42830</c:v>
                </c:pt>
                <c:pt idx="245">
                  <c:v>42829</c:v>
                </c:pt>
                <c:pt idx="246">
                  <c:v>42828</c:v>
                </c:pt>
                <c:pt idx="247">
                  <c:v>42825</c:v>
                </c:pt>
                <c:pt idx="248">
                  <c:v>42824</c:v>
                </c:pt>
                <c:pt idx="249">
                  <c:v>42823</c:v>
                </c:pt>
                <c:pt idx="250">
                  <c:v>42822</c:v>
                </c:pt>
                <c:pt idx="251">
                  <c:v>42821</c:v>
                </c:pt>
                <c:pt idx="252">
                  <c:v>42818</c:v>
                </c:pt>
                <c:pt idx="253">
                  <c:v>42817</c:v>
                </c:pt>
                <c:pt idx="254">
                  <c:v>42816</c:v>
                </c:pt>
                <c:pt idx="255">
                  <c:v>42815</c:v>
                </c:pt>
                <c:pt idx="256">
                  <c:v>42814</c:v>
                </c:pt>
                <c:pt idx="257">
                  <c:v>42811</c:v>
                </c:pt>
                <c:pt idx="258">
                  <c:v>42810</c:v>
                </c:pt>
                <c:pt idx="259">
                  <c:v>42809</c:v>
                </c:pt>
                <c:pt idx="260">
                  <c:v>42808</c:v>
                </c:pt>
                <c:pt idx="261">
                  <c:v>42807</c:v>
                </c:pt>
                <c:pt idx="262">
                  <c:v>42804</c:v>
                </c:pt>
                <c:pt idx="263">
                  <c:v>42803</c:v>
                </c:pt>
                <c:pt idx="264">
                  <c:v>42802</c:v>
                </c:pt>
                <c:pt idx="265">
                  <c:v>42801</c:v>
                </c:pt>
                <c:pt idx="266">
                  <c:v>42800</c:v>
                </c:pt>
                <c:pt idx="267">
                  <c:v>42797</c:v>
                </c:pt>
                <c:pt idx="268">
                  <c:v>42796</c:v>
                </c:pt>
                <c:pt idx="269">
                  <c:v>42795</c:v>
                </c:pt>
                <c:pt idx="270">
                  <c:v>42794</c:v>
                </c:pt>
                <c:pt idx="271">
                  <c:v>42793</c:v>
                </c:pt>
                <c:pt idx="272">
                  <c:v>42790</c:v>
                </c:pt>
                <c:pt idx="273">
                  <c:v>42789</c:v>
                </c:pt>
                <c:pt idx="274">
                  <c:v>42788</c:v>
                </c:pt>
                <c:pt idx="275">
                  <c:v>42787</c:v>
                </c:pt>
                <c:pt idx="276">
                  <c:v>42786</c:v>
                </c:pt>
                <c:pt idx="277">
                  <c:v>42783</c:v>
                </c:pt>
                <c:pt idx="278">
                  <c:v>42782</c:v>
                </c:pt>
                <c:pt idx="279">
                  <c:v>42781</c:v>
                </c:pt>
                <c:pt idx="280">
                  <c:v>42780</c:v>
                </c:pt>
                <c:pt idx="281">
                  <c:v>42779</c:v>
                </c:pt>
                <c:pt idx="282">
                  <c:v>42776</c:v>
                </c:pt>
                <c:pt idx="283">
                  <c:v>42775</c:v>
                </c:pt>
                <c:pt idx="284">
                  <c:v>42774</c:v>
                </c:pt>
                <c:pt idx="285">
                  <c:v>42773</c:v>
                </c:pt>
                <c:pt idx="286">
                  <c:v>42772</c:v>
                </c:pt>
                <c:pt idx="287">
                  <c:v>42769</c:v>
                </c:pt>
                <c:pt idx="288">
                  <c:v>42768</c:v>
                </c:pt>
                <c:pt idx="289">
                  <c:v>42767</c:v>
                </c:pt>
                <c:pt idx="290">
                  <c:v>42766</c:v>
                </c:pt>
                <c:pt idx="291">
                  <c:v>42765</c:v>
                </c:pt>
                <c:pt idx="292">
                  <c:v>42762</c:v>
                </c:pt>
                <c:pt idx="293">
                  <c:v>42761</c:v>
                </c:pt>
                <c:pt idx="294">
                  <c:v>42760</c:v>
                </c:pt>
                <c:pt idx="295">
                  <c:v>42759</c:v>
                </c:pt>
                <c:pt idx="296">
                  <c:v>42758</c:v>
                </c:pt>
                <c:pt idx="297">
                  <c:v>42755</c:v>
                </c:pt>
                <c:pt idx="298">
                  <c:v>42754</c:v>
                </c:pt>
                <c:pt idx="299">
                  <c:v>42753</c:v>
                </c:pt>
                <c:pt idx="300">
                  <c:v>42752</c:v>
                </c:pt>
                <c:pt idx="301">
                  <c:v>42751</c:v>
                </c:pt>
                <c:pt idx="302">
                  <c:v>42748</c:v>
                </c:pt>
                <c:pt idx="303">
                  <c:v>42747</c:v>
                </c:pt>
                <c:pt idx="304">
                  <c:v>42746</c:v>
                </c:pt>
                <c:pt idx="305">
                  <c:v>42745</c:v>
                </c:pt>
              </c:numCache>
            </c:numRef>
          </c:cat>
          <c:val>
            <c:numRef>
              <c:f>期货库存!$F$4:$F$309</c:f>
              <c:numCache>
                <c:formatCode>###,###,###,###,##0.00</c:formatCode>
                <c:ptCount val="306"/>
                <c:pt idx="0">
                  <c:v>232500</c:v>
                </c:pt>
                <c:pt idx="1">
                  <c:v>235400</c:v>
                </c:pt>
                <c:pt idx="2">
                  <c:v>233400</c:v>
                </c:pt>
                <c:pt idx="3">
                  <c:v>239050</c:v>
                </c:pt>
                <c:pt idx="4">
                  <c:v>237900</c:v>
                </c:pt>
                <c:pt idx="5">
                  <c:v>247500</c:v>
                </c:pt>
                <c:pt idx="6">
                  <c:v>236175</c:v>
                </c:pt>
                <c:pt idx="7">
                  <c:v>238350</c:v>
                </c:pt>
                <c:pt idx="8">
                  <c:v>243350</c:v>
                </c:pt>
                <c:pt idx="9">
                  <c:v>248050</c:v>
                </c:pt>
                <c:pt idx="10">
                  <c:v>232825</c:v>
                </c:pt>
                <c:pt idx="11">
                  <c:v>234875</c:v>
                </c:pt>
                <c:pt idx="12">
                  <c:v>238475</c:v>
                </c:pt>
                <c:pt idx="13">
                  <c:v>225100</c:v>
                </c:pt>
                <c:pt idx="14">
                  <c:v>226975</c:v>
                </c:pt>
                <c:pt idx="15">
                  <c:v>228200</c:v>
                </c:pt>
                <c:pt idx="16">
                  <c:v>228250</c:v>
                </c:pt>
                <c:pt idx="17">
                  <c:v>231075</c:v>
                </c:pt>
                <c:pt idx="18">
                  <c:v>233200</c:v>
                </c:pt>
                <c:pt idx="19">
                  <c:v>220500</c:v>
                </c:pt>
                <c:pt idx="20">
                  <c:v>166725</c:v>
                </c:pt>
                <c:pt idx="21">
                  <c:v>170225</c:v>
                </c:pt>
                <c:pt idx="22">
                  <c:v>155175</c:v>
                </c:pt>
                <c:pt idx="23">
                  <c:v>161525</c:v>
                </c:pt>
                <c:pt idx="24">
                  <c:v>223625</c:v>
                </c:pt>
                <c:pt idx="25">
                  <c:v>218675</c:v>
                </c:pt>
                <c:pt idx="26">
                  <c:v>202775</c:v>
                </c:pt>
                <c:pt idx="27">
                  <c:v>200825</c:v>
                </c:pt>
                <c:pt idx="28">
                  <c:v>209525</c:v>
                </c:pt>
                <c:pt idx="29">
                  <c:v>216825</c:v>
                </c:pt>
                <c:pt idx="30">
                  <c:v>219500</c:v>
                </c:pt>
                <c:pt idx="31">
                  <c:v>221225</c:v>
                </c:pt>
                <c:pt idx="32">
                  <c:v>218325</c:v>
                </c:pt>
                <c:pt idx="33">
                  <c:v>224675</c:v>
                </c:pt>
                <c:pt idx="34">
                  <c:v>231275</c:v>
                </c:pt>
                <c:pt idx="35">
                  <c:v>233875</c:v>
                </c:pt>
                <c:pt idx="36">
                  <c:v>237175</c:v>
                </c:pt>
                <c:pt idx="37">
                  <c:v>238100</c:v>
                </c:pt>
                <c:pt idx="38">
                  <c:v>241500</c:v>
                </c:pt>
                <c:pt idx="39">
                  <c:v>240550</c:v>
                </c:pt>
                <c:pt idx="40">
                  <c:v>241425</c:v>
                </c:pt>
                <c:pt idx="41">
                  <c:v>246575</c:v>
                </c:pt>
                <c:pt idx="42">
                  <c:v>248325</c:v>
                </c:pt>
                <c:pt idx="43">
                  <c:v>249700</c:v>
                </c:pt>
                <c:pt idx="44">
                  <c:v>249200</c:v>
                </c:pt>
                <c:pt idx="45">
                  <c:v>248800</c:v>
                </c:pt>
                <c:pt idx="46">
                  <c:v>248250</c:v>
                </c:pt>
                <c:pt idx="47">
                  <c:v>249275</c:v>
                </c:pt>
                <c:pt idx="48">
                  <c:v>246450</c:v>
                </c:pt>
                <c:pt idx="49">
                  <c:v>248275</c:v>
                </c:pt>
                <c:pt idx="50">
                  <c:v>250500</c:v>
                </c:pt>
                <c:pt idx="51">
                  <c:v>237000</c:v>
                </c:pt>
                <c:pt idx="52">
                  <c:v>241700</c:v>
                </c:pt>
                <c:pt idx="53">
                  <c:v>242975</c:v>
                </c:pt>
                <c:pt idx="54">
                  <c:v>246150</c:v>
                </c:pt>
                <c:pt idx="55">
                  <c:v>249750</c:v>
                </c:pt>
                <c:pt idx="56">
                  <c:v>250000</c:v>
                </c:pt>
                <c:pt idx="57">
                  <c:v>250825</c:v>
                </c:pt>
                <c:pt idx="58">
                  <c:v>250875</c:v>
                </c:pt>
                <c:pt idx="59">
                  <c:v>251700</c:v>
                </c:pt>
                <c:pt idx="60">
                  <c:v>254225</c:v>
                </c:pt>
                <c:pt idx="61">
                  <c:v>255225</c:v>
                </c:pt>
                <c:pt idx="62">
                  <c:v>213425</c:v>
                </c:pt>
                <c:pt idx="63">
                  <c:v>213275</c:v>
                </c:pt>
                <c:pt idx="64">
                  <c:v>214725</c:v>
                </c:pt>
                <c:pt idx="65">
                  <c:v>215500</c:v>
                </c:pt>
                <c:pt idx="66">
                  <c:v>216300</c:v>
                </c:pt>
                <c:pt idx="67">
                  <c:v>217050</c:v>
                </c:pt>
                <c:pt idx="68">
                  <c:v>221150</c:v>
                </c:pt>
                <c:pt idx="69">
                  <c:v>222175</c:v>
                </c:pt>
                <c:pt idx="70">
                  <c:v>223525</c:v>
                </c:pt>
                <c:pt idx="71">
                  <c:v>226000</c:v>
                </c:pt>
                <c:pt idx="72">
                  <c:v>226900</c:v>
                </c:pt>
                <c:pt idx="73">
                  <c:v>229200</c:v>
                </c:pt>
                <c:pt idx="74">
                  <c:v>234450</c:v>
                </c:pt>
                <c:pt idx="75">
                  <c:v>237850</c:v>
                </c:pt>
                <c:pt idx="76">
                  <c:v>232375</c:v>
                </c:pt>
                <c:pt idx="77">
                  <c:v>234125</c:v>
                </c:pt>
                <c:pt idx="78">
                  <c:v>219600</c:v>
                </c:pt>
                <c:pt idx="79">
                  <c:v>221325</c:v>
                </c:pt>
                <c:pt idx="80">
                  <c:v>224600</c:v>
                </c:pt>
                <c:pt idx="81">
                  <c:v>229550</c:v>
                </c:pt>
                <c:pt idx="82">
                  <c:v>231675</c:v>
                </c:pt>
                <c:pt idx="83">
                  <c:v>234950</c:v>
                </c:pt>
                <c:pt idx="84">
                  <c:v>237075</c:v>
                </c:pt>
                <c:pt idx="85">
                  <c:v>233525</c:v>
                </c:pt>
                <c:pt idx="86">
                  <c:v>239825</c:v>
                </c:pt>
                <c:pt idx="87">
                  <c:v>247775</c:v>
                </c:pt>
                <c:pt idx="88">
                  <c:v>247700</c:v>
                </c:pt>
                <c:pt idx="89">
                  <c:v>249900</c:v>
                </c:pt>
                <c:pt idx="90">
                  <c:v>248900</c:v>
                </c:pt>
                <c:pt idx="91">
                  <c:v>252800</c:v>
                </c:pt>
                <c:pt idx="92">
                  <c:v>255375</c:v>
                </c:pt>
                <c:pt idx="93">
                  <c:v>238575</c:v>
                </c:pt>
                <c:pt idx="94">
                  <c:v>243900</c:v>
                </c:pt>
                <c:pt idx="95">
                  <c:v>243325</c:v>
                </c:pt>
                <c:pt idx="96">
                  <c:v>245350</c:v>
                </c:pt>
                <c:pt idx="97">
                  <c:v>237550</c:v>
                </c:pt>
                <c:pt idx="98">
                  <c:v>240250</c:v>
                </c:pt>
                <c:pt idx="99">
                  <c:v>242400</c:v>
                </c:pt>
                <c:pt idx="100">
                  <c:v>245300</c:v>
                </c:pt>
                <c:pt idx="101">
                  <c:v>250775</c:v>
                </c:pt>
                <c:pt idx="102">
                  <c:v>253450</c:v>
                </c:pt>
                <c:pt idx="103">
                  <c:v>262750</c:v>
                </c:pt>
                <c:pt idx="104">
                  <c:v>266725</c:v>
                </c:pt>
                <c:pt idx="105">
                  <c:v>265250</c:v>
                </c:pt>
                <c:pt idx="106">
                  <c:v>240600</c:v>
                </c:pt>
                <c:pt idx="107">
                  <c:v>236125</c:v>
                </c:pt>
                <c:pt idx="108">
                  <c:v>238325</c:v>
                </c:pt>
                <c:pt idx="109">
                  <c:v>240850</c:v>
                </c:pt>
                <c:pt idx="110">
                  <c:v>242825</c:v>
                </c:pt>
                <c:pt idx="111">
                  <c:v>249250</c:v>
                </c:pt>
                <c:pt idx="112">
                  <c:v>260050</c:v>
                </c:pt>
                <c:pt idx="113">
                  <c:v>261050</c:v>
                </c:pt>
                <c:pt idx="114">
                  <c:v>259800</c:v>
                </c:pt>
                <c:pt idx="115">
                  <c:v>236350</c:v>
                </c:pt>
                <c:pt idx="116">
                  <c:v>239550</c:v>
                </c:pt>
                <c:pt idx="117">
                  <c:v>244050</c:v>
                </c:pt>
                <c:pt idx="118">
                  <c:v>244425</c:v>
                </c:pt>
                <c:pt idx="119">
                  <c:v>246775</c:v>
                </c:pt>
                <c:pt idx="120">
                  <c:v>254475</c:v>
                </c:pt>
                <c:pt idx="121">
                  <c:v>258025</c:v>
                </c:pt>
                <c:pt idx="122">
                  <c:v>267700</c:v>
                </c:pt>
                <c:pt idx="123">
                  <c:v>268300</c:v>
                </c:pt>
                <c:pt idx="124">
                  <c:v>273625</c:v>
                </c:pt>
                <c:pt idx="125">
                  <c:v>278375</c:v>
                </c:pt>
                <c:pt idx="126">
                  <c:v>284050</c:v>
                </c:pt>
                <c:pt idx="127">
                  <c:v>259250</c:v>
                </c:pt>
                <c:pt idx="128">
                  <c:v>249300</c:v>
                </c:pt>
                <c:pt idx="129">
                  <c:v>209325</c:v>
                </c:pt>
                <c:pt idx="130">
                  <c:v>197850</c:v>
                </c:pt>
                <c:pt idx="131">
                  <c:v>192200</c:v>
                </c:pt>
                <c:pt idx="132">
                  <c:v>177800</c:v>
                </c:pt>
                <c:pt idx="133">
                  <c:v>178150</c:v>
                </c:pt>
                <c:pt idx="134">
                  <c:v>164775</c:v>
                </c:pt>
                <c:pt idx="135">
                  <c:v>166700</c:v>
                </c:pt>
                <c:pt idx="136">
                  <c:v>167800</c:v>
                </c:pt>
                <c:pt idx="137">
                  <c:v>167275</c:v>
                </c:pt>
                <c:pt idx="138">
                  <c:v>168475</c:v>
                </c:pt>
                <c:pt idx="139">
                  <c:v>172300</c:v>
                </c:pt>
                <c:pt idx="140">
                  <c:v>173275</c:v>
                </c:pt>
                <c:pt idx="141">
                  <c:v>175425</c:v>
                </c:pt>
                <c:pt idx="142">
                  <c:v>176175</c:v>
                </c:pt>
                <c:pt idx="143">
                  <c:v>177175</c:v>
                </c:pt>
                <c:pt idx="144">
                  <c:v>178300</c:v>
                </c:pt>
                <c:pt idx="145">
                  <c:v>182575</c:v>
                </c:pt>
                <c:pt idx="146">
                  <c:v>189425</c:v>
                </c:pt>
                <c:pt idx="147">
                  <c:v>194600</c:v>
                </c:pt>
                <c:pt idx="148">
                  <c:v>198950</c:v>
                </c:pt>
                <c:pt idx="149">
                  <c:v>205975</c:v>
                </c:pt>
                <c:pt idx="150">
                  <c:v>211750</c:v>
                </c:pt>
                <c:pt idx="151">
                  <c:v>231450</c:v>
                </c:pt>
                <c:pt idx="152">
                  <c:v>229800</c:v>
                </c:pt>
                <c:pt idx="153">
                  <c:v>236250</c:v>
                </c:pt>
                <c:pt idx="154">
                  <c:v>258475</c:v>
                </c:pt>
                <c:pt idx="155">
                  <c:v>250750</c:v>
                </c:pt>
                <c:pt idx="156">
                  <c:v>252650</c:v>
                </c:pt>
                <c:pt idx="157">
                  <c:v>262900</c:v>
                </c:pt>
                <c:pt idx="158">
                  <c:v>269750</c:v>
                </c:pt>
                <c:pt idx="159">
                  <c:v>274700</c:v>
                </c:pt>
                <c:pt idx="160">
                  <c:v>280450</c:v>
                </c:pt>
                <c:pt idx="161">
                  <c:v>288450</c:v>
                </c:pt>
                <c:pt idx="162">
                  <c:v>290900</c:v>
                </c:pt>
                <c:pt idx="163">
                  <c:v>298200</c:v>
                </c:pt>
                <c:pt idx="164">
                  <c:v>302325</c:v>
                </c:pt>
                <c:pt idx="165">
                  <c:v>307225</c:v>
                </c:pt>
                <c:pt idx="166">
                  <c:v>306000</c:v>
                </c:pt>
                <c:pt idx="167">
                  <c:v>304125</c:v>
                </c:pt>
                <c:pt idx="168">
                  <c:v>293200</c:v>
                </c:pt>
                <c:pt idx="169">
                  <c:v>293600</c:v>
                </c:pt>
                <c:pt idx="170">
                  <c:v>291675</c:v>
                </c:pt>
                <c:pt idx="171">
                  <c:v>294825</c:v>
                </c:pt>
                <c:pt idx="172">
                  <c:v>302950</c:v>
                </c:pt>
                <c:pt idx="173">
                  <c:v>309400</c:v>
                </c:pt>
                <c:pt idx="174">
                  <c:v>313700</c:v>
                </c:pt>
                <c:pt idx="175">
                  <c:v>313600</c:v>
                </c:pt>
                <c:pt idx="176">
                  <c:v>318800</c:v>
                </c:pt>
                <c:pt idx="177">
                  <c:v>322675</c:v>
                </c:pt>
                <c:pt idx="178">
                  <c:v>329200</c:v>
                </c:pt>
                <c:pt idx="179">
                  <c:v>314200</c:v>
                </c:pt>
                <c:pt idx="180">
                  <c:v>318075</c:v>
                </c:pt>
                <c:pt idx="181">
                  <c:v>319125</c:v>
                </c:pt>
                <c:pt idx="182">
                  <c:v>323475</c:v>
                </c:pt>
                <c:pt idx="183">
                  <c:v>328325</c:v>
                </c:pt>
                <c:pt idx="184">
                  <c:v>332950</c:v>
                </c:pt>
                <c:pt idx="185">
                  <c:v>341050</c:v>
                </c:pt>
                <c:pt idx="186">
                  <c:v>343450</c:v>
                </c:pt>
                <c:pt idx="187">
                  <c:v>345900</c:v>
                </c:pt>
                <c:pt idx="188">
                  <c:v>354750</c:v>
                </c:pt>
                <c:pt idx="189">
                  <c:v>358075</c:v>
                </c:pt>
                <c:pt idx="190">
                  <c:v>361125</c:v>
                </c:pt>
                <c:pt idx="191">
                  <c:v>362475</c:v>
                </c:pt>
                <c:pt idx="192">
                  <c:v>365700</c:v>
                </c:pt>
                <c:pt idx="193">
                  <c:v>382250</c:v>
                </c:pt>
                <c:pt idx="194">
                  <c:v>386850</c:v>
                </c:pt>
                <c:pt idx="195">
                  <c:v>394125</c:v>
                </c:pt>
                <c:pt idx="196">
                  <c:v>401225</c:v>
                </c:pt>
                <c:pt idx="197">
                  <c:v>404525</c:v>
                </c:pt>
                <c:pt idx="198">
                  <c:v>406425</c:v>
                </c:pt>
                <c:pt idx="199">
                  <c:v>412950</c:v>
                </c:pt>
                <c:pt idx="200">
                  <c:v>419025</c:v>
                </c:pt>
                <c:pt idx="201">
                  <c:v>421700</c:v>
                </c:pt>
                <c:pt idx="202">
                  <c:v>427050</c:v>
                </c:pt>
                <c:pt idx="203">
                  <c:v>431000</c:v>
                </c:pt>
                <c:pt idx="204">
                  <c:v>438100</c:v>
                </c:pt>
                <c:pt idx="205">
                  <c:v>465250</c:v>
                </c:pt>
                <c:pt idx="206">
                  <c:v>469875</c:v>
                </c:pt>
                <c:pt idx="207">
                  <c:v>474300</c:v>
                </c:pt>
                <c:pt idx="208">
                  <c:v>480850</c:v>
                </c:pt>
                <c:pt idx="209">
                  <c:v>494625</c:v>
                </c:pt>
                <c:pt idx="210">
                  <c:v>504275</c:v>
                </c:pt>
                <c:pt idx="211">
                  <c:v>508375</c:v>
                </c:pt>
                <c:pt idx="212">
                  <c:v>515725</c:v>
                </c:pt>
                <c:pt idx="213">
                  <c:v>525025</c:v>
                </c:pt>
                <c:pt idx="214">
                  <c:v>530500</c:v>
                </c:pt>
                <c:pt idx="215">
                  <c:v>541850</c:v>
                </c:pt>
                <c:pt idx="216">
                  <c:v>550550</c:v>
                </c:pt>
                <c:pt idx="217">
                  <c:v>561950</c:v>
                </c:pt>
                <c:pt idx="218">
                  <c:v>568425</c:v>
                </c:pt>
                <c:pt idx="219">
                  <c:v>576650</c:v>
                </c:pt>
                <c:pt idx="220">
                  <c:v>587675</c:v>
                </c:pt>
                <c:pt idx="221">
                  <c:v>596325</c:v>
                </c:pt>
                <c:pt idx="222">
                  <c:v>602100</c:v>
                </c:pt>
                <c:pt idx="223">
                  <c:v>608500</c:v>
                </c:pt>
                <c:pt idx="224">
                  <c:v>624350</c:v>
                </c:pt>
                <c:pt idx="225">
                  <c:v>629875</c:v>
                </c:pt>
                <c:pt idx="226">
                  <c:v>637925</c:v>
                </c:pt>
                <c:pt idx="227">
                  <c:v>643575</c:v>
                </c:pt>
                <c:pt idx="228">
                  <c:v>641925</c:v>
                </c:pt>
                <c:pt idx="229">
                  <c:v>653975</c:v>
                </c:pt>
                <c:pt idx="230">
                  <c:v>661300</c:v>
                </c:pt>
                <c:pt idx="231">
                  <c:v>674325</c:v>
                </c:pt>
                <c:pt idx="232">
                  <c:v>681925</c:v>
                </c:pt>
                <c:pt idx="233">
                  <c:v>585825</c:v>
                </c:pt>
                <c:pt idx="234">
                  <c:v>594950</c:v>
                </c:pt>
                <c:pt idx="235">
                  <c:v>600375</c:v>
                </c:pt>
                <c:pt idx="236">
                  <c:v>610700</c:v>
                </c:pt>
                <c:pt idx="237">
                  <c:v>646500</c:v>
                </c:pt>
                <c:pt idx="238">
                  <c:v>660600</c:v>
                </c:pt>
                <c:pt idx="239">
                  <c:v>675700</c:v>
                </c:pt>
                <c:pt idx="240">
                  <c:v>718275</c:v>
                </c:pt>
                <c:pt idx="241">
                  <c:v>794925</c:v>
                </c:pt>
                <c:pt idx="242">
                  <c:v>831250</c:v>
                </c:pt>
                <c:pt idx="243">
                  <c:v>848950</c:v>
                </c:pt>
                <c:pt idx="244">
                  <c:v>843425</c:v>
                </c:pt>
                <c:pt idx="245">
                  <c:v>854925</c:v>
                </c:pt>
                <c:pt idx="246">
                  <c:v>873325</c:v>
                </c:pt>
                <c:pt idx="247">
                  <c:v>883125</c:v>
                </c:pt>
                <c:pt idx="248">
                  <c:v>891325</c:v>
                </c:pt>
                <c:pt idx="249">
                  <c:v>900800</c:v>
                </c:pt>
                <c:pt idx="250">
                  <c:v>877900</c:v>
                </c:pt>
                <c:pt idx="251">
                  <c:v>880150</c:v>
                </c:pt>
                <c:pt idx="252">
                  <c:v>882775</c:v>
                </c:pt>
                <c:pt idx="253">
                  <c:v>879500</c:v>
                </c:pt>
                <c:pt idx="254">
                  <c:v>895225</c:v>
                </c:pt>
                <c:pt idx="255">
                  <c:v>828350</c:v>
                </c:pt>
                <c:pt idx="256">
                  <c:v>774000</c:v>
                </c:pt>
                <c:pt idx="257">
                  <c:v>726525</c:v>
                </c:pt>
                <c:pt idx="258">
                  <c:v>726325</c:v>
                </c:pt>
                <c:pt idx="259">
                  <c:v>726525</c:v>
                </c:pt>
                <c:pt idx="260">
                  <c:v>739900</c:v>
                </c:pt>
                <c:pt idx="261">
                  <c:v>761325</c:v>
                </c:pt>
                <c:pt idx="262">
                  <c:v>774175</c:v>
                </c:pt>
                <c:pt idx="263">
                  <c:v>786550</c:v>
                </c:pt>
                <c:pt idx="264">
                  <c:v>803025</c:v>
                </c:pt>
                <c:pt idx="265">
                  <c:v>819050</c:v>
                </c:pt>
                <c:pt idx="266">
                  <c:v>842700</c:v>
                </c:pt>
                <c:pt idx="267">
                  <c:v>859950</c:v>
                </c:pt>
                <c:pt idx="268">
                  <c:v>877800</c:v>
                </c:pt>
                <c:pt idx="269">
                  <c:v>885125</c:v>
                </c:pt>
                <c:pt idx="270">
                  <c:v>875125</c:v>
                </c:pt>
                <c:pt idx="271">
                  <c:v>863725</c:v>
                </c:pt>
                <c:pt idx="272">
                  <c:v>857375</c:v>
                </c:pt>
                <c:pt idx="273">
                  <c:v>809825</c:v>
                </c:pt>
                <c:pt idx="274">
                  <c:v>783400</c:v>
                </c:pt>
                <c:pt idx="275">
                  <c:v>662800</c:v>
                </c:pt>
                <c:pt idx="276">
                  <c:v>635825</c:v>
                </c:pt>
                <c:pt idx="277">
                  <c:v>629400</c:v>
                </c:pt>
                <c:pt idx="278">
                  <c:v>608325</c:v>
                </c:pt>
                <c:pt idx="279">
                  <c:v>599275</c:v>
                </c:pt>
                <c:pt idx="280">
                  <c:v>589825</c:v>
                </c:pt>
                <c:pt idx="281">
                  <c:v>577175</c:v>
                </c:pt>
                <c:pt idx="282">
                  <c:v>581925</c:v>
                </c:pt>
                <c:pt idx="283">
                  <c:v>583650</c:v>
                </c:pt>
                <c:pt idx="284">
                  <c:v>589650</c:v>
                </c:pt>
                <c:pt idx="285">
                  <c:v>598900</c:v>
                </c:pt>
                <c:pt idx="286">
                  <c:v>605950</c:v>
                </c:pt>
                <c:pt idx="287">
                  <c:v>612825</c:v>
                </c:pt>
                <c:pt idx="288">
                  <c:v>618050</c:v>
                </c:pt>
                <c:pt idx="289">
                  <c:v>624925</c:v>
                </c:pt>
                <c:pt idx="290">
                  <c:v>629425</c:v>
                </c:pt>
                <c:pt idx="291">
                  <c:v>634300</c:v>
                </c:pt>
                <c:pt idx="292">
                  <c:v>641925</c:v>
                </c:pt>
                <c:pt idx="293">
                  <c:v>648175</c:v>
                </c:pt>
                <c:pt idx="294">
                  <c:v>654400</c:v>
                </c:pt>
                <c:pt idx="295">
                  <c:v>658800</c:v>
                </c:pt>
                <c:pt idx="296">
                  <c:v>660675</c:v>
                </c:pt>
                <c:pt idx="297">
                  <c:v>643750</c:v>
                </c:pt>
                <c:pt idx="298">
                  <c:v>628350</c:v>
                </c:pt>
                <c:pt idx="299">
                  <c:v>627350</c:v>
                </c:pt>
                <c:pt idx="300">
                  <c:v>631900</c:v>
                </c:pt>
                <c:pt idx="301">
                  <c:v>638900</c:v>
                </c:pt>
                <c:pt idx="302">
                  <c:v>642500</c:v>
                </c:pt>
                <c:pt idx="303">
                  <c:v>647850</c:v>
                </c:pt>
                <c:pt idx="304">
                  <c:v>652300</c:v>
                </c:pt>
                <c:pt idx="305">
                  <c:v>655550</c:v>
                </c:pt>
              </c:numCache>
            </c:numRef>
          </c:val>
          <c:extLst xmlns:c16r2="http://schemas.microsoft.com/office/drawing/2015/06/chart">
            <c:ext xmlns:c16="http://schemas.microsoft.com/office/drawing/2014/chart" uri="{C3380CC4-5D6E-409C-BE32-E72D297353CC}">
              <c16:uniqueId val="{00000000-B5F1-4CBD-9E66-BCDB75600299}"/>
            </c:ext>
          </c:extLst>
        </c:ser>
        <c:marker val="1"/>
        <c:axId val="195139072"/>
        <c:axId val="195140608"/>
      </c:lineChart>
      <c:dateAx>
        <c:axId val="195139072"/>
        <c:scaling>
          <c:orientation val="minMax"/>
        </c:scaling>
        <c:axPos val="b"/>
        <c:numFmt formatCode="[$-409]mmm\-yy;@" sourceLinked="0"/>
        <c:tickLblPos val="nextTo"/>
        <c:txPr>
          <a:bodyPr rot="-5400000" vert="horz"/>
          <a:lstStyle/>
          <a:p>
            <a:pPr>
              <a:defRPr sz="800">
                <a:solidFill>
                  <a:srgbClr val="002060"/>
                </a:solidFill>
              </a:defRPr>
            </a:pPr>
            <a:endParaRPr lang="zh-CN"/>
          </a:p>
        </c:txPr>
        <c:crossAx val="195140608"/>
        <c:crosses val="autoZero"/>
        <c:auto val="1"/>
        <c:lblOffset val="100"/>
        <c:baseTimeUnit val="days"/>
      </c:dateAx>
      <c:valAx>
        <c:axId val="195140608"/>
        <c:scaling>
          <c:orientation val="minMax"/>
        </c:scaling>
        <c:axPos val="l"/>
        <c:numFmt formatCode="0_ " sourceLinked="0"/>
        <c:tickLblPos val="nextTo"/>
        <c:txPr>
          <a:bodyPr/>
          <a:lstStyle/>
          <a:p>
            <a:pPr>
              <a:defRPr sz="800">
                <a:solidFill>
                  <a:srgbClr val="002060"/>
                </a:solidFill>
              </a:defRPr>
            </a:pPr>
            <a:endParaRPr lang="zh-CN"/>
          </a:p>
        </c:txPr>
        <c:crossAx val="195139072"/>
        <c:crosses val="autoZero"/>
        <c:crossBetween val="between"/>
      </c:valAx>
    </c:plotArea>
    <c:legend>
      <c:legendPos val="t"/>
      <c:layout/>
      <c:txPr>
        <a:bodyPr/>
        <a:lstStyle/>
        <a:p>
          <a:pPr>
            <a:defRPr sz="900">
              <a:solidFill>
                <a:srgbClr val="002060"/>
              </a:solidFill>
              <a:latin typeface="华文细黑" panose="02010600040101010101" pitchFamily="2" charset="-122"/>
              <a:ea typeface="华文细黑" panose="02010600040101010101" pitchFamily="2" charset="-122"/>
            </a:defRPr>
          </a:pPr>
          <a:endParaRPr lang="zh-CN"/>
        </a:p>
      </c:txPr>
    </c:legend>
    <c:plotVisOnly val="1"/>
    <c:dispBlanksAs val="gap"/>
  </c:chart>
  <c:spPr>
    <a:ln>
      <a:noFill/>
    </a:ln>
  </c:sp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02657265880937"/>
          <c:y val="5.5133544454015651E-2"/>
          <c:w val="0.80341336685994813"/>
          <c:h val="0.65426267000143623"/>
        </c:manualLayout>
      </c:layout>
      <c:lineChart>
        <c:grouping val="standard"/>
        <c:ser>
          <c:idx val="3"/>
          <c:order val="0"/>
          <c:tx>
            <c:strRef>
              <c:f>电解铝社会库存zhou!$J$18:$J$19</c:f>
              <c:strCache>
                <c:ptCount val="1"/>
                <c:pt idx="0">
                  <c:v>电解铝现货库存 日</c:v>
                </c:pt>
              </c:strCache>
            </c:strRef>
          </c:tx>
          <c:spPr>
            <a:ln w="12700">
              <a:solidFill>
                <a:srgbClr val="002060"/>
              </a:solidFill>
            </a:ln>
          </c:spPr>
          <c:marker>
            <c:symbol val="none"/>
          </c:marker>
          <c:cat>
            <c:numRef>
              <c:f>电解铝社会库存zhou!$I$20:$I$147</c:f>
              <c:numCache>
                <c:formatCode>yyyy\-mm\-dd;@</c:formatCode>
                <c:ptCount val="128"/>
                <c:pt idx="0">
                  <c:v>43206</c:v>
                </c:pt>
                <c:pt idx="1">
                  <c:v>43202</c:v>
                </c:pt>
                <c:pt idx="2">
                  <c:v>43198</c:v>
                </c:pt>
                <c:pt idx="3">
                  <c:v>43194</c:v>
                </c:pt>
                <c:pt idx="4">
                  <c:v>43192</c:v>
                </c:pt>
                <c:pt idx="5">
                  <c:v>43188</c:v>
                </c:pt>
                <c:pt idx="6">
                  <c:v>43185</c:v>
                </c:pt>
                <c:pt idx="7">
                  <c:v>43181</c:v>
                </c:pt>
                <c:pt idx="8">
                  <c:v>43178</c:v>
                </c:pt>
                <c:pt idx="9">
                  <c:v>43174</c:v>
                </c:pt>
                <c:pt idx="10">
                  <c:v>43171</c:v>
                </c:pt>
                <c:pt idx="11">
                  <c:v>43167</c:v>
                </c:pt>
                <c:pt idx="12">
                  <c:v>43164</c:v>
                </c:pt>
                <c:pt idx="13">
                  <c:v>43160</c:v>
                </c:pt>
                <c:pt idx="14">
                  <c:v>43157</c:v>
                </c:pt>
                <c:pt idx="15">
                  <c:v>43153</c:v>
                </c:pt>
                <c:pt idx="16">
                  <c:v>43145</c:v>
                </c:pt>
                <c:pt idx="17">
                  <c:v>43143</c:v>
                </c:pt>
                <c:pt idx="18">
                  <c:v>43139</c:v>
                </c:pt>
                <c:pt idx="19">
                  <c:v>43136</c:v>
                </c:pt>
                <c:pt idx="20">
                  <c:v>43132</c:v>
                </c:pt>
                <c:pt idx="21">
                  <c:v>43129</c:v>
                </c:pt>
                <c:pt idx="22">
                  <c:v>43125</c:v>
                </c:pt>
                <c:pt idx="23">
                  <c:v>43122</c:v>
                </c:pt>
                <c:pt idx="24">
                  <c:v>43118</c:v>
                </c:pt>
                <c:pt idx="25">
                  <c:v>43115</c:v>
                </c:pt>
                <c:pt idx="26">
                  <c:v>43111</c:v>
                </c:pt>
                <c:pt idx="27">
                  <c:v>43108</c:v>
                </c:pt>
                <c:pt idx="28">
                  <c:v>43104</c:v>
                </c:pt>
                <c:pt idx="29">
                  <c:v>43102</c:v>
                </c:pt>
                <c:pt idx="30">
                  <c:v>43097</c:v>
                </c:pt>
                <c:pt idx="31">
                  <c:v>43094</c:v>
                </c:pt>
                <c:pt idx="32">
                  <c:v>43090</c:v>
                </c:pt>
                <c:pt idx="33">
                  <c:v>43087</c:v>
                </c:pt>
                <c:pt idx="34">
                  <c:v>43083</c:v>
                </c:pt>
                <c:pt idx="35">
                  <c:v>43080</c:v>
                </c:pt>
                <c:pt idx="36">
                  <c:v>43076</c:v>
                </c:pt>
                <c:pt idx="37">
                  <c:v>43073</c:v>
                </c:pt>
                <c:pt idx="38">
                  <c:v>43069</c:v>
                </c:pt>
                <c:pt idx="39">
                  <c:v>43066</c:v>
                </c:pt>
                <c:pt idx="40">
                  <c:v>43062</c:v>
                </c:pt>
                <c:pt idx="41">
                  <c:v>43059</c:v>
                </c:pt>
                <c:pt idx="42">
                  <c:v>43055</c:v>
                </c:pt>
                <c:pt idx="43">
                  <c:v>43052</c:v>
                </c:pt>
                <c:pt idx="44">
                  <c:v>43048</c:v>
                </c:pt>
                <c:pt idx="45">
                  <c:v>43045</c:v>
                </c:pt>
                <c:pt idx="46">
                  <c:v>43041</c:v>
                </c:pt>
                <c:pt idx="47">
                  <c:v>43038</c:v>
                </c:pt>
                <c:pt idx="48">
                  <c:v>43034</c:v>
                </c:pt>
                <c:pt idx="49">
                  <c:v>43031</c:v>
                </c:pt>
                <c:pt idx="50">
                  <c:v>43027</c:v>
                </c:pt>
                <c:pt idx="51">
                  <c:v>43024</c:v>
                </c:pt>
                <c:pt idx="52">
                  <c:v>43020</c:v>
                </c:pt>
                <c:pt idx="53">
                  <c:v>43017</c:v>
                </c:pt>
                <c:pt idx="54">
                  <c:v>43006</c:v>
                </c:pt>
                <c:pt idx="55">
                  <c:v>43003</c:v>
                </c:pt>
                <c:pt idx="56">
                  <c:v>42999</c:v>
                </c:pt>
                <c:pt idx="57">
                  <c:v>42996</c:v>
                </c:pt>
                <c:pt idx="58">
                  <c:v>42992</c:v>
                </c:pt>
                <c:pt idx="59">
                  <c:v>42989</c:v>
                </c:pt>
                <c:pt idx="60">
                  <c:v>42985</c:v>
                </c:pt>
                <c:pt idx="61">
                  <c:v>42982</c:v>
                </c:pt>
                <c:pt idx="62">
                  <c:v>42978</c:v>
                </c:pt>
                <c:pt idx="63">
                  <c:v>42975</c:v>
                </c:pt>
                <c:pt idx="64">
                  <c:v>42971</c:v>
                </c:pt>
                <c:pt idx="65">
                  <c:v>42968</c:v>
                </c:pt>
                <c:pt idx="66">
                  <c:v>42964</c:v>
                </c:pt>
                <c:pt idx="67">
                  <c:v>42961</c:v>
                </c:pt>
                <c:pt idx="68">
                  <c:v>42957</c:v>
                </c:pt>
                <c:pt idx="69">
                  <c:v>42954</c:v>
                </c:pt>
                <c:pt idx="70">
                  <c:v>42950</c:v>
                </c:pt>
                <c:pt idx="71">
                  <c:v>42947</c:v>
                </c:pt>
                <c:pt idx="72">
                  <c:v>42943</c:v>
                </c:pt>
                <c:pt idx="73">
                  <c:v>42940</c:v>
                </c:pt>
                <c:pt idx="74">
                  <c:v>42936</c:v>
                </c:pt>
                <c:pt idx="75">
                  <c:v>42933</c:v>
                </c:pt>
                <c:pt idx="76">
                  <c:v>42929</c:v>
                </c:pt>
                <c:pt idx="77">
                  <c:v>42926</c:v>
                </c:pt>
                <c:pt idx="78">
                  <c:v>42922</c:v>
                </c:pt>
                <c:pt idx="79">
                  <c:v>42919</c:v>
                </c:pt>
                <c:pt idx="80">
                  <c:v>42915</c:v>
                </c:pt>
                <c:pt idx="81">
                  <c:v>42912</c:v>
                </c:pt>
                <c:pt idx="82">
                  <c:v>42908</c:v>
                </c:pt>
                <c:pt idx="83">
                  <c:v>42905</c:v>
                </c:pt>
                <c:pt idx="84">
                  <c:v>42901</c:v>
                </c:pt>
                <c:pt idx="85">
                  <c:v>42898</c:v>
                </c:pt>
                <c:pt idx="86">
                  <c:v>42894</c:v>
                </c:pt>
                <c:pt idx="87">
                  <c:v>42891</c:v>
                </c:pt>
                <c:pt idx="88">
                  <c:v>42887</c:v>
                </c:pt>
                <c:pt idx="89">
                  <c:v>42880</c:v>
                </c:pt>
                <c:pt idx="90">
                  <c:v>42877</c:v>
                </c:pt>
                <c:pt idx="91">
                  <c:v>42873</c:v>
                </c:pt>
                <c:pt idx="92">
                  <c:v>42870</c:v>
                </c:pt>
                <c:pt idx="93">
                  <c:v>42866</c:v>
                </c:pt>
                <c:pt idx="94">
                  <c:v>42863</c:v>
                </c:pt>
                <c:pt idx="95">
                  <c:v>42859</c:v>
                </c:pt>
                <c:pt idx="96">
                  <c:v>42857</c:v>
                </c:pt>
                <c:pt idx="97">
                  <c:v>42852</c:v>
                </c:pt>
                <c:pt idx="98">
                  <c:v>42849</c:v>
                </c:pt>
                <c:pt idx="99">
                  <c:v>42845</c:v>
                </c:pt>
                <c:pt idx="100">
                  <c:v>42842</c:v>
                </c:pt>
                <c:pt idx="101">
                  <c:v>42838</c:v>
                </c:pt>
                <c:pt idx="102">
                  <c:v>42835</c:v>
                </c:pt>
                <c:pt idx="103">
                  <c:v>42831</c:v>
                </c:pt>
                <c:pt idx="104">
                  <c:v>42830</c:v>
                </c:pt>
                <c:pt idx="105">
                  <c:v>42824</c:v>
                </c:pt>
                <c:pt idx="106">
                  <c:v>42821</c:v>
                </c:pt>
                <c:pt idx="107">
                  <c:v>42817</c:v>
                </c:pt>
                <c:pt idx="108">
                  <c:v>42814</c:v>
                </c:pt>
                <c:pt idx="109">
                  <c:v>42810</c:v>
                </c:pt>
                <c:pt idx="110">
                  <c:v>42807</c:v>
                </c:pt>
                <c:pt idx="111">
                  <c:v>42803</c:v>
                </c:pt>
                <c:pt idx="112">
                  <c:v>42800</c:v>
                </c:pt>
                <c:pt idx="113">
                  <c:v>42796</c:v>
                </c:pt>
                <c:pt idx="114">
                  <c:v>42793</c:v>
                </c:pt>
                <c:pt idx="115">
                  <c:v>42789</c:v>
                </c:pt>
                <c:pt idx="116">
                  <c:v>42786</c:v>
                </c:pt>
                <c:pt idx="117">
                  <c:v>42782</c:v>
                </c:pt>
                <c:pt idx="118">
                  <c:v>42779</c:v>
                </c:pt>
                <c:pt idx="119">
                  <c:v>42775</c:v>
                </c:pt>
                <c:pt idx="120">
                  <c:v>42772</c:v>
                </c:pt>
                <c:pt idx="121">
                  <c:v>42769</c:v>
                </c:pt>
                <c:pt idx="122">
                  <c:v>42761</c:v>
                </c:pt>
                <c:pt idx="123">
                  <c:v>42758</c:v>
                </c:pt>
                <c:pt idx="124">
                  <c:v>42754</c:v>
                </c:pt>
                <c:pt idx="125">
                  <c:v>42751</c:v>
                </c:pt>
                <c:pt idx="126">
                  <c:v>42747</c:v>
                </c:pt>
                <c:pt idx="127">
                  <c:v>42744</c:v>
                </c:pt>
              </c:numCache>
            </c:numRef>
          </c:cat>
          <c:val>
            <c:numRef>
              <c:f>电解铝社会库存zhou!$J$20:$J$147</c:f>
              <c:numCache>
                <c:formatCode>###,###,###,###,##0.00</c:formatCode>
                <c:ptCount val="128"/>
                <c:pt idx="0">
                  <c:v>221.6</c:v>
                </c:pt>
                <c:pt idx="1">
                  <c:v>223.1</c:v>
                </c:pt>
                <c:pt idx="2">
                  <c:v>222.7</c:v>
                </c:pt>
                <c:pt idx="3">
                  <c:v>223.1</c:v>
                </c:pt>
                <c:pt idx="4">
                  <c:v>222.7</c:v>
                </c:pt>
                <c:pt idx="5">
                  <c:v>224.3</c:v>
                </c:pt>
                <c:pt idx="6">
                  <c:v>225.7</c:v>
                </c:pt>
                <c:pt idx="7">
                  <c:v>228.4</c:v>
                </c:pt>
                <c:pt idx="8">
                  <c:v>228.6</c:v>
                </c:pt>
                <c:pt idx="9">
                  <c:v>228.4</c:v>
                </c:pt>
                <c:pt idx="10">
                  <c:v>226.3</c:v>
                </c:pt>
                <c:pt idx="11">
                  <c:v>221.3</c:v>
                </c:pt>
                <c:pt idx="12">
                  <c:v>218.7</c:v>
                </c:pt>
                <c:pt idx="13">
                  <c:v>212.6</c:v>
                </c:pt>
                <c:pt idx="14">
                  <c:v>207.1</c:v>
                </c:pt>
                <c:pt idx="15">
                  <c:v>195.9</c:v>
                </c:pt>
                <c:pt idx="16">
                  <c:v>181.7</c:v>
                </c:pt>
                <c:pt idx="17">
                  <c:v>180.5</c:v>
                </c:pt>
                <c:pt idx="18">
                  <c:v>178</c:v>
                </c:pt>
                <c:pt idx="19">
                  <c:v>176.4</c:v>
                </c:pt>
                <c:pt idx="20">
                  <c:v>176.3</c:v>
                </c:pt>
                <c:pt idx="21">
                  <c:v>176.8</c:v>
                </c:pt>
                <c:pt idx="22">
                  <c:v>176.5</c:v>
                </c:pt>
                <c:pt idx="23">
                  <c:v>177.4</c:v>
                </c:pt>
                <c:pt idx="24">
                  <c:v>176.4</c:v>
                </c:pt>
                <c:pt idx="25">
                  <c:v>177.8</c:v>
                </c:pt>
                <c:pt idx="26">
                  <c:v>176.8</c:v>
                </c:pt>
                <c:pt idx="27">
                  <c:v>177.7</c:v>
                </c:pt>
                <c:pt idx="28">
                  <c:v>177.4</c:v>
                </c:pt>
                <c:pt idx="29">
                  <c:v>178.1</c:v>
                </c:pt>
                <c:pt idx="30">
                  <c:v>176.2</c:v>
                </c:pt>
                <c:pt idx="31">
                  <c:v>175.2</c:v>
                </c:pt>
                <c:pt idx="32">
                  <c:v>174</c:v>
                </c:pt>
                <c:pt idx="33">
                  <c:v>174.1</c:v>
                </c:pt>
                <c:pt idx="34">
                  <c:v>174.5</c:v>
                </c:pt>
                <c:pt idx="35">
                  <c:v>175.2</c:v>
                </c:pt>
                <c:pt idx="36">
                  <c:v>176.3</c:v>
                </c:pt>
                <c:pt idx="37">
                  <c:v>176.8</c:v>
                </c:pt>
                <c:pt idx="38">
                  <c:v>175.3</c:v>
                </c:pt>
                <c:pt idx="39">
                  <c:v>173.9</c:v>
                </c:pt>
                <c:pt idx="40">
                  <c:v>174.9</c:v>
                </c:pt>
                <c:pt idx="41">
                  <c:v>176.2</c:v>
                </c:pt>
                <c:pt idx="42">
                  <c:v>175</c:v>
                </c:pt>
                <c:pt idx="43">
                  <c:v>174.8</c:v>
                </c:pt>
                <c:pt idx="44">
                  <c:v>174.3</c:v>
                </c:pt>
                <c:pt idx="45">
                  <c:v>173.9</c:v>
                </c:pt>
                <c:pt idx="46">
                  <c:v>173.4</c:v>
                </c:pt>
                <c:pt idx="47">
                  <c:v>172.8</c:v>
                </c:pt>
                <c:pt idx="48">
                  <c:v>172.1</c:v>
                </c:pt>
                <c:pt idx="49">
                  <c:v>172.1</c:v>
                </c:pt>
                <c:pt idx="50">
                  <c:v>174.5</c:v>
                </c:pt>
                <c:pt idx="51">
                  <c:v>176.7</c:v>
                </c:pt>
                <c:pt idx="52">
                  <c:v>173.2</c:v>
                </c:pt>
                <c:pt idx="53">
                  <c:v>172</c:v>
                </c:pt>
                <c:pt idx="54">
                  <c:v>164.7</c:v>
                </c:pt>
                <c:pt idx="55">
                  <c:v>165.8</c:v>
                </c:pt>
                <c:pt idx="56">
                  <c:v>166.3</c:v>
                </c:pt>
                <c:pt idx="57">
                  <c:v>164.4</c:v>
                </c:pt>
                <c:pt idx="58">
                  <c:v>164.2</c:v>
                </c:pt>
                <c:pt idx="59">
                  <c:v>160.9</c:v>
                </c:pt>
                <c:pt idx="60">
                  <c:v>164.1</c:v>
                </c:pt>
                <c:pt idx="61">
                  <c:v>161.1</c:v>
                </c:pt>
                <c:pt idx="62">
                  <c:v>158.4</c:v>
                </c:pt>
                <c:pt idx="63">
                  <c:v>155.9</c:v>
                </c:pt>
                <c:pt idx="64">
                  <c:v>153</c:v>
                </c:pt>
                <c:pt idx="65">
                  <c:v>150.6</c:v>
                </c:pt>
                <c:pt idx="66">
                  <c:v>147.30000000000001</c:v>
                </c:pt>
                <c:pt idx="67">
                  <c:v>137.80000000000001</c:v>
                </c:pt>
                <c:pt idx="68">
                  <c:v>143.30000000000001</c:v>
                </c:pt>
                <c:pt idx="69">
                  <c:v>134.69999999999999</c:v>
                </c:pt>
                <c:pt idx="70">
                  <c:v>133.4</c:v>
                </c:pt>
                <c:pt idx="71">
                  <c:v>130.6</c:v>
                </c:pt>
                <c:pt idx="72">
                  <c:v>128.30000000000001</c:v>
                </c:pt>
                <c:pt idx="73">
                  <c:v>126.7</c:v>
                </c:pt>
                <c:pt idx="74">
                  <c:v>125.7</c:v>
                </c:pt>
                <c:pt idx="75">
                  <c:v>124.2</c:v>
                </c:pt>
                <c:pt idx="76">
                  <c:v>124.8</c:v>
                </c:pt>
                <c:pt idx="77">
                  <c:v>123.8</c:v>
                </c:pt>
                <c:pt idx="78">
                  <c:v>121.8</c:v>
                </c:pt>
                <c:pt idx="79">
                  <c:v>121.5</c:v>
                </c:pt>
                <c:pt idx="80">
                  <c:v>119.8</c:v>
                </c:pt>
                <c:pt idx="81">
                  <c:v>119.3</c:v>
                </c:pt>
                <c:pt idx="82">
                  <c:v>118.8</c:v>
                </c:pt>
                <c:pt idx="83">
                  <c:v>119.4</c:v>
                </c:pt>
                <c:pt idx="84">
                  <c:v>120.5</c:v>
                </c:pt>
                <c:pt idx="85">
                  <c:v>120.9</c:v>
                </c:pt>
                <c:pt idx="86">
                  <c:v>120.7</c:v>
                </c:pt>
                <c:pt idx="87">
                  <c:v>119.8</c:v>
                </c:pt>
                <c:pt idx="88">
                  <c:v>119.2</c:v>
                </c:pt>
                <c:pt idx="89">
                  <c:v>116.9</c:v>
                </c:pt>
                <c:pt idx="90">
                  <c:v>116.9</c:v>
                </c:pt>
                <c:pt idx="91">
                  <c:v>117.4</c:v>
                </c:pt>
                <c:pt idx="92">
                  <c:v>118.1</c:v>
                </c:pt>
                <c:pt idx="93">
                  <c:v>119.5</c:v>
                </c:pt>
                <c:pt idx="94">
                  <c:v>121.5</c:v>
                </c:pt>
                <c:pt idx="95">
                  <c:v>122.6</c:v>
                </c:pt>
                <c:pt idx="96">
                  <c:v>123.1</c:v>
                </c:pt>
                <c:pt idx="97">
                  <c:v>120.6</c:v>
                </c:pt>
                <c:pt idx="98">
                  <c:v>121.5</c:v>
                </c:pt>
                <c:pt idx="99">
                  <c:v>121.8</c:v>
                </c:pt>
                <c:pt idx="100">
                  <c:v>121.8</c:v>
                </c:pt>
                <c:pt idx="101">
                  <c:v>122.2</c:v>
                </c:pt>
                <c:pt idx="102">
                  <c:v>121.5</c:v>
                </c:pt>
                <c:pt idx="103">
                  <c:v>118.9</c:v>
                </c:pt>
                <c:pt idx="104">
                  <c:v>118.5</c:v>
                </c:pt>
                <c:pt idx="105">
                  <c:v>115.3</c:v>
                </c:pt>
                <c:pt idx="106">
                  <c:v>112.6</c:v>
                </c:pt>
                <c:pt idx="107">
                  <c:v>113.9</c:v>
                </c:pt>
                <c:pt idx="108">
                  <c:v>115.5</c:v>
                </c:pt>
                <c:pt idx="109">
                  <c:v>114.3</c:v>
                </c:pt>
                <c:pt idx="110">
                  <c:v>115</c:v>
                </c:pt>
                <c:pt idx="111">
                  <c:v>112.2</c:v>
                </c:pt>
                <c:pt idx="112">
                  <c:v>108.5</c:v>
                </c:pt>
                <c:pt idx="113">
                  <c:v>102.8</c:v>
                </c:pt>
                <c:pt idx="114">
                  <c:v>98.2</c:v>
                </c:pt>
                <c:pt idx="115">
                  <c:v>95.3</c:v>
                </c:pt>
                <c:pt idx="116">
                  <c:v>90.5</c:v>
                </c:pt>
                <c:pt idx="117">
                  <c:v>87.8</c:v>
                </c:pt>
                <c:pt idx="118">
                  <c:v>82.9</c:v>
                </c:pt>
                <c:pt idx="119">
                  <c:v>77.599999999999994</c:v>
                </c:pt>
                <c:pt idx="120">
                  <c:v>73</c:v>
                </c:pt>
                <c:pt idx="121">
                  <c:v>67.5</c:v>
                </c:pt>
                <c:pt idx="122">
                  <c:v>50.7</c:v>
                </c:pt>
                <c:pt idx="123">
                  <c:v>44.3</c:v>
                </c:pt>
                <c:pt idx="124">
                  <c:v>39.5</c:v>
                </c:pt>
                <c:pt idx="125">
                  <c:v>36.300000000000004</c:v>
                </c:pt>
                <c:pt idx="126">
                  <c:v>35.5</c:v>
                </c:pt>
                <c:pt idx="127">
                  <c:v>32.6</c:v>
                </c:pt>
              </c:numCache>
            </c:numRef>
          </c:val>
        </c:ser>
        <c:marker val="1"/>
        <c:axId val="195425408"/>
        <c:axId val="195426944"/>
      </c:lineChart>
      <c:dateAx>
        <c:axId val="195425408"/>
        <c:scaling>
          <c:orientation val="minMax"/>
        </c:scaling>
        <c:axPos val="b"/>
        <c:numFmt formatCode="yyyy/mm/dd;@" sourceLinked="0"/>
        <c:tickLblPos val="nextTo"/>
        <c:txPr>
          <a:bodyPr rot="-5400000" vert="horz"/>
          <a:lstStyle/>
          <a:p>
            <a:pPr>
              <a:defRPr sz="1200"/>
            </a:pPr>
            <a:endParaRPr lang="zh-CN"/>
          </a:p>
        </c:txPr>
        <c:crossAx val="195426944"/>
        <c:crosses val="autoZero"/>
        <c:auto val="1"/>
        <c:lblOffset val="100"/>
        <c:baseTimeUnit val="days"/>
        <c:majorUnit val="2"/>
        <c:majorTimeUnit val="months"/>
      </c:dateAx>
      <c:valAx>
        <c:axId val="195426944"/>
        <c:scaling>
          <c:orientation val="minMax"/>
          <c:max val="250"/>
          <c:min val="0"/>
        </c:scaling>
        <c:axPos val="l"/>
        <c:numFmt formatCode="General" sourceLinked="0"/>
        <c:tickLblPos val="nextTo"/>
        <c:txPr>
          <a:bodyPr/>
          <a:lstStyle/>
          <a:p>
            <a:pPr>
              <a:defRPr sz="1200"/>
            </a:pPr>
            <a:endParaRPr lang="zh-CN"/>
          </a:p>
        </c:txPr>
        <c:crossAx val="195425408"/>
        <c:crossesAt val="42741"/>
        <c:crossBetween val="between"/>
        <c:majorUnit val="30"/>
      </c:valAx>
      <c:spPr>
        <a:noFill/>
      </c:spPr>
    </c:plotArea>
    <c:plotVisOnly val="1"/>
    <c:dispBlanksAs val="gap"/>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182852143482268E-2"/>
          <c:y val="2.8252405949256338E-2"/>
          <c:w val="0.88188912572142497"/>
          <c:h val="0.74945430686565651"/>
        </c:manualLayout>
      </c:layout>
      <c:barChart>
        <c:barDir val="col"/>
        <c:grouping val="clustered"/>
        <c:ser>
          <c:idx val="0"/>
          <c:order val="0"/>
          <c:tx>
            <c:strRef>
              <c:f>氧化铝进口量!$H$15:$H$16</c:f>
              <c:strCache>
                <c:ptCount val="1"/>
                <c:pt idx="0">
                  <c:v>进口数量:氧化铝:当月值 月</c:v>
                </c:pt>
              </c:strCache>
            </c:strRef>
          </c:tx>
          <c:cat>
            <c:numRef>
              <c:f>氧化铝进口量!$G$17:$G$54</c:f>
              <c:numCache>
                <c:formatCode>yyyy\-mm;@</c:formatCode>
                <c:ptCount val="38"/>
                <c:pt idx="0">
                  <c:v>43159</c:v>
                </c:pt>
                <c:pt idx="1">
                  <c:v>43131</c:v>
                </c:pt>
                <c:pt idx="2">
                  <c:v>43100</c:v>
                </c:pt>
                <c:pt idx="3">
                  <c:v>43069</c:v>
                </c:pt>
                <c:pt idx="4">
                  <c:v>43039</c:v>
                </c:pt>
                <c:pt idx="5">
                  <c:v>43008</c:v>
                </c:pt>
                <c:pt idx="6">
                  <c:v>42978</c:v>
                </c:pt>
                <c:pt idx="7">
                  <c:v>42947</c:v>
                </c:pt>
                <c:pt idx="8">
                  <c:v>42916</c:v>
                </c:pt>
                <c:pt idx="9">
                  <c:v>42886</c:v>
                </c:pt>
                <c:pt idx="10">
                  <c:v>42855</c:v>
                </c:pt>
                <c:pt idx="11">
                  <c:v>42825</c:v>
                </c:pt>
                <c:pt idx="12">
                  <c:v>42794</c:v>
                </c:pt>
                <c:pt idx="13">
                  <c:v>42766</c:v>
                </c:pt>
                <c:pt idx="14">
                  <c:v>42735</c:v>
                </c:pt>
                <c:pt idx="15">
                  <c:v>42704</c:v>
                </c:pt>
                <c:pt idx="16">
                  <c:v>42674</c:v>
                </c:pt>
                <c:pt idx="17">
                  <c:v>42643</c:v>
                </c:pt>
                <c:pt idx="18">
                  <c:v>42613</c:v>
                </c:pt>
                <c:pt idx="19">
                  <c:v>42582</c:v>
                </c:pt>
                <c:pt idx="20">
                  <c:v>42551</c:v>
                </c:pt>
                <c:pt idx="21">
                  <c:v>42521</c:v>
                </c:pt>
                <c:pt idx="22">
                  <c:v>42490</c:v>
                </c:pt>
                <c:pt idx="23">
                  <c:v>42460</c:v>
                </c:pt>
                <c:pt idx="24">
                  <c:v>42429</c:v>
                </c:pt>
                <c:pt idx="25">
                  <c:v>42400</c:v>
                </c:pt>
                <c:pt idx="26">
                  <c:v>42369</c:v>
                </c:pt>
                <c:pt idx="27">
                  <c:v>42338</c:v>
                </c:pt>
                <c:pt idx="28">
                  <c:v>42308</c:v>
                </c:pt>
                <c:pt idx="29">
                  <c:v>42277</c:v>
                </c:pt>
                <c:pt idx="30">
                  <c:v>42247</c:v>
                </c:pt>
                <c:pt idx="31">
                  <c:v>42216</c:v>
                </c:pt>
                <c:pt idx="32">
                  <c:v>42185</c:v>
                </c:pt>
                <c:pt idx="33">
                  <c:v>42155</c:v>
                </c:pt>
                <c:pt idx="34">
                  <c:v>42124</c:v>
                </c:pt>
                <c:pt idx="35">
                  <c:v>42094</c:v>
                </c:pt>
                <c:pt idx="36">
                  <c:v>42063</c:v>
                </c:pt>
                <c:pt idx="37">
                  <c:v>42035</c:v>
                </c:pt>
              </c:numCache>
            </c:numRef>
          </c:cat>
          <c:val>
            <c:numRef>
              <c:f>氧化铝进口量!$H$17:$H$54</c:f>
              <c:numCache>
                <c:formatCode>###,###,###,###,##0.00</c:formatCode>
                <c:ptCount val="38"/>
                <c:pt idx="0">
                  <c:v>103136</c:v>
                </c:pt>
                <c:pt idx="1">
                  <c:v>73624</c:v>
                </c:pt>
                <c:pt idx="2">
                  <c:v>143284</c:v>
                </c:pt>
                <c:pt idx="3">
                  <c:v>210579</c:v>
                </c:pt>
                <c:pt idx="4">
                  <c:v>277674</c:v>
                </c:pt>
                <c:pt idx="5">
                  <c:v>275385</c:v>
                </c:pt>
                <c:pt idx="6">
                  <c:v>287138</c:v>
                </c:pt>
                <c:pt idx="7">
                  <c:v>284504</c:v>
                </c:pt>
                <c:pt idx="8">
                  <c:v>73649</c:v>
                </c:pt>
                <c:pt idx="9">
                  <c:v>139571</c:v>
                </c:pt>
                <c:pt idx="10">
                  <c:v>252569</c:v>
                </c:pt>
                <c:pt idx="11">
                  <c:v>420834</c:v>
                </c:pt>
                <c:pt idx="12">
                  <c:v>234524</c:v>
                </c:pt>
                <c:pt idx="13">
                  <c:v>265766</c:v>
                </c:pt>
                <c:pt idx="14">
                  <c:v>365874</c:v>
                </c:pt>
                <c:pt idx="15">
                  <c:v>261637</c:v>
                </c:pt>
                <c:pt idx="16">
                  <c:v>229115</c:v>
                </c:pt>
                <c:pt idx="17">
                  <c:v>142452</c:v>
                </c:pt>
                <c:pt idx="18">
                  <c:v>128729</c:v>
                </c:pt>
                <c:pt idx="19">
                  <c:v>219934</c:v>
                </c:pt>
                <c:pt idx="20">
                  <c:v>160804</c:v>
                </c:pt>
                <c:pt idx="21">
                  <c:v>175350</c:v>
                </c:pt>
                <c:pt idx="22">
                  <c:v>102649</c:v>
                </c:pt>
                <c:pt idx="23">
                  <c:v>359833</c:v>
                </c:pt>
                <c:pt idx="24">
                  <c:v>372375</c:v>
                </c:pt>
                <c:pt idx="25">
                  <c:v>507528</c:v>
                </c:pt>
                <c:pt idx="26">
                  <c:v>544076</c:v>
                </c:pt>
                <c:pt idx="27">
                  <c:v>385961</c:v>
                </c:pt>
                <c:pt idx="28">
                  <c:v>581499</c:v>
                </c:pt>
                <c:pt idx="29">
                  <c:v>378151</c:v>
                </c:pt>
                <c:pt idx="30">
                  <c:v>405789</c:v>
                </c:pt>
                <c:pt idx="31">
                  <c:v>545155</c:v>
                </c:pt>
                <c:pt idx="32">
                  <c:v>223322</c:v>
                </c:pt>
                <c:pt idx="33">
                  <c:v>340542</c:v>
                </c:pt>
                <c:pt idx="34">
                  <c:v>315947</c:v>
                </c:pt>
                <c:pt idx="35">
                  <c:v>218242</c:v>
                </c:pt>
                <c:pt idx="36">
                  <c:v>329681</c:v>
                </c:pt>
                <c:pt idx="37">
                  <c:v>385194</c:v>
                </c:pt>
              </c:numCache>
            </c:numRef>
          </c:val>
        </c:ser>
        <c:axId val="233181568"/>
        <c:axId val="233183104"/>
      </c:barChart>
      <c:dateAx>
        <c:axId val="233181568"/>
        <c:scaling>
          <c:orientation val="minMax"/>
        </c:scaling>
        <c:axPos val="b"/>
        <c:numFmt formatCode="yyyy/mm;@" sourceLinked="0"/>
        <c:tickLblPos val="nextTo"/>
        <c:txPr>
          <a:bodyPr rot="-5400000" vert="horz"/>
          <a:lstStyle/>
          <a:p>
            <a:pPr>
              <a:defRPr sz="1200"/>
            </a:pPr>
            <a:endParaRPr lang="zh-CN"/>
          </a:p>
        </c:txPr>
        <c:crossAx val="233183104"/>
        <c:crosses val="autoZero"/>
        <c:auto val="1"/>
        <c:lblOffset val="100"/>
        <c:baseTimeUnit val="months"/>
        <c:majorUnit val="3"/>
        <c:majorTimeUnit val="months"/>
      </c:dateAx>
      <c:valAx>
        <c:axId val="233183104"/>
        <c:scaling>
          <c:orientation val="minMax"/>
          <c:max val="700000"/>
          <c:min val="0"/>
        </c:scaling>
        <c:axPos val="l"/>
        <c:numFmt formatCode="General" sourceLinked="0"/>
        <c:tickLblPos val="nextTo"/>
        <c:txPr>
          <a:bodyPr/>
          <a:lstStyle/>
          <a:p>
            <a:pPr>
              <a:defRPr sz="1200"/>
            </a:pPr>
            <a:endParaRPr lang="zh-CN"/>
          </a:p>
        </c:txPr>
        <c:crossAx val="233181568"/>
        <c:crosses val="autoZero"/>
        <c:crossBetween val="between"/>
        <c:majorUnit val="200000"/>
      </c:valAx>
    </c:plotArea>
    <c:plotVisOnly val="1"/>
    <c:dispBlanksAs val="gap"/>
  </c:chart>
  <c:spPr>
    <a:ln>
      <a:noFill/>
    </a:ln>
  </c:spPr>
  <c:txPr>
    <a:bodyPr/>
    <a:lstStyle/>
    <a:p>
      <a:pPr>
        <a:defRPr sz="800"/>
      </a:pPr>
      <a:endParaRPr lang="zh-CN"/>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02657265880937"/>
          <c:y val="5.5133544454015651E-2"/>
          <c:w val="0.83111797299847445"/>
          <c:h val="0.64996091830067693"/>
        </c:manualLayout>
      </c:layout>
      <c:lineChart>
        <c:grouping val="standard"/>
        <c:ser>
          <c:idx val="3"/>
          <c:order val="0"/>
          <c:tx>
            <c:strRef>
              <c:f>辅料氟化铝zhou!$M$21</c:f>
              <c:strCache>
                <c:ptCount val="1"/>
                <c:pt idx="0">
                  <c:v>氟化铝价格</c:v>
                </c:pt>
              </c:strCache>
            </c:strRef>
          </c:tx>
          <c:spPr>
            <a:ln w="12700">
              <a:solidFill>
                <a:srgbClr val="002060"/>
              </a:solidFill>
            </a:ln>
          </c:spPr>
          <c:marker>
            <c:symbol val="none"/>
          </c:marker>
          <c:cat>
            <c:numRef>
              <c:f>辅料氟化铝zhou!$L$23:$L$330</c:f>
              <c:numCache>
                <c:formatCode>yyyy\-mm\-dd;@</c:formatCode>
                <c:ptCount val="308"/>
                <c:pt idx="0">
                  <c:v>43206</c:v>
                </c:pt>
                <c:pt idx="1">
                  <c:v>43203</c:v>
                </c:pt>
                <c:pt idx="2">
                  <c:v>43202</c:v>
                </c:pt>
                <c:pt idx="3">
                  <c:v>43201</c:v>
                </c:pt>
                <c:pt idx="4">
                  <c:v>43200</c:v>
                </c:pt>
                <c:pt idx="5">
                  <c:v>43199</c:v>
                </c:pt>
                <c:pt idx="6">
                  <c:v>43194</c:v>
                </c:pt>
                <c:pt idx="7">
                  <c:v>43193</c:v>
                </c:pt>
                <c:pt idx="8">
                  <c:v>43192</c:v>
                </c:pt>
                <c:pt idx="9">
                  <c:v>43189</c:v>
                </c:pt>
                <c:pt idx="10">
                  <c:v>43188</c:v>
                </c:pt>
                <c:pt idx="11">
                  <c:v>43187</c:v>
                </c:pt>
                <c:pt idx="12">
                  <c:v>43186</c:v>
                </c:pt>
                <c:pt idx="13">
                  <c:v>43185</c:v>
                </c:pt>
                <c:pt idx="14">
                  <c:v>43182</c:v>
                </c:pt>
                <c:pt idx="15">
                  <c:v>43181</c:v>
                </c:pt>
                <c:pt idx="16">
                  <c:v>43180</c:v>
                </c:pt>
                <c:pt idx="17">
                  <c:v>43179</c:v>
                </c:pt>
                <c:pt idx="18">
                  <c:v>43178</c:v>
                </c:pt>
                <c:pt idx="19">
                  <c:v>43175</c:v>
                </c:pt>
                <c:pt idx="20">
                  <c:v>43174</c:v>
                </c:pt>
                <c:pt idx="21">
                  <c:v>43173</c:v>
                </c:pt>
                <c:pt idx="22">
                  <c:v>43172</c:v>
                </c:pt>
                <c:pt idx="23">
                  <c:v>43171</c:v>
                </c:pt>
                <c:pt idx="24">
                  <c:v>43168</c:v>
                </c:pt>
                <c:pt idx="25">
                  <c:v>43167</c:v>
                </c:pt>
                <c:pt idx="26">
                  <c:v>43166</c:v>
                </c:pt>
                <c:pt idx="27">
                  <c:v>43165</c:v>
                </c:pt>
                <c:pt idx="28">
                  <c:v>43164</c:v>
                </c:pt>
                <c:pt idx="29">
                  <c:v>43161</c:v>
                </c:pt>
                <c:pt idx="30">
                  <c:v>43160</c:v>
                </c:pt>
                <c:pt idx="31">
                  <c:v>43159</c:v>
                </c:pt>
                <c:pt idx="32">
                  <c:v>43158</c:v>
                </c:pt>
                <c:pt idx="33">
                  <c:v>43157</c:v>
                </c:pt>
                <c:pt idx="34">
                  <c:v>43154</c:v>
                </c:pt>
                <c:pt idx="35">
                  <c:v>43153</c:v>
                </c:pt>
                <c:pt idx="36">
                  <c:v>43145</c:v>
                </c:pt>
                <c:pt idx="37">
                  <c:v>43144</c:v>
                </c:pt>
                <c:pt idx="38">
                  <c:v>43143</c:v>
                </c:pt>
                <c:pt idx="39">
                  <c:v>43140</c:v>
                </c:pt>
                <c:pt idx="40">
                  <c:v>43139</c:v>
                </c:pt>
                <c:pt idx="41">
                  <c:v>43138</c:v>
                </c:pt>
                <c:pt idx="42">
                  <c:v>43137</c:v>
                </c:pt>
                <c:pt idx="43">
                  <c:v>43136</c:v>
                </c:pt>
                <c:pt idx="44">
                  <c:v>43133</c:v>
                </c:pt>
                <c:pt idx="45">
                  <c:v>43132</c:v>
                </c:pt>
                <c:pt idx="46">
                  <c:v>43131</c:v>
                </c:pt>
                <c:pt idx="47">
                  <c:v>43130</c:v>
                </c:pt>
                <c:pt idx="48">
                  <c:v>43129</c:v>
                </c:pt>
                <c:pt idx="49">
                  <c:v>43126</c:v>
                </c:pt>
                <c:pt idx="50">
                  <c:v>43125</c:v>
                </c:pt>
                <c:pt idx="51">
                  <c:v>43124</c:v>
                </c:pt>
                <c:pt idx="52">
                  <c:v>43123</c:v>
                </c:pt>
                <c:pt idx="53">
                  <c:v>43122</c:v>
                </c:pt>
                <c:pt idx="54">
                  <c:v>43119</c:v>
                </c:pt>
                <c:pt idx="55">
                  <c:v>43118</c:v>
                </c:pt>
                <c:pt idx="56">
                  <c:v>43117</c:v>
                </c:pt>
                <c:pt idx="57">
                  <c:v>43116</c:v>
                </c:pt>
                <c:pt idx="58">
                  <c:v>43115</c:v>
                </c:pt>
                <c:pt idx="59">
                  <c:v>43112</c:v>
                </c:pt>
                <c:pt idx="60">
                  <c:v>43111</c:v>
                </c:pt>
                <c:pt idx="61">
                  <c:v>43110</c:v>
                </c:pt>
                <c:pt idx="62">
                  <c:v>43109</c:v>
                </c:pt>
                <c:pt idx="63">
                  <c:v>43108</c:v>
                </c:pt>
                <c:pt idx="64">
                  <c:v>43105</c:v>
                </c:pt>
                <c:pt idx="65">
                  <c:v>43104</c:v>
                </c:pt>
                <c:pt idx="66">
                  <c:v>43103</c:v>
                </c:pt>
                <c:pt idx="67">
                  <c:v>43102</c:v>
                </c:pt>
                <c:pt idx="68">
                  <c:v>43098</c:v>
                </c:pt>
                <c:pt idx="69">
                  <c:v>43097</c:v>
                </c:pt>
                <c:pt idx="70">
                  <c:v>43096</c:v>
                </c:pt>
                <c:pt idx="71">
                  <c:v>43095</c:v>
                </c:pt>
                <c:pt idx="72">
                  <c:v>43094</c:v>
                </c:pt>
                <c:pt idx="73">
                  <c:v>43091</c:v>
                </c:pt>
                <c:pt idx="74">
                  <c:v>43090</c:v>
                </c:pt>
                <c:pt idx="75">
                  <c:v>43089</c:v>
                </c:pt>
                <c:pt idx="76">
                  <c:v>43088</c:v>
                </c:pt>
                <c:pt idx="77">
                  <c:v>43087</c:v>
                </c:pt>
                <c:pt idx="78">
                  <c:v>43084</c:v>
                </c:pt>
                <c:pt idx="79">
                  <c:v>43083</c:v>
                </c:pt>
                <c:pt idx="80">
                  <c:v>43082</c:v>
                </c:pt>
                <c:pt idx="81">
                  <c:v>43081</c:v>
                </c:pt>
                <c:pt idx="82">
                  <c:v>43080</c:v>
                </c:pt>
                <c:pt idx="83">
                  <c:v>43077</c:v>
                </c:pt>
                <c:pt idx="84">
                  <c:v>43076</c:v>
                </c:pt>
                <c:pt idx="85">
                  <c:v>43075</c:v>
                </c:pt>
                <c:pt idx="86">
                  <c:v>43074</c:v>
                </c:pt>
                <c:pt idx="87">
                  <c:v>43073</c:v>
                </c:pt>
                <c:pt idx="88">
                  <c:v>43070</c:v>
                </c:pt>
                <c:pt idx="89">
                  <c:v>43069</c:v>
                </c:pt>
                <c:pt idx="90">
                  <c:v>43068</c:v>
                </c:pt>
                <c:pt idx="91">
                  <c:v>43067</c:v>
                </c:pt>
                <c:pt idx="92">
                  <c:v>43066</c:v>
                </c:pt>
                <c:pt idx="93">
                  <c:v>43063</c:v>
                </c:pt>
                <c:pt idx="94">
                  <c:v>43062</c:v>
                </c:pt>
                <c:pt idx="95">
                  <c:v>43061</c:v>
                </c:pt>
                <c:pt idx="96">
                  <c:v>43060</c:v>
                </c:pt>
                <c:pt idx="97">
                  <c:v>43059</c:v>
                </c:pt>
                <c:pt idx="98">
                  <c:v>43056</c:v>
                </c:pt>
                <c:pt idx="99">
                  <c:v>43054</c:v>
                </c:pt>
                <c:pt idx="100">
                  <c:v>43053</c:v>
                </c:pt>
                <c:pt idx="101">
                  <c:v>43052</c:v>
                </c:pt>
                <c:pt idx="102">
                  <c:v>43049</c:v>
                </c:pt>
                <c:pt idx="103">
                  <c:v>43048</c:v>
                </c:pt>
                <c:pt idx="104">
                  <c:v>43047</c:v>
                </c:pt>
                <c:pt idx="105">
                  <c:v>43046</c:v>
                </c:pt>
                <c:pt idx="106">
                  <c:v>43045</c:v>
                </c:pt>
                <c:pt idx="107">
                  <c:v>43042</c:v>
                </c:pt>
                <c:pt idx="108">
                  <c:v>43041</c:v>
                </c:pt>
                <c:pt idx="109">
                  <c:v>43040</c:v>
                </c:pt>
                <c:pt idx="110">
                  <c:v>43039</c:v>
                </c:pt>
                <c:pt idx="111">
                  <c:v>43038</c:v>
                </c:pt>
                <c:pt idx="112">
                  <c:v>43035</c:v>
                </c:pt>
                <c:pt idx="113">
                  <c:v>43034</c:v>
                </c:pt>
                <c:pt idx="114">
                  <c:v>43033</c:v>
                </c:pt>
                <c:pt idx="115">
                  <c:v>43032</c:v>
                </c:pt>
                <c:pt idx="116">
                  <c:v>43031</c:v>
                </c:pt>
                <c:pt idx="117">
                  <c:v>43028</c:v>
                </c:pt>
                <c:pt idx="118">
                  <c:v>43027</c:v>
                </c:pt>
                <c:pt idx="119">
                  <c:v>43026</c:v>
                </c:pt>
                <c:pt idx="120">
                  <c:v>43025</c:v>
                </c:pt>
                <c:pt idx="121">
                  <c:v>43024</c:v>
                </c:pt>
                <c:pt idx="122">
                  <c:v>43021</c:v>
                </c:pt>
                <c:pt idx="123">
                  <c:v>43020</c:v>
                </c:pt>
                <c:pt idx="124">
                  <c:v>43019</c:v>
                </c:pt>
                <c:pt idx="125">
                  <c:v>43018</c:v>
                </c:pt>
                <c:pt idx="126">
                  <c:v>43017</c:v>
                </c:pt>
                <c:pt idx="127">
                  <c:v>43007</c:v>
                </c:pt>
                <c:pt idx="128">
                  <c:v>43006</c:v>
                </c:pt>
                <c:pt idx="129">
                  <c:v>43005</c:v>
                </c:pt>
                <c:pt idx="130">
                  <c:v>43004</c:v>
                </c:pt>
                <c:pt idx="131">
                  <c:v>43003</c:v>
                </c:pt>
                <c:pt idx="132">
                  <c:v>43000</c:v>
                </c:pt>
                <c:pt idx="133">
                  <c:v>42999</c:v>
                </c:pt>
                <c:pt idx="134">
                  <c:v>42998</c:v>
                </c:pt>
                <c:pt idx="135">
                  <c:v>42997</c:v>
                </c:pt>
                <c:pt idx="136">
                  <c:v>42996</c:v>
                </c:pt>
                <c:pt idx="137">
                  <c:v>42993</c:v>
                </c:pt>
                <c:pt idx="138">
                  <c:v>42992</c:v>
                </c:pt>
                <c:pt idx="139">
                  <c:v>42991</c:v>
                </c:pt>
                <c:pt idx="140">
                  <c:v>42990</c:v>
                </c:pt>
                <c:pt idx="141">
                  <c:v>42989</c:v>
                </c:pt>
                <c:pt idx="142">
                  <c:v>42986</c:v>
                </c:pt>
                <c:pt idx="143">
                  <c:v>42985</c:v>
                </c:pt>
                <c:pt idx="144">
                  <c:v>42984</c:v>
                </c:pt>
                <c:pt idx="145">
                  <c:v>42983</c:v>
                </c:pt>
                <c:pt idx="146">
                  <c:v>42982</c:v>
                </c:pt>
                <c:pt idx="147">
                  <c:v>42979</c:v>
                </c:pt>
                <c:pt idx="148">
                  <c:v>42978</c:v>
                </c:pt>
                <c:pt idx="149">
                  <c:v>42977</c:v>
                </c:pt>
                <c:pt idx="150">
                  <c:v>42976</c:v>
                </c:pt>
                <c:pt idx="151">
                  <c:v>42975</c:v>
                </c:pt>
                <c:pt idx="152">
                  <c:v>42972</c:v>
                </c:pt>
                <c:pt idx="153">
                  <c:v>42971</c:v>
                </c:pt>
                <c:pt idx="154">
                  <c:v>42970</c:v>
                </c:pt>
                <c:pt idx="155">
                  <c:v>42969</c:v>
                </c:pt>
                <c:pt idx="156">
                  <c:v>42968</c:v>
                </c:pt>
                <c:pt idx="157">
                  <c:v>42965</c:v>
                </c:pt>
                <c:pt idx="158">
                  <c:v>42964</c:v>
                </c:pt>
                <c:pt idx="159">
                  <c:v>42963</c:v>
                </c:pt>
                <c:pt idx="160">
                  <c:v>42962</c:v>
                </c:pt>
                <c:pt idx="161">
                  <c:v>42961</c:v>
                </c:pt>
                <c:pt idx="162">
                  <c:v>42958</c:v>
                </c:pt>
                <c:pt idx="163">
                  <c:v>42957</c:v>
                </c:pt>
                <c:pt idx="164">
                  <c:v>42956</c:v>
                </c:pt>
                <c:pt idx="165">
                  <c:v>42955</c:v>
                </c:pt>
                <c:pt idx="166">
                  <c:v>42954</c:v>
                </c:pt>
                <c:pt idx="167">
                  <c:v>42951</c:v>
                </c:pt>
                <c:pt idx="168">
                  <c:v>42950</c:v>
                </c:pt>
                <c:pt idx="169">
                  <c:v>42949</c:v>
                </c:pt>
                <c:pt idx="170">
                  <c:v>42948</c:v>
                </c:pt>
                <c:pt idx="171">
                  <c:v>42947</c:v>
                </c:pt>
                <c:pt idx="172">
                  <c:v>42944</c:v>
                </c:pt>
                <c:pt idx="173">
                  <c:v>42943</c:v>
                </c:pt>
                <c:pt idx="174">
                  <c:v>42942</c:v>
                </c:pt>
                <c:pt idx="175">
                  <c:v>42941</c:v>
                </c:pt>
                <c:pt idx="176">
                  <c:v>42940</c:v>
                </c:pt>
                <c:pt idx="177">
                  <c:v>42937</c:v>
                </c:pt>
                <c:pt idx="178">
                  <c:v>42936</c:v>
                </c:pt>
                <c:pt idx="179">
                  <c:v>42935</c:v>
                </c:pt>
                <c:pt idx="180">
                  <c:v>42934</c:v>
                </c:pt>
                <c:pt idx="181">
                  <c:v>42933</c:v>
                </c:pt>
                <c:pt idx="182">
                  <c:v>42930</c:v>
                </c:pt>
                <c:pt idx="183">
                  <c:v>42929</c:v>
                </c:pt>
                <c:pt idx="184">
                  <c:v>42928</c:v>
                </c:pt>
                <c:pt idx="185">
                  <c:v>42927</c:v>
                </c:pt>
                <c:pt idx="186">
                  <c:v>42926</c:v>
                </c:pt>
                <c:pt idx="187">
                  <c:v>42923</c:v>
                </c:pt>
                <c:pt idx="188">
                  <c:v>42922</c:v>
                </c:pt>
                <c:pt idx="189">
                  <c:v>42921</c:v>
                </c:pt>
                <c:pt idx="190">
                  <c:v>42920</c:v>
                </c:pt>
                <c:pt idx="191">
                  <c:v>42919</c:v>
                </c:pt>
                <c:pt idx="192">
                  <c:v>42916</c:v>
                </c:pt>
                <c:pt idx="193">
                  <c:v>42915</c:v>
                </c:pt>
                <c:pt idx="194">
                  <c:v>42914</c:v>
                </c:pt>
                <c:pt idx="195">
                  <c:v>42913</c:v>
                </c:pt>
                <c:pt idx="196">
                  <c:v>42912</c:v>
                </c:pt>
                <c:pt idx="197">
                  <c:v>42909</c:v>
                </c:pt>
                <c:pt idx="198">
                  <c:v>42908</c:v>
                </c:pt>
                <c:pt idx="199">
                  <c:v>42907</c:v>
                </c:pt>
                <c:pt idx="200">
                  <c:v>42906</c:v>
                </c:pt>
                <c:pt idx="201">
                  <c:v>42905</c:v>
                </c:pt>
                <c:pt idx="202">
                  <c:v>42902</c:v>
                </c:pt>
                <c:pt idx="203">
                  <c:v>42901</c:v>
                </c:pt>
                <c:pt idx="204">
                  <c:v>42900</c:v>
                </c:pt>
                <c:pt idx="205">
                  <c:v>42899</c:v>
                </c:pt>
                <c:pt idx="206">
                  <c:v>42898</c:v>
                </c:pt>
                <c:pt idx="207">
                  <c:v>42895</c:v>
                </c:pt>
                <c:pt idx="208">
                  <c:v>42894</c:v>
                </c:pt>
                <c:pt idx="209">
                  <c:v>42893</c:v>
                </c:pt>
                <c:pt idx="210">
                  <c:v>42892</c:v>
                </c:pt>
                <c:pt idx="211">
                  <c:v>42891</c:v>
                </c:pt>
                <c:pt idx="212">
                  <c:v>42888</c:v>
                </c:pt>
                <c:pt idx="213">
                  <c:v>42887</c:v>
                </c:pt>
                <c:pt idx="214">
                  <c:v>42886</c:v>
                </c:pt>
                <c:pt idx="215">
                  <c:v>42881</c:v>
                </c:pt>
                <c:pt idx="216">
                  <c:v>42880</c:v>
                </c:pt>
                <c:pt idx="217">
                  <c:v>42879</c:v>
                </c:pt>
                <c:pt idx="218">
                  <c:v>42878</c:v>
                </c:pt>
                <c:pt idx="219">
                  <c:v>42877</c:v>
                </c:pt>
                <c:pt idx="220">
                  <c:v>42874</c:v>
                </c:pt>
                <c:pt idx="221">
                  <c:v>42873</c:v>
                </c:pt>
                <c:pt idx="222">
                  <c:v>42872</c:v>
                </c:pt>
                <c:pt idx="223">
                  <c:v>42871</c:v>
                </c:pt>
                <c:pt idx="224">
                  <c:v>42870</c:v>
                </c:pt>
                <c:pt idx="225">
                  <c:v>42867</c:v>
                </c:pt>
                <c:pt idx="226">
                  <c:v>42866</c:v>
                </c:pt>
                <c:pt idx="227">
                  <c:v>42865</c:v>
                </c:pt>
                <c:pt idx="228">
                  <c:v>42864</c:v>
                </c:pt>
                <c:pt idx="229">
                  <c:v>42863</c:v>
                </c:pt>
                <c:pt idx="230">
                  <c:v>42860</c:v>
                </c:pt>
                <c:pt idx="231">
                  <c:v>42859</c:v>
                </c:pt>
                <c:pt idx="232">
                  <c:v>42858</c:v>
                </c:pt>
                <c:pt idx="233">
                  <c:v>42857</c:v>
                </c:pt>
                <c:pt idx="234">
                  <c:v>42853</c:v>
                </c:pt>
                <c:pt idx="235">
                  <c:v>42852</c:v>
                </c:pt>
                <c:pt idx="236">
                  <c:v>42851</c:v>
                </c:pt>
                <c:pt idx="237">
                  <c:v>42850</c:v>
                </c:pt>
                <c:pt idx="238">
                  <c:v>42849</c:v>
                </c:pt>
                <c:pt idx="239">
                  <c:v>42846</c:v>
                </c:pt>
                <c:pt idx="240">
                  <c:v>42845</c:v>
                </c:pt>
                <c:pt idx="241">
                  <c:v>42844</c:v>
                </c:pt>
                <c:pt idx="242">
                  <c:v>42843</c:v>
                </c:pt>
                <c:pt idx="243">
                  <c:v>42842</c:v>
                </c:pt>
                <c:pt idx="244">
                  <c:v>42839</c:v>
                </c:pt>
                <c:pt idx="245">
                  <c:v>42838</c:v>
                </c:pt>
                <c:pt idx="246">
                  <c:v>42837</c:v>
                </c:pt>
                <c:pt idx="247">
                  <c:v>42836</c:v>
                </c:pt>
                <c:pt idx="248">
                  <c:v>42835</c:v>
                </c:pt>
                <c:pt idx="249">
                  <c:v>42832</c:v>
                </c:pt>
                <c:pt idx="250">
                  <c:v>42831</c:v>
                </c:pt>
                <c:pt idx="251">
                  <c:v>42830</c:v>
                </c:pt>
                <c:pt idx="252">
                  <c:v>42825</c:v>
                </c:pt>
                <c:pt idx="253">
                  <c:v>42824</c:v>
                </c:pt>
                <c:pt idx="254">
                  <c:v>42823</c:v>
                </c:pt>
                <c:pt idx="255">
                  <c:v>42822</c:v>
                </c:pt>
                <c:pt idx="256">
                  <c:v>42821</c:v>
                </c:pt>
                <c:pt idx="257">
                  <c:v>42818</c:v>
                </c:pt>
                <c:pt idx="258">
                  <c:v>42817</c:v>
                </c:pt>
                <c:pt idx="259">
                  <c:v>42816</c:v>
                </c:pt>
                <c:pt idx="260">
                  <c:v>42815</c:v>
                </c:pt>
                <c:pt idx="261">
                  <c:v>42814</c:v>
                </c:pt>
                <c:pt idx="262">
                  <c:v>42811</c:v>
                </c:pt>
                <c:pt idx="263">
                  <c:v>42810</c:v>
                </c:pt>
                <c:pt idx="264">
                  <c:v>42809</c:v>
                </c:pt>
                <c:pt idx="265">
                  <c:v>42808</c:v>
                </c:pt>
                <c:pt idx="266">
                  <c:v>42807</c:v>
                </c:pt>
                <c:pt idx="267">
                  <c:v>42804</c:v>
                </c:pt>
                <c:pt idx="268">
                  <c:v>42803</c:v>
                </c:pt>
                <c:pt idx="269">
                  <c:v>42802</c:v>
                </c:pt>
                <c:pt idx="270">
                  <c:v>42801</c:v>
                </c:pt>
                <c:pt idx="271">
                  <c:v>42800</c:v>
                </c:pt>
                <c:pt idx="272">
                  <c:v>42797</c:v>
                </c:pt>
                <c:pt idx="273">
                  <c:v>42796</c:v>
                </c:pt>
                <c:pt idx="274">
                  <c:v>42795</c:v>
                </c:pt>
                <c:pt idx="275">
                  <c:v>42794</c:v>
                </c:pt>
                <c:pt idx="276">
                  <c:v>42793</c:v>
                </c:pt>
                <c:pt idx="277">
                  <c:v>42790</c:v>
                </c:pt>
                <c:pt idx="278">
                  <c:v>42789</c:v>
                </c:pt>
                <c:pt idx="279">
                  <c:v>42788</c:v>
                </c:pt>
                <c:pt idx="280">
                  <c:v>42787</c:v>
                </c:pt>
                <c:pt idx="281">
                  <c:v>42786</c:v>
                </c:pt>
                <c:pt idx="282">
                  <c:v>42783</c:v>
                </c:pt>
                <c:pt idx="283">
                  <c:v>42782</c:v>
                </c:pt>
                <c:pt idx="284">
                  <c:v>42781</c:v>
                </c:pt>
                <c:pt idx="285">
                  <c:v>42780</c:v>
                </c:pt>
                <c:pt idx="286">
                  <c:v>42779</c:v>
                </c:pt>
                <c:pt idx="287">
                  <c:v>42776</c:v>
                </c:pt>
                <c:pt idx="288">
                  <c:v>42775</c:v>
                </c:pt>
                <c:pt idx="289">
                  <c:v>42774</c:v>
                </c:pt>
                <c:pt idx="290">
                  <c:v>42773</c:v>
                </c:pt>
                <c:pt idx="291">
                  <c:v>42772</c:v>
                </c:pt>
                <c:pt idx="292">
                  <c:v>42769</c:v>
                </c:pt>
                <c:pt idx="293">
                  <c:v>42761</c:v>
                </c:pt>
                <c:pt idx="294">
                  <c:v>42760</c:v>
                </c:pt>
                <c:pt idx="295">
                  <c:v>42759</c:v>
                </c:pt>
                <c:pt idx="296">
                  <c:v>42758</c:v>
                </c:pt>
                <c:pt idx="297">
                  <c:v>42755</c:v>
                </c:pt>
                <c:pt idx="298">
                  <c:v>42754</c:v>
                </c:pt>
                <c:pt idx="299">
                  <c:v>42753</c:v>
                </c:pt>
                <c:pt idx="300">
                  <c:v>42752</c:v>
                </c:pt>
                <c:pt idx="301">
                  <c:v>42751</c:v>
                </c:pt>
                <c:pt idx="302">
                  <c:v>42748</c:v>
                </c:pt>
                <c:pt idx="303">
                  <c:v>42747</c:v>
                </c:pt>
                <c:pt idx="304">
                  <c:v>42746</c:v>
                </c:pt>
                <c:pt idx="305">
                  <c:v>42745</c:v>
                </c:pt>
                <c:pt idx="306">
                  <c:v>42744</c:v>
                </c:pt>
                <c:pt idx="307">
                  <c:v>42739</c:v>
                </c:pt>
              </c:numCache>
            </c:numRef>
          </c:cat>
          <c:val>
            <c:numRef>
              <c:f>辅料氟化铝zhou!$M$23:$M$330</c:f>
              <c:numCache>
                <c:formatCode>###,###,###,###,##0.00</c:formatCode>
                <c:ptCount val="308"/>
                <c:pt idx="0">
                  <c:v>10000</c:v>
                </c:pt>
                <c:pt idx="1">
                  <c:v>10000</c:v>
                </c:pt>
                <c:pt idx="2">
                  <c:v>10000</c:v>
                </c:pt>
                <c:pt idx="3">
                  <c:v>10000</c:v>
                </c:pt>
                <c:pt idx="4">
                  <c:v>12000</c:v>
                </c:pt>
                <c:pt idx="5">
                  <c:v>12000</c:v>
                </c:pt>
                <c:pt idx="6">
                  <c:v>12000</c:v>
                </c:pt>
                <c:pt idx="7">
                  <c:v>12000</c:v>
                </c:pt>
                <c:pt idx="8">
                  <c:v>12000</c:v>
                </c:pt>
                <c:pt idx="9">
                  <c:v>12000</c:v>
                </c:pt>
                <c:pt idx="10">
                  <c:v>12000</c:v>
                </c:pt>
                <c:pt idx="11">
                  <c:v>12000</c:v>
                </c:pt>
                <c:pt idx="12">
                  <c:v>12000</c:v>
                </c:pt>
                <c:pt idx="13">
                  <c:v>12000</c:v>
                </c:pt>
                <c:pt idx="14">
                  <c:v>12000</c:v>
                </c:pt>
                <c:pt idx="15">
                  <c:v>12000</c:v>
                </c:pt>
                <c:pt idx="16">
                  <c:v>12000</c:v>
                </c:pt>
                <c:pt idx="17">
                  <c:v>12000</c:v>
                </c:pt>
                <c:pt idx="18">
                  <c:v>12000</c:v>
                </c:pt>
                <c:pt idx="19">
                  <c:v>12000</c:v>
                </c:pt>
                <c:pt idx="20">
                  <c:v>12000</c:v>
                </c:pt>
                <c:pt idx="21">
                  <c:v>12000</c:v>
                </c:pt>
                <c:pt idx="22">
                  <c:v>12000</c:v>
                </c:pt>
                <c:pt idx="23">
                  <c:v>12000</c:v>
                </c:pt>
                <c:pt idx="24">
                  <c:v>12000</c:v>
                </c:pt>
                <c:pt idx="25">
                  <c:v>12000</c:v>
                </c:pt>
                <c:pt idx="26">
                  <c:v>12100</c:v>
                </c:pt>
                <c:pt idx="27">
                  <c:v>12100</c:v>
                </c:pt>
                <c:pt idx="28">
                  <c:v>12100</c:v>
                </c:pt>
                <c:pt idx="29">
                  <c:v>12100</c:v>
                </c:pt>
                <c:pt idx="30">
                  <c:v>12100</c:v>
                </c:pt>
                <c:pt idx="31">
                  <c:v>12100</c:v>
                </c:pt>
                <c:pt idx="32">
                  <c:v>12100</c:v>
                </c:pt>
                <c:pt idx="33">
                  <c:v>12100</c:v>
                </c:pt>
                <c:pt idx="34">
                  <c:v>12100</c:v>
                </c:pt>
                <c:pt idx="35">
                  <c:v>12100</c:v>
                </c:pt>
                <c:pt idx="36">
                  <c:v>12100</c:v>
                </c:pt>
                <c:pt idx="37">
                  <c:v>12100</c:v>
                </c:pt>
                <c:pt idx="38">
                  <c:v>12100</c:v>
                </c:pt>
                <c:pt idx="39">
                  <c:v>12100</c:v>
                </c:pt>
                <c:pt idx="40">
                  <c:v>12100</c:v>
                </c:pt>
                <c:pt idx="41">
                  <c:v>12100</c:v>
                </c:pt>
                <c:pt idx="42">
                  <c:v>12100</c:v>
                </c:pt>
                <c:pt idx="43">
                  <c:v>12100</c:v>
                </c:pt>
                <c:pt idx="44">
                  <c:v>12100</c:v>
                </c:pt>
                <c:pt idx="45">
                  <c:v>12100</c:v>
                </c:pt>
                <c:pt idx="46">
                  <c:v>12100</c:v>
                </c:pt>
                <c:pt idx="47">
                  <c:v>12100</c:v>
                </c:pt>
                <c:pt idx="48">
                  <c:v>12100</c:v>
                </c:pt>
                <c:pt idx="49">
                  <c:v>12100</c:v>
                </c:pt>
                <c:pt idx="50">
                  <c:v>12100</c:v>
                </c:pt>
                <c:pt idx="51">
                  <c:v>12000</c:v>
                </c:pt>
                <c:pt idx="52">
                  <c:v>12000</c:v>
                </c:pt>
                <c:pt idx="53">
                  <c:v>12000</c:v>
                </c:pt>
                <c:pt idx="54">
                  <c:v>12000</c:v>
                </c:pt>
                <c:pt idx="55">
                  <c:v>12000</c:v>
                </c:pt>
                <c:pt idx="56">
                  <c:v>12000</c:v>
                </c:pt>
                <c:pt idx="57">
                  <c:v>12000</c:v>
                </c:pt>
                <c:pt idx="58">
                  <c:v>12000</c:v>
                </c:pt>
                <c:pt idx="59">
                  <c:v>12000</c:v>
                </c:pt>
                <c:pt idx="60">
                  <c:v>12000</c:v>
                </c:pt>
                <c:pt idx="61">
                  <c:v>12000</c:v>
                </c:pt>
                <c:pt idx="62">
                  <c:v>12000</c:v>
                </c:pt>
                <c:pt idx="63">
                  <c:v>12000</c:v>
                </c:pt>
                <c:pt idx="64">
                  <c:v>12000</c:v>
                </c:pt>
                <c:pt idx="65">
                  <c:v>12000</c:v>
                </c:pt>
                <c:pt idx="66">
                  <c:v>12000</c:v>
                </c:pt>
                <c:pt idx="67">
                  <c:v>12000</c:v>
                </c:pt>
                <c:pt idx="68">
                  <c:v>12000</c:v>
                </c:pt>
                <c:pt idx="69">
                  <c:v>12000</c:v>
                </c:pt>
                <c:pt idx="70">
                  <c:v>12000</c:v>
                </c:pt>
                <c:pt idx="71">
                  <c:v>12000</c:v>
                </c:pt>
                <c:pt idx="72">
                  <c:v>12000</c:v>
                </c:pt>
                <c:pt idx="73">
                  <c:v>12000</c:v>
                </c:pt>
                <c:pt idx="74">
                  <c:v>12000</c:v>
                </c:pt>
                <c:pt idx="75">
                  <c:v>12000</c:v>
                </c:pt>
                <c:pt idx="76">
                  <c:v>12000</c:v>
                </c:pt>
                <c:pt idx="77">
                  <c:v>12000</c:v>
                </c:pt>
                <c:pt idx="78">
                  <c:v>12000</c:v>
                </c:pt>
                <c:pt idx="79">
                  <c:v>12000</c:v>
                </c:pt>
                <c:pt idx="80">
                  <c:v>12000</c:v>
                </c:pt>
                <c:pt idx="81">
                  <c:v>12000</c:v>
                </c:pt>
                <c:pt idx="82">
                  <c:v>12000</c:v>
                </c:pt>
                <c:pt idx="83">
                  <c:v>12000</c:v>
                </c:pt>
                <c:pt idx="84">
                  <c:v>12000</c:v>
                </c:pt>
                <c:pt idx="85">
                  <c:v>12000</c:v>
                </c:pt>
                <c:pt idx="86">
                  <c:v>12000</c:v>
                </c:pt>
                <c:pt idx="87">
                  <c:v>12000</c:v>
                </c:pt>
                <c:pt idx="88">
                  <c:v>12000</c:v>
                </c:pt>
                <c:pt idx="89">
                  <c:v>12000</c:v>
                </c:pt>
                <c:pt idx="90">
                  <c:v>12000</c:v>
                </c:pt>
                <c:pt idx="91">
                  <c:v>12000</c:v>
                </c:pt>
                <c:pt idx="92">
                  <c:v>12000</c:v>
                </c:pt>
                <c:pt idx="93">
                  <c:v>12000</c:v>
                </c:pt>
                <c:pt idx="94">
                  <c:v>12000</c:v>
                </c:pt>
                <c:pt idx="95">
                  <c:v>12000</c:v>
                </c:pt>
                <c:pt idx="96">
                  <c:v>12000</c:v>
                </c:pt>
                <c:pt idx="97">
                  <c:v>12000</c:v>
                </c:pt>
                <c:pt idx="98">
                  <c:v>12000</c:v>
                </c:pt>
                <c:pt idx="99">
                  <c:v>12000</c:v>
                </c:pt>
                <c:pt idx="100">
                  <c:v>12000</c:v>
                </c:pt>
                <c:pt idx="101">
                  <c:v>12000</c:v>
                </c:pt>
                <c:pt idx="102">
                  <c:v>12000</c:v>
                </c:pt>
                <c:pt idx="103">
                  <c:v>12000</c:v>
                </c:pt>
                <c:pt idx="104">
                  <c:v>12000</c:v>
                </c:pt>
                <c:pt idx="105">
                  <c:v>12000</c:v>
                </c:pt>
                <c:pt idx="106">
                  <c:v>12000</c:v>
                </c:pt>
                <c:pt idx="107">
                  <c:v>12000</c:v>
                </c:pt>
                <c:pt idx="108">
                  <c:v>12000</c:v>
                </c:pt>
                <c:pt idx="109">
                  <c:v>12000</c:v>
                </c:pt>
                <c:pt idx="110">
                  <c:v>9400</c:v>
                </c:pt>
                <c:pt idx="111">
                  <c:v>9400</c:v>
                </c:pt>
                <c:pt idx="112">
                  <c:v>9400</c:v>
                </c:pt>
                <c:pt idx="113">
                  <c:v>9400</c:v>
                </c:pt>
                <c:pt idx="114">
                  <c:v>9400</c:v>
                </c:pt>
                <c:pt idx="115">
                  <c:v>9400</c:v>
                </c:pt>
                <c:pt idx="116">
                  <c:v>9400</c:v>
                </c:pt>
                <c:pt idx="117">
                  <c:v>9400</c:v>
                </c:pt>
                <c:pt idx="118">
                  <c:v>9400</c:v>
                </c:pt>
                <c:pt idx="119">
                  <c:v>9400</c:v>
                </c:pt>
                <c:pt idx="120">
                  <c:v>9400</c:v>
                </c:pt>
                <c:pt idx="121">
                  <c:v>9400</c:v>
                </c:pt>
                <c:pt idx="122">
                  <c:v>9400</c:v>
                </c:pt>
                <c:pt idx="123">
                  <c:v>9400</c:v>
                </c:pt>
                <c:pt idx="124">
                  <c:v>9400</c:v>
                </c:pt>
                <c:pt idx="125">
                  <c:v>9400</c:v>
                </c:pt>
                <c:pt idx="126">
                  <c:v>9400</c:v>
                </c:pt>
                <c:pt idx="127">
                  <c:v>9400</c:v>
                </c:pt>
                <c:pt idx="128">
                  <c:v>9400</c:v>
                </c:pt>
                <c:pt idx="129">
                  <c:v>9400</c:v>
                </c:pt>
                <c:pt idx="130">
                  <c:v>9400</c:v>
                </c:pt>
                <c:pt idx="131">
                  <c:v>8400</c:v>
                </c:pt>
                <c:pt idx="132">
                  <c:v>8400</c:v>
                </c:pt>
                <c:pt idx="133">
                  <c:v>8400</c:v>
                </c:pt>
                <c:pt idx="134">
                  <c:v>8400</c:v>
                </c:pt>
                <c:pt idx="135">
                  <c:v>8400</c:v>
                </c:pt>
                <c:pt idx="136">
                  <c:v>8400</c:v>
                </c:pt>
                <c:pt idx="137">
                  <c:v>8400</c:v>
                </c:pt>
                <c:pt idx="138">
                  <c:v>8400</c:v>
                </c:pt>
                <c:pt idx="139">
                  <c:v>8400</c:v>
                </c:pt>
                <c:pt idx="140">
                  <c:v>8400</c:v>
                </c:pt>
                <c:pt idx="141">
                  <c:v>8400</c:v>
                </c:pt>
                <c:pt idx="142">
                  <c:v>8400</c:v>
                </c:pt>
                <c:pt idx="143">
                  <c:v>8400</c:v>
                </c:pt>
                <c:pt idx="144">
                  <c:v>8400</c:v>
                </c:pt>
                <c:pt idx="145">
                  <c:v>8400</c:v>
                </c:pt>
                <c:pt idx="146">
                  <c:v>8400</c:v>
                </c:pt>
                <c:pt idx="147">
                  <c:v>8500</c:v>
                </c:pt>
                <c:pt idx="148">
                  <c:v>8500</c:v>
                </c:pt>
                <c:pt idx="149">
                  <c:v>8500</c:v>
                </c:pt>
                <c:pt idx="150">
                  <c:v>8500</c:v>
                </c:pt>
                <c:pt idx="151">
                  <c:v>8500</c:v>
                </c:pt>
                <c:pt idx="152">
                  <c:v>8500</c:v>
                </c:pt>
                <c:pt idx="153">
                  <c:v>8500</c:v>
                </c:pt>
                <c:pt idx="154">
                  <c:v>8500</c:v>
                </c:pt>
                <c:pt idx="155">
                  <c:v>8500</c:v>
                </c:pt>
                <c:pt idx="156">
                  <c:v>8500</c:v>
                </c:pt>
                <c:pt idx="157">
                  <c:v>8500</c:v>
                </c:pt>
                <c:pt idx="158">
                  <c:v>8500</c:v>
                </c:pt>
                <c:pt idx="159">
                  <c:v>8500</c:v>
                </c:pt>
                <c:pt idx="160">
                  <c:v>8500</c:v>
                </c:pt>
                <c:pt idx="161">
                  <c:v>8500</c:v>
                </c:pt>
                <c:pt idx="162">
                  <c:v>8500</c:v>
                </c:pt>
                <c:pt idx="163">
                  <c:v>8500</c:v>
                </c:pt>
                <c:pt idx="164">
                  <c:v>8500</c:v>
                </c:pt>
                <c:pt idx="165">
                  <c:v>8500</c:v>
                </c:pt>
                <c:pt idx="166">
                  <c:v>8500</c:v>
                </c:pt>
                <c:pt idx="167">
                  <c:v>8500</c:v>
                </c:pt>
                <c:pt idx="168">
                  <c:v>8500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9100</c:v>
                </c:pt>
                <c:pt idx="192">
                  <c:v>9100</c:v>
                </c:pt>
                <c:pt idx="193">
                  <c:v>9100</c:v>
                </c:pt>
                <c:pt idx="194">
                  <c:v>9100</c:v>
                </c:pt>
                <c:pt idx="195">
                  <c:v>9100</c:v>
                </c:pt>
                <c:pt idx="196">
                  <c:v>9100</c:v>
                </c:pt>
                <c:pt idx="197">
                  <c:v>9100</c:v>
                </c:pt>
                <c:pt idx="198">
                  <c:v>9100</c:v>
                </c:pt>
                <c:pt idx="199">
                  <c:v>9100</c:v>
                </c:pt>
                <c:pt idx="200">
                  <c:v>9100</c:v>
                </c:pt>
                <c:pt idx="201">
                  <c:v>9100</c:v>
                </c:pt>
                <c:pt idx="202">
                  <c:v>9100</c:v>
                </c:pt>
                <c:pt idx="203">
                  <c:v>9100</c:v>
                </c:pt>
                <c:pt idx="204">
                  <c:v>9100</c:v>
                </c:pt>
                <c:pt idx="205">
                  <c:v>9100</c:v>
                </c:pt>
                <c:pt idx="206">
                  <c:v>9100</c:v>
                </c:pt>
                <c:pt idx="207">
                  <c:v>9100</c:v>
                </c:pt>
                <c:pt idx="208">
                  <c:v>9100</c:v>
                </c:pt>
                <c:pt idx="209">
                  <c:v>9100</c:v>
                </c:pt>
                <c:pt idx="210">
                  <c:v>9300</c:v>
                </c:pt>
                <c:pt idx="211">
                  <c:v>9300</c:v>
                </c:pt>
                <c:pt idx="212">
                  <c:v>9300</c:v>
                </c:pt>
                <c:pt idx="213">
                  <c:v>9300</c:v>
                </c:pt>
                <c:pt idx="214">
                  <c:v>9300</c:v>
                </c:pt>
                <c:pt idx="215">
                  <c:v>9300</c:v>
                </c:pt>
                <c:pt idx="216">
                  <c:v>9300</c:v>
                </c:pt>
                <c:pt idx="217">
                  <c:v>9300</c:v>
                </c:pt>
                <c:pt idx="218">
                  <c:v>9300</c:v>
                </c:pt>
                <c:pt idx="219">
                  <c:v>9300</c:v>
                </c:pt>
                <c:pt idx="220">
                  <c:v>9300</c:v>
                </c:pt>
                <c:pt idx="221">
                  <c:v>9300</c:v>
                </c:pt>
                <c:pt idx="222">
                  <c:v>9300</c:v>
                </c:pt>
                <c:pt idx="223">
                  <c:v>9300</c:v>
                </c:pt>
                <c:pt idx="224">
                  <c:v>9300</c:v>
                </c:pt>
                <c:pt idx="225">
                  <c:v>9300</c:v>
                </c:pt>
                <c:pt idx="226">
                  <c:v>9300</c:v>
                </c:pt>
                <c:pt idx="227">
                  <c:v>9300</c:v>
                </c:pt>
                <c:pt idx="228">
                  <c:v>9300</c:v>
                </c:pt>
                <c:pt idx="229">
                  <c:v>9300</c:v>
                </c:pt>
                <c:pt idx="230">
                  <c:v>9300</c:v>
                </c:pt>
                <c:pt idx="231">
                  <c:v>9300</c:v>
                </c:pt>
                <c:pt idx="232">
                  <c:v>9300</c:v>
                </c:pt>
                <c:pt idx="233">
                  <c:v>9100</c:v>
                </c:pt>
                <c:pt idx="234">
                  <c:v>9100</c:v>
                </c:pt>
                <c:pt idx="235">
                  <c:v>9100</c:v>
                </c:pt>
                <c:pt idx="236">
                  <c:v>9100</c:v>
                </c:pt>
                <c:pt idx="237">
                  <c:v>9100</c:v>
                </c:pt>
                <c:pt idx="238">
                  <c:v>9100</c:v>
                </c:pt>
                <c:pt idx="239">
                  <c:v>9100</c:v>
                </c:pt>
                <c:pt idx="240">
                  <c:v>9100</c:v>
                </c:pt>
                <c:pt idx="241">
                  <c:v>9100</c:v>
                </c:pt>
                <c:pt idx="242">
                  <c:v>9100</c:v>
                </c:pt>
                <c:pt idx="243">
                  <c:v>9100</c:v>
                </c:pt>
                <c:pt idx="244">
                  <c:v>9100</c:v>
                </c:pt>
                <c:pt idx="245">
                  <c:v>9100</c:v>
                </c:pt>
                <c:pt idx="246">
                  <c:v>9100</c:v>
                </c:pt>
                <c:pt idx="247">
                  <c:v>9100</c:v>
                </c:pt>
                <c:pt idx="248">
                  <c:v>9100</c:v>
                </c:pt>
                <c:pt idx="249">
                  <c:v>9100</c:v>
                </c:pt>
                <c:pt idx="250">
                  <c:v>9100</c:v>
                </c:pt>
                <c:pt idx="251">
                  <c:v>8600</c:v>
                </c:pt>
                <c:pt idx="252">
                  <c:v>8600</c:v>
                </c:pt>
                <c:pt idx="253">
                  <c:v>8600</c:v>
                </c:pt>
                <c:pt idx="254">
                  <c:v>8600</c:v>
                </c:pt>
                <c:pt idx="255">
                  <c:v>8600</c:v>
                </c:pt>
                <c:pt idx="256">
                  <c:v>8600</c:v>
                </c:pt>
                <c:pt idx="257">
                  <c:v>8600</c:v>
                </c:pt>
                <c:pt idx="258">
                  <c:v>8600</c:v>
                </c:pt>
                <c:pt idx="259">
                  <c:v>8600</c:v>
                </c:pt>
                <c:pt idx="260">
                  <c:v>8600</c:v>
                </c:pt>
                <c:pt idx="261">
                  <c:v>8600</c:v>
                </c:pt>
                <c:pt idx="262">
                  <c:v>8600</c:v>
                </c:pt>
                <c:pt idx="263">
                  <c:v>8600</c:v>
                </c:pt>
                <c:pt idx="264">
                  <c:v>8600</c:v>
                </c:pt>
                <c:pt idx="265">
                  <c:v>8600</c:v>
                </c:pt>
                <c:pt idx="266">
                  <c:v>8600</c:v>
                </c:pt>
                <c:pt idx="267">
                  <c:v>8600</c:v>
                </c:pt>
                <c:pt idx="268">
                  <c:v>8000</c:v>
                </c:pt>
                <c:pt idx="269">
                  <c:v>8000</c:v>
                </c:pt>
                <c:pt idx="270">
                  <c:v>8000</c:v>
                </c:pt>
                <c:pt idx="271">
                  <c:v>8000</c:v>
                </c:pt>
                <c:pt idx="272">
                  <c:v>8000</c:v>
                </c:pt>
                <c:pt idx="273">
                  <c:v>8000</c:v>
                </c:pt>
                <c:pt idx="274">
                  <c:v>8000</c:v>
                </c:pt>
                <c:pt idx="275">
                  <c:v>8000</c:v>
                </c:pt>
                <c:pt idx="276">
                  <c:v>8000</c:v>
                </c:pt>
                <c:pt idx="277">
                  <c:v>8000</c:v>
                </c:pt>
                <c:pt idx="278">
                  <c:v>8000</c:v>
                </c:pt>
                <c:pt idx="279">
                  <c:v>8000</c:v>
                </c:pt>
                <c:pt idx="280">
                  <c:v>7600</c:v>
                </c:pt>
                <c:pt idx="281">
                  <c:v>7600</c:v>
                </c:pt>
                <c:pt idx="282">
                  <c:v>7600</c:v>
                </c:pt>
                <c:pt idx="283">
                  <c:v>7600</c:v>
                </c:pt>
                <c:pt idx="284">
                  <c:v>7200</c:v>
                </c:pt>
                <c:pt idx="285">
                  <c:v>7200</c:v>
                </c:pt>
                <c:pt idx="286">
                  <c:v>7200</c:v>
                </c:pt>
                <c:pt idx="287">
                  <c:v>7200</c:v>
                </c:pt>
                <c:pt idx="288">
                  <c:v>7200</c:v>
                </c:pt>
                <c:pt idx="289">
                  <c:v>7200</c:v>
                </c:pt>
                <c:pt idx="290">
                  <c:v>7200</c:v>
                </c:pt>
                <c:pt idx="291">
                  <c:v>7200</c:v>
                </c:pt>
                <c:pt idx="292">
                  <c:v>7200</c:v>
                </c:pt>
                <c:pt idx="293">
                  <c:v>7200</c:v>
                </c:pt>
                <c:pt idx="294">
                  <c:v>7200</c:v>
                </c:pt>
                <c:pt idx="295">
                  <c:v>7200</c:v>
                </c:pt>
                <c:pt idx="296">
                  <c:v>7200</c:v>
                </c:pt>
                <c:pt idx="297">
                  <c:v>7200</c:v>
                </c:pt>
                <c:pt idx="298">
                  <c:v>7200</c:v>
                </c:pt>
                <c:pt idx="299">
                  <c:v>7200</c:v>
                </c:pt>
                <c:pt idx="300">
                  <c:v>7200</c:v>
                </c:pt>
                <c:pt idx="301">
                  <c:v>7200</c:v>
                </c:pt>
                <c:pt idx="302">
                  <c:v>7200</c:v>
                </c:pt>
                <c:pt idx="303">
                  <c:v>7200</c:v>
                </c:pt>
                <c:pt idx="304">
                  <c:v>7200</c:v>
                </c:pt>
                <c:pt idx="305">
                  <c:v>7200</c:v>
                </c:pt>
                <c:pt idx="306">
                  <c:v>7200</c:v>
                </c:pt>
                <c:pt idx="307">
                  <c:v>7200</c:v>
                </c:pt>
              </c:numCache>
            </c:numRef>
          </c:val>
        </c:ser>
        <c:marker val="1"/>
        <c:axId val="233390080"/>
        <c:axId val="233391616"/>
      </c:lineChart>
      <c:dateAx>
        <c:axId val="233390080"/>
        <c:scaling>
          <c:orientation val="minMax"/>
        </c:scaling>
        <c:axPos val="b"/>
        <c:numFmt formatCode="yyyy/mm/dd;@" sourceLinked="0"/>
        <c:tickLblPos val="nextTo"/>
        <c:txPr>
          <a:bodyPr rot="-5400000" vert="horz"/>
          <a:lstStyle/>
          <a:p>
            <a:pPr>
              <a:defRPr sz="1200">
                <a:solidFill>
                  <a:srgbClr val="002060"/>
                </a:solidFill>
              </a:defRPr>
            </a:pPr>
            <a:endParaRPr lang="zh-CN"/>
          </a:p>
        </c:txPr>
        <c:crossAx val="233391616"/>
        <c:crosses val="autoZero"/>
        <c:auto val="1"/>
        <c:lblOffset val="100"/>
        <c:baseTimeUnit val="days"/>
        <c:majorUnit val="2"/>
        <c:majorTimeUnit val="months"/>
      </c:dateAx>
      <c:valAx>
        <c:axId val="233391616"/>
        <c:scaling>
          <c:orientation val="minMax"/>
          <c:max val="15000"/>
          <c:min val="4000"/>
        </c:scaling>
        <c:axPos val="l"/>
        <c:numFmt formatCode="0_);[Red]\(0\)" sourceLinked="0"/>
        <c:tickLblPos val="nextTo"/>
        <c:txPr>
          <a:bodyPr/>
          <a:lstStyle/>
          <a:p>
            <a:pPr>
              <a:defRPr sz="1200">
                <a:solidFill>
                  <a:srgbClr val="002060"/>
                </a:solidFill>
              </a:defRPr>
            </a:pPr>
            <a:endParaRPr lang="zh-CN"/>
          </a:p>
        </c:txPr>
        <c:crossAx val="233390080"/>
        <c:crossesAt val="42741"/>
        <c:crossBetween val="between"/>
        <c:majorUnit val="2000"/>
      </c:valAx>
      <c:spPr>
        <a:noFill/>
      </c:spPr>
    </c:plotArea>
    <c:plotVisOnly val="1"/>
    <c:dispBlanksAs val="gap"/>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02657265880937"/>
          <c:y val="5.5133544454015651E-2"/>
          <c:w val="0.83111797299847445"/>
          <c:h val="0.64996091830067693"/>
        </c:manualLayout>
      </c:layout>
      <c:lineChart>
        <c:grouping val="standard"/>
        <c:ser>
          <c:idx val="3"/>
          <c:order val="0"/>
          <c:tx>
            <c:strRef>
              <c:f>辅料阳极zhou!$O$25</c:f>
              <c:strCache>
                <c:ptCount val="1"/>
                <c:pt idx="0">
                  <c:v>华东地区</c:v>
                </c:pt>
              </c:strCache>
            </c:strRef>
          </c:tx>
          <c:spPr>
            <a:ln>
              <a:solidFill>
                <a:srgbClr val="002060"/>
              </a:solidFill>
            </a:ln>
          </c:spPr>
          <c:marker>
            <c:symbol val="none"/>
          </c:marker>
          <c:cat>
            <c:numRef>
              <c:f>辅料阳极zhou!$N$26:$N$334</c:f>
              <c:numCache>
                <c:formatCode>yyyy\-mm\-dd;@</c:formatCode>
                <c:ptCount val="309"/>
                <c:pt idx="1">
                  <c:v>43206</c:v>
                </c:pt>
                <c:pt idx="2">
                  <c:v>43203</c:v>
                </c:pt>
                <c:pt idx="3">
                  <c:v>43202</c:v>
                </c:pt>
                <c:pt idx="4">
                  <c:v>43201</c:v>
                </c:pt>
                <c:pt idx="5">
                  <c:v>43200</c:v>
                </c:pt>
                <c:pt idx="6">
                  <c:v>43199</c:v>
                </c:pt>
                <c:pt idx="7">
                  <c:v>43194</c:v>
                </c:pt>
                <c:pt idx="8">
                  <c:v>43193</c:v>
                </c:pt>
                <c:pt idx="9">
                  <c:v>43192</c:v>
                </c:pt>
                <c:pt idx="10">
                  <c:v>43189</c:v>
                </c:pt>
                <c:pt idx="11">
                  <c:v>43188</c:v>
                </c:pt>
                <c:pt idx="12">
                  <c:v>43187</c:v>
                </c:pt>
                <c:pt idx="13">
                  <c:v>43186</c:v>
                </c:pt>
                <c:pt idx="14">
                  <c:v>43185</c:v>
                </c:pt>
                <c:pt idx="15">
                  <c:v>43182</c:v>
                </c:pt>
                <c:pt idx="16">
                  <c:v>43181</c:v>
                </c:pt>
                <c:pt idx="17">
                  <c:v>43180</c:v>
                </c:pt>
                <c:pt idx="18">
                  <c:v>43179</c:v>
                </c:pt>
                <c:pt idx="19">
                  <c:v>43178</c:v>
                </c:pt>
                <c:pt idx="20">
                  <c:v>43175</c:v>
                </c:pt>
                <c:pt idx="21">
                  <c:v>43174</c:v>
                </c:pt>
                <c:pt idx="22">
                  <c:v>43173</c:v>
                </c:pt>
                <c:pt idx="23">
                  <c:v>43172</c:v>
                </c:pt>
                <c:pt idx="24">
                  <c:v>43171</c:v>
                </c:pt>
                <c:pt idx="25">
                  <c:v>43168</c:v>
                </c:pt>
                <c:pt idx="26">
                  <c:v>43167</c:v>
                </c:pt>
                <c:pt idx="27">
                  <c:v>43166</c:v>
                </c:pt>
                <c:pt idx="28">
                  <c:v>43165</c:v>
                </c:pt>
                <c:pt idx="29">
                  <c:v>43164</c:v>
                </c:pt>
                <c:pt idx="30">
                  <c:v>43161</c:v>
                </c:pt>
                <c:pt idx="31">
                  <c:v>43160</c:v>
                </c:pt>
                <c:pt idx="32">
                  <c:v>43159</c:v>
                </c:pt>
                <c:pt idx="33">
                  <c:v>43158</c:v>
                </c:pt>
                <c:pt idx="34">
                  <c:v>43157</c:v>
                </c:pt>
                <c:pt idx="35">
                  <c:v>43154</c:v>
                </c:pt>
                <c:pt idx="36">
                  <c:v>43153</c:v>
                </c:pt>
                <c:pt idx="37">
                  <c:v>43145</c:v>
                </c:pt>
                <c:pt idx="38">
                  <c:v>43144</c:v>
                </c:pt>
                <c:pt idx="39">
                  <c:v>43143</c:v>
                </c:pt>
                <c:pt idx="40">
                  <c:v>43140</c:v>
                </c:pt>
                <c:pt idx="41">
                  <c:v>43139</c:v>
                </c:pt>
                <c:pt idx="42">
                  <c:v>43138</c:v>
                </c:pt>
                <c:pt idx="43">
                  <c:v>43137</c:v>
                </c:pt>
                <c:pt idx="44">
                  <c:v>43136</c:v>
                </c:pt>
                <c:pt idx="45">
                  <c:v>43133</c:v>
                </c:pt>
                <c:pt idx="46">
                  <c:v>43132</c:v>
                </c:pt>
                <c:pt idx="47">
                  <c:v>43131</c:v>
                </c:pt>
                <c:pt idx="48">
                  <c:v>43130</c:v>
                </c:pt>
                <c:pt idx="49">
                  <c:v>43129</c:v>
                </c:pt>
                <c:pt idx="50">
                  <c:v>43126</c:v>
                </c:pt>
                <c:pt idx="51">
                  <c:v>43125</c:v>
                </c:pt>
                <c:pt idx="52">
                  <c:v>43124</c:v>
                </c:pt>
                <c:pt idx="53">
                  <c:v>43123</c:v>
                </c:pt>
                <c:pt idx="54">
                  <c:v>43122</c:v>
                </c:pt>
                <c:pt idx="55">
                  <c:v>43119</c:v>
                </c:pt>
                <c:pt idx="56">
                  <c:v>43118</c:v>
                </c:pt>
                <c:pt idx="57">
                  <c:v>43117</c:v>
                </c:pt>
                <c:pt idx="58">
                  <c:v>43116</c:v>
                </c:pt>
                <c:pt idx="59">
                  <c:v>43115</c:v>
                </c:pt>
                <c:pt idx="60">
                  <c:v>43112</c:v>
                </c:pt>
                <c:pt idx="61">
                  <c:v>43111</c:v>
                </c:pt>
                <c:pt idx="62">
                  <c:v>43110</c:v>
                </c:pt>
                <c:pt idx="63">
                  <c:v>43109</c:v>
                </c:pt>
                <c:pt idx="64">
                  <c:v>43108</c:v>
                </c:pt>
                <c:pt idx="65">
                  <c:v>43105</c:v>
                </c:pt>
                <c:pt idx="66">
                  <c:v>43104</c:v>
                </c:pt>
                <c:pt idx="67">
                  <c:v>43103</c:v>
                </c:pt>
                <c:pt idx="68">
                  <c:v>43102</c:v>
                </c:pt>
                <c:pt idx="69">
                  <c:v>43098</c:v>
                </c:pt>
                <c:pt idx="70">
                  <c:v>43097</c:v>
                </c:pt>
                <c:pt idx="71">
                  <c:v>43096</c:v>
                </c:pt>
                <c:pt idx="72">
                  <c:v>43095</c:v>
                </c:pt>
                <c:pt idx="73">
                  <c:v>43094</c:v>
                </c:pt>
                <c:pt idx="74">
                  <c:v>43091</c:v>
                </c:pt>
                <c:pt idx="75">
                  <c:v>43090</c:v>
                </c:pt>
                <c:pt idx="76">
                  <c:v>43089</c:v>
                </c:pt>
                <c:pt idx="77">
                  <c:v>43088</c:v>
                </c:pt>
                <c:pt idx="78">
                  <c:v>43087</c:v>
                </c:pt>
                <c:pt idx="79">
                  <c:v>43084</c:v>
                </c:pt>
                <c:pt idx="80">
                  <c:v>43083</c:v>
                </c:pt>
                <c:pt idx="81">
                  <c:v>43082</c:v>
                </c:pt>
                <c:pt idx="82">
                  <c:v>43081</c:v>
                </c:pt>
                <c:pt idx="83">
                  <c:v>43080</c:v>
                </c:pt>
                <c:pt idx="84">
                  <c:v>43077</c:v>
                </c:pt>
                <c:pt idx="85">
                  <c:v>43076</c:v>
                </c:pt>
                <c:pt idx="86">
                  <c:v>43075</c:v>
                </c:pt>
                <c:pt idx="87">
                  <c:v>43074</c:v>
                </c:pt>
                <c:pt idx="88">
                  <c:v>43073</c:v>
                </c:pt>
                <c:pt idx="89">
                  <c:v>43070</c:v>
                </c:pt>
                <c:pt idx="90">
                  <c:v>43069</c:v>
                </c:pt>
                <c:pt idx="91">
                  <c:v>43068</c:v>
                </c:pt>
                <c:pt idx="92">
                  <c:v>43067</c:v>
                </c:pt>
                <c:pt idx="93">
                  <c:v>43066</c:v>
                </c:pt>
                <c:pt idx="94">
                  <c:v>43063</c:v>
                </c:pt>
                <c:pt idx="95">
                  <c:v>43062</c:v>
                </c:pt>
                <c:pt idx="96">
                  <c:v>43061</c:v>
                </c:pt>
                <c:pt idx="97">
                  <c:v>43060</c:v>
                </c:pt>
                <c:pt idx="98">
                  <c:v>43059</c:v>
                </c:pt>
                <c:pt idx="99">
                  <c:v>43056</c:v>
                </c:pt>
                <c:pt idx="100">
                  <c:v>43054</c:v>
                </c:pt>
                <c:pt idx="101">
                  <c:v>43053</c:v>
                </c:pt>
                <c:pt idx="102">
                  <c:v>43052</c:v>
                </c:pt>
                <c:pt idx="103">
                  <c:v>43049</c:v>
                </c:pt>
                <c:pt idx="104">
                  <c:v>43048</c:v>
                </c:pt>
                <c:pt idx="105">
                  <c:v>43047</c:v>
                </c:pt>
                <c:pt idx="106">
                  <c:v>43046</c:v>
                </c:pt>
                <c:pt idx="107">
                  <c:v>43045</c:v>
                </c:pt>
                <c:pt idx="108">
                  <c:v>43042</c:v>
                </c:pt>
                <c:pt idx="109">
                  <c:v>43041</c:v>
                </c:pt>
                <c:pt idx="110">
                  <c:v>43040</c:v>
                </c:pt>
                <c:pt idx="111">
                  <c:v>43039</c:v>
                </c:pt>
                <c:pt idx="112">
                  <c:v>43038</c:v>
                </c:pt>
                <c:pt idx="113">
                  <c:v>43035</c:v>
                </c:pt>
                <c:pt idx="114">
                  <c:v>43034</c:v>
                </c:pt>
                <c:pt idx="115">
                  <c:v>43033</c:v>
                </c:pt>
                <c:pt idx="116">
                  <c:v>43032</c:v>
                </c:pt>
                <c:pt idx="117">
                  <c:v>43031</c:v>
                </c:pt>
                <c:pt idx="118">
                  <c:v>43028</c:v>
                </c:pt>
                <c:pt idx="119">
                  <c:v>43027</c:v>
                </c:pt>
                <c:pt idx="120">
                  <c:v>43026</c:v>
                </c:pt>
                <c:pt idx="121">
                  <c:v>43025</c:v>
                </c:pt>
                <c:pt idx="122">
                  <c:v>43024</c:v>
                </c:pt>
                <c:pt idx="123">
                  <c:v>43021</c:v>
                </c:pt>
                <c:pt idx="124">
                  <c:v>43020</c:v>
                </c:pt>
                <c:pt idx="125">
                  <c:v>43019</c:v>
                </c:pt>
                <c:pt idx="126">
                  <c:v>43018</c:v>
                </c:pt>
                <c:pt idx="127">
                  <c:v>43017</c:v>
                </c:pt>
                <c:pt idx="128">
                  <c:v>43007</c:v>
                </c:pt>
                <c:pt idx="129">
                  <c:v>43006</c:v>
                </c:pt>
                <c:pt idx="130">
                  <c:v>43005</c:v>
                </c:pt>
                <c:pt idx="131">
                  <c:v>43004</c:v>
                </c:pt>
                <c:pt idx="132">
                  <c:v>43003</c:v>
                </c:pt>
                <c:pt idx="133">
                  <c:v>43000</c:v>
                </c:pt>
                <c:pt idx="134">
                  <c:v>42999</c:v>
                </c:pt>
                <c:pt idx="135">
                  <c:v>42998</c:v>
                </c:pt>
                <c:pt idx="136">
                  <c:v>42997</c:v>
                </c:pt>
                <c:pt idx="137">
                  <c:v>42996</c:v>
                </c:pt>
                <c:pt idx="138">
                  <c:v>42993</c:v>
                </c:pt>
                <c:pt idx="139">
                  <c:v>42992</c:v>
                </c:pt>
                <c:pt idx="140">
                  <c:v>42991</c:v>
                </c:pt>
                <c:pt idx="141">
                  <c:v>42990</c:v>
                </c:pt>
                <c:pt idx="142">
                  <c:v>42989</c:v>
                </c:pt>
                <c:pt idx="143">
                  <c:v>42986</c:v>
                </c:pt>
                <c:pt idx="144">
                  <c:v>42985</c:v>
                </c:pt>
                <c:pt idx="145">
                  <c:v>42984</c:v>
                </c:pt>
                <c:pt idx="146">
                  <c:v>42983</c:v>
                </c:pt>
                <c:pt idx="147">
                  <c:v>42982</c:v>
                </c:pt>
                <c:pt idx="148">
                  <c:v>42979</c:v>
                </c:pt>
                <c:pt idx="149">
                  <c:v>42978</c:v>
                </c:pt>
                <c:pt idx="150">
                  <c:v>42977</c:v>
                </c:pt>
                <c:pt idx="151">
                  <c:v>42976</c:v>
                </c:pt>
                <c:pt idx="152">
                  <c:v>42975</c:v>
                </c:pt>
                <c:pt idx="153">
                  <c:v>42972</c:v>
                </c:pt>
                <c:pt idx="154">
                  <c:v>42971</c:v>
                </c:pt>
                <c:pt idx="155">
                  <c:v>42970</c:v>
                </c:pt>
                <c:pt idx="156">
                  <c:v>42969</c:v>
                </c:pt>
                <c:pt idx="157">
                  <c:v>42968</c:v>
                </c:pt>
                <c:pt idx="158">
                  <c:v>42965</c:v>
                </c:pt>
                <c:pt idx="159">
                  <c:v>42964</c:v>
                </c:pt>
                <c:pt idx="160">
                  <c:v>42963</c:v>
                </c:pt>
                <c:pt idx="161">
                  <c:v>42962</c:v>
                </c:pt>
                <c:pt idx="162">
                  <c:v>42961</c:v>
                </c:pt>
                <c:pt idx="163">
                  <c:v>42958</c:v>
                </c:pt>
                <c:pt idx="164">
                  <c:v>42957</c:v>
                </c:pt>
                <c:pt idx="165">
                  <c:v>42956</c:v>
                </c:pt>
                <c:pt idx="166">
                  <c:v>42955</c:v>
                </c:pt>
                <c:pt idx="167">
                  <c:v>42954</c:v>
                </c:pt>
                <c:pt idx="168">
                  <c:v>42951</c:v>
                </c:pt>
                <c:pt idx="169">
                  <c:v>42950</c:v>
                </c:pt>
                <c:pt idx="170">
                  <c:v>42949</c:v>
                </c:pt>
                <c:pt idx="171">
                  <c:v>42948</c:v>
                </c:pt>
                <c:pt idx="172">
                  <c:v>42947</c:v>
                </c:pt>
                <c:pt idx="173">
                  <c:v>42944</c:v>
                </c:pt>
                <c:pt idx="174">
                  <c:v>42943</c:v>
                </c:pt>
                <c:pt idx="175">
                  <c:v>42942</c:v>
                </c:pt>
                <c:pt idx="176">
                  <c:v>42941</c:v>
                </c:pt>
                <c:pt idx="177">
                  <c:v>42940</c:v>
                </c:pt>
                <c:pt idx="178">
                  <c:v>42937</c:v>
                </c:pt>
                <c:pt idx="179">
                  <c:v>42936</c:v>
                </c:pt>
                <c:pt idx="180">
                  <c:v>42935</c:v>
                </c:pt>
                <c:pt idx="181">
                  <c:v>42934</c:v>
                </c:pt>
                <c:pt idx="182">
                  <c:v>42933</c:v>
                </c:pt>
                <c:pt idx="183">
                  <c:v>42930</c:v>
                </c:pt>
                <c:pt idx="184">
                  <c:v>42929</c:v>
                </c:pt>
                <c:pt idx="185">
                  <c:v>42928</c:v>
                </c:pt>
                <c:pt idx="186">
                  <c:v>42927</c:v>
                </c:pt>
                <c:pt idx="187">
                  <c:v>42926</c:v>
                </c:pt>
                <c:pt idx="188">
                  <c:v>42923</c:v>
                </c:pt>
                <c:pt idx="189">
                  <c:v>42922</c:v>
                </c:pt>
                <c:pt idx="190">
                  <c:v>42921</c:v>
                </c:pt>
                <c:pt idx="191">
                  <c:v>42920</c:v>
                </c:pt>
                <c:pt idx="192">
                  <c:v>42919</c:v>
                </c:pt>
                <c:pt idx="193">
                  <c:v>42916</c:v>
                </c:pt>
                <c:pt idx="194">
                  <c:v>42915</c:v>
                </c:pt>
                <c:pt idx="195">
                  <c:v>42914</c:v>
                </c:pt>
                <c:pt idx="196">
                  <c:v>42913</c:v>
                </c:pt>
                <c:pt idx="197">
                  <c:v>42912</c:v>
                </c:pt>
                <c:pt idx="198">
                  <c:v>42909</c:v>
                </c:pt>
                <c:pt idx="199">
                  <c:v>42908</c:v>
                </c:pt>
                <c:pt idx="200">
                  <c:v>42907</c:v>
                </c:pt>
                <c:pt idx="201">
                  <c:v>42906</c:v>
                </c:pt>
                <c:pt idx="202">
                  <c:v>42905</c:v>
                </c:pt>
                <c:pt idx="203">
                  <c:v>42902</c:v>
                </c:pt>
                <c:pt idx="204">
                  <c:v>42901</c:v>
                </c:pt>
                <c:pt idx="205">
                  <c:v>42900</c:v>
                </c:pt>
                <c:pt idx="206">
                  <c:v>42899</c:v>
                </c:pt>
                <c:pt idx="207">
                  <c:v>42898</c:v>
                </c:pt>
                <c:pt idx="208">
                  <c:v>42895</c:v>
                </c:pt>
                <c:pt idx="209">
                  <c:v>42894</c:v>
                </c:pt>
                <c:pt idx="210">
                  <c:v>42893</c:v>
                </c:pt>
                <c:pt idx="211">
                  <c:v>42892</c:v>
                </c:pt>
                <c:pt idx="212">
                  <c:v>42891</c:v>
                </c:pt>
                <c:pt idx="213">
                  <c:v>42888</c:v>
                </c:pt>
                <c:pt idx="214">
                  <c:v>42887</c:v>
                </c:pt>
                <c:pt idx="215">
                  <c:v>42886</c:v>
                </c:pt>
                <c:pt idx="216">
                  <c:v>42881</c:v>
                </c:pt>
                <c:pt idx="217">
                  <c:v>42880</c:v>
                </c:pt>
                <c:pt idx="218">
                  <c:v>42879</c:v>
                </c:pt>
                <c:pt idx="219">
                  <c:v>42878</c:v>
                </c:pt>
                <c:pt idx="220">
                  <c:v>42877</c:v>
                </c:pt>
                <c:pt idx="221">
                  <c:v>42874</c:v>
                </c:pt>
                <c:pt idx="222">
                  <c:v>42873</c:v>
                </c:pt>
                <c:pt idx="223">
                  <c:v>42872</c:v>
                </c:pt>
                <c:pt idx="224">
                  <c:v>42871</c:v>
                </c:pt>
                <c:pt idx="225">
                  <c:v>42870</c:v>
                </c:pt>
                <c:pt idx="226">
                  <c:v>42867</c:v>
                </c:pt>
                <c:pt idx="227">
                  <c:v>42866</c:v>
                </c:pt>
                <c:pt idx="228">
                  <c:v>42865</c:v>
                </c:pt>
                <c:pt idx="229">
                  <c:v>42864</c:v>
                </c:pt>
                <c:pt idx="230">
                  <c:v>42863</c:v>
                </c:pt>
                <c:pt idx="231">
                  <c:v>42860</c:v>
                </c:pt>
                <c:pt idx="232">
                  <c:v>42859</c:v>
                </c:pt>
                <c:pt idx="233">
                  <c:v>42858</c:v>
                </c:pt>
                <c:pt idx="234">
                  <c:v>42857</c:v>
                </c:pt>
                <c:pt idx="235">
                  <c:v>42853</c:v>
                </c:pt>
                <c:pt idx="236">
                  <c:v>42852</c:v>
                </c:pt>
                <c:pt idx="237">
                  <c:v>42851</c:v>
                </c:pt>
                <c:pt idx="238">
                  <c:v>42850</c:v>
                </c:pt>
                <c:pt idx="239">
                  <c:v>42849</c:v>
                </c:pt>
                <c:pt idx="240">
                  <c:v>42846</c:v>
                </c:pt>
                <c:pt idx="241">
                  <c:v>42845</c:v>
                </c:pt>
                <c:pt idx="242">
                  <c:v>42844</c:v>
                </c:pt>
                <c:pt idx="243">
                  <c:v>42843</c:v>
                </c:pt>
                <c:pt idx="244">
                  <c:v>42842</c:v>
                </c:pt>
                <c:pt idx="245">
                  <c:v>42839</c:v>
                </c:pt>
                <c:pt idx="246">
                  <c:v>42838</c:v>
                </c:pt>
                <c:pt idx="247">
                  <c:v>42837</c:v>
                </c:pt>
                <c:pt idx="248">
                  <c:v>42836</c:v>
                </c:pt>
                <c:pt idx="249">
                  <c:v>42835</c:v>
                </c:pt>
                <c:pt idx="250">
                  <c:v>42832</c:v>
                </c:pt>
                <c:pt idx="251">
                  <c:v>42831</c:v>
                </c:pt>
                <c:pt idx="252">
                  <c:v>42830</c:v>
                </c:pt>
                <c:pt idx="253">
                  <c:v>42825</c:v>
                </c:pt>
                <c:pt idx="254">
                  <c:v>42824</c:v>
                </c:pt>
                <c:pt idx="255">
                  <c:v>42823</c:v>
                </c:pt>
                <c:pt idx="256">
                  <c:v>42822</c:v>
                </c:pt>
                <c:pt idx="257">
                  <c:v>42821</c:v>
                </c:pt>
                <c:pt idx="258">
                  <c:v>42818</c:v>
                </c:pt>
                <c:pt idx="259">
                  <c:v>42817</c:v>
                </c:pt>
                <c:pt idx="260">
                  <c:v>42816</c:v>
                </c:pt>
                <c:pt idx="261">
                  <c:v>42815</c:v>
                </c:pt>
                <c:pt idx="262">
                  <c:v>42814</c:v>
                </c:pt>
                <c:pt idx="263">
                  <c:v>42811</c:v>
                </c:pt>
                <c:pt idx="264">
                  <c:v>42810</c:v>
                </c:pt>
                <c:pt idx="265">
                  <c:v>42809</c:v>
                </c:pt>
                <c:pt idx="266">
                  <c:v>42808</c:v>
                </c:pt>
                <c:pt idx="267">
                  <c:v>42807</c:v>
                </c:pt>
                <c:pt idx="268">
                  <c:v>42804</c:v>
                </c:pt>
                <c:pt idx="269">
                  <c:v>42803</c:v>
                </c:pt>
                <c:pt idx="270">
                  <c:v>42802</c:v>
                </c:pt>
                <c:pt idx="271">
                  <c:v>42801</c:v>
                </c:pt>
                <c:pt idx="272">
                  <c:v>42800</c:v>
                </c:pt>
                <c:pt idx="273">
                  <c:v>42797</c:v>
                </c:pt>
                <c:pt idx="274">
                  <c:v>42796</c:v>
                </c:pt>
                <c:pt idx="275">
                  <c:v>42795</c:v>
                </c:pt>
                <c:pt idx="276">
                  <c:v>42794</c:v>
                </c:pt>
                <c:pt idx="277">
                  <c:v>42793</c:v>
                </c:pt>
                <c:pt idx="278">
                  <c:v>42790</c:v>
                </c:pt>
                <c:pt idx="279">
                  <c:v>42789</c:v>
                </c:pt>
                <c:pt idx="280">
                  <c:v>42788</c:v>
                </c:pt>
                <c:pt idx="281">
                  <c:v>42787</c:v>
                </c:pt>
                <c:pt idx="282">
                  <c:v>42786</c:v>
                </c:pt>
                <c:pt idx="283">
                  <c:v>42783</c:v>
                </c:pt>
                <c:pt idx="284">
                  <c:v>42782</c:v>
                </c:pt>
                <c:pt idx="285">
                  <c:v>42781</c:v>
                </c:pt>
                <c:pt idx="286">
                  <c:v>42780</c:v>
                </c:pt>
                <c:pt idx="287">
                  <c:v>42779</c:v>
                </c:pt>
                <c:pt idx="288">
                  <c:v>42776</c:v>
                </c:pt>
                <c:pt idx="289">
                  <c:v>42775</c:v>
                </c:pt>
                <c:pt idx="290">
                  <c:v>42774</c:v>
                </c:pt>
                <c:pt idx="291">
                  <c:v>42773</c:v>
                </c:pt>
                <c:pt idx="292">
                  <c:v>42772</c:v>
                </c:pt>
                <c:pt idx="293">
                  <c:v>42769</c:v>
                </c:pt>
                <c:pt idx="294">
                  <c:v>42761</c:v>
                </c:pt>
                <c:pt idx="295">
                  <c:v>42760</c:v>
                </c:pt>
                <c:pt idx="296">
                  <c:v>42759</c:v>
                </c:pt>
                <c:pt idx="297">
                  <c:v>42758</c:v>
                </c:pt>
                <c:pt idx="298">
                  <c:v>42755</c:v>
                </c:pt>
                <c:pt idx="299">
                  <c:v>42754</c:v>
                </c:pt>
                <c:pt idx="300">
                  <c:v>42753</c:v>
                </c:pt>
                <c:pt idx="301">
                  <c:v>42752</c:v>
                </c:pt>
                <c:pt idx="302">
                  <c:v>42751</c:v>
                </c:pt>
                <c:pt idx="303">
                  <c:v>42748</c:v>
                </c:pt>
                <c:pt idx="304">
                  <c:v>42747</c:v>
                </c:pt>
                <c:pt idx="305">
                  <c:v>42746</c:v>
                </c:pt>
                <c:pt idx="306">
                  <c:v>42745</c:v>
                </c:pt>
                <c:pt idx="307">
                  <c:v>42744</c:v>
                </c:pt>
                <c:pt idx="308">
                  <c:v>42739</c:v>
                </c:pt>
              </c:numCache>
            </c:numRef>
          </c:cat>
          <c:val>
            <c:numRef>
              <c:f>辅料阳极zhou!$O$26:$O$334</c:f>
              <c:numCache>
                <c:formatCode>###,###,###,###,##0.00</c:formatCode>
                <c:ptCount val="309"/>
                <c:pt idx="1">
                  <c:v>3625</c:v>
                </c:pt>
                <c:pt idx="2">
                  <c:v>3625</c:v>
                </c:pt>
                <c:pt idx="3">
                  <c:v>3625</c:v>
                </c:pt>
                <c:pt idx="4">
                  <c:v>3625</c:v>
                </c:pt>
                <c:pt idx="5">
                  <c:v>3625</c:v>
                </c:pt>
                <c:pt idx="6">
                  <c:v>3725</c:v>
                </c:pt>
                <c:pt idx="7">
                  <c:v>3725</c:v>
                </c:pt>
                <c:pt idx="8">
                  <c:v>3725</c:v>
                </c:pt>
                <c:pt idx="9">
                  <c:v>3725</c:v>
                </c:pt>
                <c:pt idx="10">
                  <c:v>3925</c:v>
                </c:pt>
                <c:pt idx="11">
                  <c:v>3925</c:v>
                </c:pt>
                <c:pt idx="12">
                  <c:v>3925</c:v>
                </c:pt>
                <c:pt idx="13">
                  <c:v>3925</c:v>
                </c:pt>
                <c:pt idx="14">
                  <c:v>3925</c:v>
                </c:pt>
                <c:pt idx="15">
                  <c:v>3925</c:v>
                </c:pt>
                <c:pt idx="16">
                  <c:v>3925</c:v>
                </c:pt>
                <c:pt idx="17">
                  <c:v>3925</c:v>
                </c:pt>
                <c:pt idx="18">
                  <c:v>3925</c:v>
                </c:pt>
                <c:pt idx="19">
                  <c:v>3925</c:v>
                </c:pt>
                <c:pt idx="20">
                  <c:v>3925</c:v>
                </c:pt>
                <c:pt idx="21">
                  <c:v>3925</c:v>
                </c:pt>
                <c:pt idx="22">
                  <c:v>3925</c:v>
                </c:pt>
                <c:pt idx="23">
                  <c:v>3925</c:v>
                </c:pt>
                <c:pt idx="24">
                  <c:v>3925</c:v>
                </c:pt>
                <c:pt idx="25">
                  <c:v>3925</c:v>
                </c:pt>
                <c:pt idx="26">
                  <c:v>3925</c:v>
                </c:pt>
                <c:pt idx="27">
                  <c:v>3925</c:v>
                </c:pt>
                <c:pt idx="28">
                  <c:v>3925</c:v>
                </c:pt>
                <c:pt idx="29">
                  <c:v>3925</c:v>
                </c:pt>
                <c:pt idx="30">
                  <c:v>3925</c:v>
                </c:pt>
                <c:pt idx="31">
                  <c:v>3925</c:v>
                </c:pt>
                <c:pt idx="32">
                  <c:v>4125</c:v>
                </c:pt>
                <c:pt idx="33">
                  <c:v>4125</c:v>
                </c:pt>
                <c:pt idx="34">
                  <c:v>4125</c:v>
                </c:pt>
                <c:pt idx="35">
                  <c:v>4125</c:v>
                </c:pt>
                <c:pt idx="36">
                  <c:v>4125</c:v>
                </c:pt>
                <c:pt idx="37">
                  <c:v>4125</c:v>
                </c:pt>
                <c:pt idx="38">
                  <c:v>4125</c:v>
                </c:pt>
                <c:pt idx="39">
                  <c:v>4125</c:v>
                </c:pt>
                <c:pt idx="40">
                  <c:v>4125</c:v>
                </c:pt>
                <c:pt idx="41">
                  <c:v>4125</c:v>
                </c:pt>
                <c:pt idx="42">
                  <c:v>4125</c:v>
                </c:pt>
                <c:pt idx="43">
                  <c:v>4125</c:v>
                </c:pt>
                <c:pt idx="44">
                  <c:v>4125</c:v>
                </c:pt>
                <c:pt idx="45">
                  <c:v>4125</c:v>
                </c:pt>
                <c:pt idx="46">
                  <c:v>4125</c:v>
                </c:pt>
                <c:pt idx="47">
                  <c:v>4400</c:v>
                </c:pt>
                <c:pt idx="48">
                  <c:v>4400</c:v>
                </c:pt>
                <c:pt idx="49">
                  <c:v>4400</c:v>
                </c:pt>
                <c:pt idx="50">
                  <c:v>4400</c:v>
                </c:pt>
                <c:pt idx="51">
                  <c:v>4400</c:v>
                </c:pt>
                <c:pt idx="52">
                  <c:v>4400</c:v>
                </c:pt>
                <c:pt idx="53">
                  <c:v>4400</c:v>
                </c:pt>
                <c:pt idx="54">
                  <c:v>4400</c:v>
                </c:pt>
                <c:pt idx="55">
                  <c:v>4400</c:v>
                </c:pt>
                <c:pt idx="56">
                  <c:v>4400</c:v>
                </c:pt>
                <c:pt idx="57">
                  <c:v>4400</c:v>
                </c:pt>
                <c:pt idx="58">
                  <c:v>4400</c:v>
                </c:pt>
                <c:pt idx="59">
                  <c:v>4400</c:v>
                </c:pt>
                <c:pt idx="60">
                  <c:v>4400</c:v>
                </c:pt>
                <c:pt idx="61">
                  <c:v>4400</c:v>
                </c:pt>
                <c:pt idx="62">
                  <c:v>4400</c:v>
                </c:pt>
                <c:pt idx="63">
                  <c:v>4400</c:v>
                </c:pt>
                <c:pt idx="64">
                  <c:v>4400</c:v>
                </c:pt>
                <c:pt idx="65">
                  <c:v>4475</c:v>
                </c:pt>
                <c:pt idx="66">
                  <c:v>4475</c:v>
                </c:pt>
                <c:pt idx="67">
                  <c:v>4550</c:v>
                </c:pt>
                <c:pt idx="68">
                  <c:v>4550</c:v>
                </c:pt>
                <c:pt idx="69">
                  <c:v>4550</c:v>
                </c:pt>
                <c:pt idx="70">
                  <c:v>4550</c:v>
                </c:pt>
                <c:pt idx="71">
                  <c:v>4550</c:v>
                </c:pt>
                <c:pt idx="72">
                  <c:v>4550</c:v>
                </c:pt>
                <c:pt idx="73">
                  <c:v>4550</c:v>
                </c:pt>
                <c:pt idx="74">
                  <c:v>4550</c:v>
                </c:pt>
                <c:pt idx="75">
                  <c:v>4550</c:v>
                </c:pt>
                <c:pt idx="76">
                  <c:v>4550</c:v>
                </c:pt>
                <c:pt idx="77">
                  <c:v>4550</c:v>
                </c:pt>
                <c:pt idx="78">
                  <c:v>4550</c:v>
                </c:pt>
                <c:pt idx="79">
                  <c:v>4550</c:v>
                </c:pt>
                <c:pt idx="80">
                  <c:v>4550</c:v>
                </c:pt>
                <c:pt idx="81">
                  <c:v>4550</c:v>
                </c:pt>
                <c:pt idx="82">
                  <c:v>4550</c:v>
                </c:pt>
                <c:pt idx="83">
                  <c:v>4550</c:v>
                </c:pt>
                <c:pt idx="84">
                  <c:v>4550</c:v>
                </c:pt>
                <c:pt idx="85">
                  <c:v>4550</c:v>
                </c:pt>
                <c:pt idx="86">
                  <c:v>4550</c:v>
                </c:pt>
                <c:pt idx="87">
                  <c:v>4550</c:v>
                </c:pt>
                <c:pt idx="88">
                  <c:v>4550</c:v>
                </c:pt>
                <c:pt idx="89">
                  <c:v>4550</c:v>
                </c:pt>
                <c:pt idx="90">
                  <c:v>4560</c:v>
                </c:pt>
                <c:pt idx="91">
                  <c:v>4560</c:v>
                </c:pt>
                <c:pt idx="92">
                  <c:v>4560</c:v>
                </c:pt>
                <c:pt idx="93">
                  <c:v>4560</c:v>
                </c:pt>
                <c:pt idx="94">
                  <c:v>4560</c:v>
                </c:pt>
                <c:pt idx="95">
                  <c:v>4560</c:v>
                </c:pt>
                <c:pt idx="96">
                  <c:v>4560</c:v>
                </c:pt>
                <c:pt idx="97">
                  <c:v>4560</c:v>
                </c:pt>
                <c:pt idx="98">
                  <c:v>4560</c:v>
                </c:pt>
                <c:pt idx="99">
                  <c:v>4560</c:v>
                </c:pt>
                <c:pt idx="100">
                  <c:v>4560</c:v>
                </c:pt>
                <c:pt idx="101">
                  <c:v>4560</c:v>
                </c:pt>
                <c:pt idx="102">
                  <c:v>4560</c:v>
                </c:pt>
                <c:pt idx="103">
                  <c:v>4560</c:v>
                </c:pt>
                <c:pt idx="104">
                  <c:v>4560</c:v>
                </c:pt>
                <c:pt idx="105">
                  <c:v>4560</c:v>
                </c:pt>
                <c:pt idx="106">
                  <c:v>4560</c:v>
                </c:pt>
                <c:pt idx="107">
                  <c:v>4560</c:v>
                </c:pt>
                <c:pt idx="108">
                  <c:v>4560</c:v>
                </c:pt>
                <c:pt idx="109">
                  <c:v>4560</c:v>
                </c:pt>
                <c:pt idx="110">
                  <c:v>4510</c:v>
                </c:pt>
                <c:pt idx="111">
                  <c:v>4510</c:v>
                </c:pt>
                <c:pt idx="112">
                  <c:v>4510</c:v>
                </c:pt>
                <c:pt idx="113">
                  <c:v>4510</c:v>
                </c:pt>
                <c:pt idx="114">
                  <c:v>4510</c:v>
                </c:pt>
                <c:pt idx="115">
                  <c:v>4510</c:v>
                </c:pt>
                <c:pt idx="116">
                  <c:v>4510</c:v>
                </c:pt>
                <c:pt idx="117">
                  <c:v>4510</c:v>
                </c:pt>
                <c:pt idx="118">
                  <c:v>4510</c:v>
                </c:pt>
                <c:pt idx="119">
                  <c:v>4510</c:v>
                </c:pt>
                <c:pt idx="120">
                  <c:v>4510</c:v>
                </c:pt>
                <c:pt idx="121">
                  <c:v>4510</c:v>
                </c:pt>
                <c:pt idx="122">
                  <c:v>4462.5</c:v>
                </c:pt>
                <c:pt idx="123">
                  <c:v>4462.5</c:v>
                </c:pt>
                <c:pt idx="124">
                  <c:v>4462.5</c:v>
                </c:pt>
                <c:pt idx="125">
                  <c:v>4462.5</c:v>
                </c:pt>
                <c:pt idx="126">
                  <c:v>4462.5</c:v>
                </c:pt>
                <c:pt idx="127">
                  <c:v>4462.5</c:v>
                </c:pt>
                <c:pt idx="128">
                  <c:v>4415</c:v>
                </c:pt>
                <c:pt idx="129">
                  <c:v>4415</c:v>
                </c:pt>
                <c:pt idx="130">
                  <c:v>4415</c:v>
                </c:pt>
                <c:pt idx="131">
                  <c:v>4415</c:v>
                </c:pt>
                <c:pt idx="132">
                  <c:v>4415</c:v>
                </c:pt>
                <c:pt idx="133">
                  <c:v>4415</c:v>
                </c:pt>
                <c:pt idx="134">
                  <c:v>4415</c:v>
                </c:pt>
                <c:pt idx="135">
                  <c:v>4415</c:v>
                </c:pt>
                <c:pt idx="136">
                  <c:v>4415</c:v>
                </c:pt>
                <c:pt idx="137">
                  <c:v>4415</c:v>
                </c:pt>
                <c:pt idx="138">
                  <c:v>4415</c:v>
                </c:pt>
                <c:pt idx="139">
                  <c:v>4415</c:v>
                </c:pt>
                <c:pt idx="140">
                  <c:v>4415</c:v>
                </c:pt>
                <c:pt idx="141">
                  <c:v>4415</c:v>
                </c:pt>
                <c:pt idx="142">
                  <c:v>4415</c:v>
                </c:pt>
                <c:pt idx="143">
                  <c:v>4415</c:v>
                </c:pt>
                <c:pt idx="144">
                  <c:v>4415</c:v>
                </c:pt>
                <c:pt idx="145">
                  <c:v>4415</c:v>
                </c:pt>
                <c:pt idx="146">
                  <c:v>4415</c:v>
                </c:pt>
                <c:pt idx="147">
                  <c:v>4415</c:v>
                </c:pt>
                <c:pt idx="148">
                  <c:v>3995</c:v>
                </c:pt>
                <c:pt idx="149">
                  <c:v>3995</c:v>
                </c:pt>
                <c:pt idx="150">
                  <c:v>3995</c:v>
                </c:pt>
                <c:pt idx="151">
                  <c:v>3995</c:v>
                </c:pt>
                <c:pt idx="152">
                  <c:v>3995</c:v>
                </c:pt>
                <c:pt idx="153">
                  <c:v>3995</c:v>
                </c:pt>
                <c:pt idx="154">
                  <c:v>3995</c:v>
                </c:pt>
                <c:pt idx="155">
                  <c:v>3995</c:v>
                </c:pt>
                <c:pt idx="156">
                  <c:v>3995</c:v>
                </c:pt>
                <c:pt idx="157">
                  <c:v>3995</c:v>
                </c:pt>
                <c:pt idx="158">
                  <c:v>3995</c:v>
                </c:pt>
                <c:pt idx="159">
                  <c:v>3995</c:v>
                </c:pt>
                <c:pt idx="160">
                  <c:v>3995</c:v>
                </c:pt>
                <c:pt idx="161">
                  <c:v>3950</c:v>
                </c:pt>
                <c:pt idx="162">
                  <c:v>3950</c:v>
                </c:pt>
                <c:pt idx="163">
                  <c:v>3950</c:v>
                </c:pt>
                <c:pt idx="164">
                  <c:v>3950</c:v>
                </c:pt>
                <c:pt idx="165">
                  <c:v>3950</c:v>
                </c:pt>
                <c:pt idx="166">
                  <c:v>3950</c:v>
                </c:pt>
                <c:pt idx="167">
                  <c:v>3950</c:v>
                </c:pt>
                <c:pt idx="168">
                  <c:v>3950</c:v>
                </c:pt>
                <c:pt idx="169">
                  <c:v>3950</c:v>
                </c:pt>
                <c:pt idx="170">
                  <c:v>3950</c:v>
                </c:pt>
                <c:pt idx="171">
                  <c:v>3905</c:v>
                </c:pt>
                <c:pt idx="172">
                  <c:v>3905</c:v>
                </c:pt>
                <c:pt idx="173">
                  <c:v>3905</c:v>
                </c:pt>
                <c:pt idx="174">
                  <c:v>3905</c:v>
                </c:pt>
                <c:pt idx="175">
                  <c:v>3905</c:v>
                </c:pt>
                <c:pt idx="176">
                  <c:v>3905</c:v>
                </c:pt>
                <c:pt idx="177">
                  <c:v>3905</c:v>
                </c:pt>
                <c:pt idx="178">
                  <c:v>3905</c:v>
                </c:pt>
                <c:pt idx="179">
                  <c:v>3905</c:v>
                </c:pt>
                <c:pt idx="180">
                  <c:v>3905</c:v>
                </c:pt>
                <c:pt idx="181">
                  <c:v>3905</c:v>
                </c:pt>
                <c:pt idx="182">
                  <c:v>3905</c:v>
                </c:pt>
                <c:pt idx="183">
                  <c:v>3905</c:v>
                </c:pt>
                <c:pt idx="184">
                  <c:v>3905</c:v>
                </c:pt>
                <c:pt idx="185">
                  <c:v>3905</c:v>
                </c:pt>
                <c:pt idx="186">
                  <c:v>3905</c:v>
                </c:pt>
                <c:pt idx="187">
                  <c:v>3905</c:v>
                </c:pt>
                <c:pt idx="188">
                  <c:v>3905</c:v>
                </c:pt>
                <c:pt idx="189">
                  <c:v>3905</c:v>
                </c:pt>
                <c:pt idx="190">
                  <c:v>3905</c:v>
                </c:pt>
                <c:pt idx="191">
                  <c:v>3905</c:v>
                </c:pt>
                <c:pt idx="192">
                  <c:v>3905</c:v>
                </c:pt>
                <c:pt idx="193">
                  <c:v>3905</c:v>
                </c:pt>
                <c:pt idx="194">
                  <c:v>3905</c:v>
                </c:pt>
                <c:pt idx="195">
                  <c:v>3905</c:v>
                </c:pt>
                <c:pt idx="196">
                  <c:v>3905</c:v>
                </c:pt>
                <c:pt idx="197">
                  <c:v>3905</c:v>
                </c:pt>
                <c:pt idx="198">
                  <c:v>3905</c:v>
                </c:pt>
                <c:pt idx="199">
                  <c:v>3905</c:v>
                </c:pt>
                <c:pt idx="200">
                  <c:v>3825</c:v>
                </c:pt>
                <c:pt idx="201">
                  <c:v>3825</c:v>
                </c:pt>
                <c:pt idx="202">
                  <c:v>3825</c:v>
                </c:pt>
                <c:pt idx="203">
                  <c:v>3825</c:v>
                </c:pt>
                <c:pt idx="204">
                  <c:v>3825</c:v>
                </c:pt>
                <c:pt idx="205">
                  <c:v>3825</c:v>
                </c:pt>
                <c:pt idx="206">
                  <c:v>3825</c:v>
                </c:pt>
                <c:pt idx="207">
                  <c:v>3825</c:v>
                </c:pt>
                <c:pt idx="208">
                  <c:v>3825</c:v>
                </c:pt>
                <c:pt idx="209">
                  <c:v>3825</c:v>
                </c:pt>
                <c:pt idx="210">
                  <c:v>3825</c:v>
                </c:pt>
                <c:pt idx="211">
                  <c:v>3825</c:v>
                </c:pt>
                <c:pt idx="212">
                  <c:v>3825</c:v>
                </c:pt>
                <c:pt idx="213">
                  <c:v>3825</c:v>
                </c:pt>
                <c:pt idx="214">
                  <c:v>3825</c:v>
                </c:pt>
                <c:pt idx="215">
                  <c:v>3745</c:v>
                </c:pt>
                <c:pt idx="216">
                  <c:v>3745</c:v>
                </c:pt>
                <c:pt idx="217">
                  <c:v>3745</c:v>
                </c:pt>
                <c:pt idx="218">
                  <c:v>3745</c:v>
                </c:pt>
                <c:pt idx="219">
                  <c:v>3745</c:v>
                </c:pt>
                <c:pt idx="220">
                  <c:v>3745</c:v>
                </c:pt>
                <c:pt idx="221">
                  <c:v>3745</c:v>
                </c:pt>
                <c:pt idx="222">
                  <c:v>3745</c:v>
                </c:pt>
                <c:pt idx="223">
                  <c:v>3745</c:v>
                </c:pt>
                <c:pt idx="224">
                  <c:v>3745</c:v>
                </c:pt>
                <c:pt idx="225">
                  <c:v>3745</c:v>
                </c:pt>
                <c:pt idx="226">
                  <c:v>3745</c:v>
                </c:pt>
                <c:pt idx="227">
                  <c:v>3745</c:v>
                </c:pt>
                <c:pt idx="228">
                  <c:v>3700</c:v>
                </c:pt>
                <c:pt idx="229">
                  <c:v>3700</c:v>
                </c:pt>
                <c:pt idx="230">
                  <c:v>3700</c:v>
                </c:pt>
                <c:pt idx="231">
                  <c:v>3700</c:v>
                </c:pt>
                <c:pt idx="232">
                  <c:v>3700</c:v>
                </c:pt>
                <c:pt idx="233">
                  <c:v>3700</c:v>
                </c:pt>
                <c:pt idx="234">
                  <c:v>3700</c:v>
                </c:pt>
                <c:pt idx="235">
                  <c:v>3645</c:v>
                </c:pt>
                <c:pt idx="236">
                  <c:v>3645</c:v>
                </c:pt>
                <c:pt idx="237">
                  <c:v>3645</c:v>
                </c:pt>
                <c:pt idx="238">
                  <c:v>3645</c:v>
                </c:pt>
                <c:pt idx="239">
                  <c:v>3565</c:v>
                </c:pt>
                <c:pt idx="240">
                  <c:v>3565</c:v>
                </c:pt>
                <c:pt idx="241">
                  <c:v>3565</c:v>
                </c:pt>
                <c:pt idx="242">
                  <c:v>3565</c:v>
                </c:pt>
                <c:pt idx="243">
                  <c:v>3565</c:v>
                </c:pt>
                <c:pt idx="244">
                  <c:v>3565</c:v>
                </c:pt>
                <c:pt idx="245">
                  <c:v>3565</c:v>
                </c:pt>
                <c:pt idx="246">
                  <c:v>3565</c:v>
                </c:pt>
                <c:pt idx="247">
                  <c:v>3565</c:v>
                </c:pt>
                <c:pt idx="248">
                  <c:v>3565</c:v>
                </c:pt>
                <c:pt idx="249">
                  <c:v>3565</c:v>
                </c:pt>
                <c:pt idx="250">
                  <c:v>3565</c:v>
                </c:pt>
                <c:pt idx="251">
                  <c:v>3565</c:v>
                </c:pt>
                <c:pt idx="252">
                  <c:v>3565</c:v>
                </c:pt>
                <c:pt idx="253">
                  <c:v>3535</c:v>
                </c:pt>
                <c:pt idx="254">
                  <c:v>3535</c:v>
                </c:pt>
                <c:pt idx="255">
                  <c:v>3535</c:v>
                </c:pt>
                <c:pt idx="256">
                  <c:v>3535</c:v>
                </c:pt>
                <c:pt idx="257">
                  <c:v>3535</c:v>
                </c:pt>
                <c:pt idx="258">
                  <c:v>3535</c:v>
                </c:pt>
                <c:pt idx="259">
                  <c:v>3535</c:v>
                </c:pt>
                <c:pt idx="260">
                  <c:v>3535</c:v>
                </c:pt>
                <c:pt idx="261">
                  <c:v>3535</c:v>
                </c:pt>
                <c:pt idx="262">
                  <c:v>3535</c:v>
                </c:pt>
                <c:pt idx="263">
                  <c:v>3535</c:v>
                </c:pt>
                <c:pt idx="264">
                  <c:v>3470</c:v>
                </c:pt>
                <c:pt idx="265">
                  <c:v>3470</c:v>
                </c:pt>
                <c:pt idx="266">
                  <c:v>3470</c:v>
                </c:pt>
                <c:pt idx="267">
                  <c:v>3470</c:v>
                </c:pt>
                <c:pt idx="268">
                  <c:v>3470</c:v>
                </c:pt>
                <c:pt idx="269">
                  <c:v>3470</c:v>
                </c:pt>
                <c:pt idx="270">
                  <c:v>3470</c:v>
                </c:pt>
                <c:pt idx="271">
                  <c:v>3470</c:v>
                </c:pt>
                <c:pt idx="272">
                  <c:v>3470</c:v>
                </c:pt>
                <c:pt idx="273">
                  <c:v>3370</c:v>
                </c:pt>
                <c:pt idx="274">
                  <c:v>3370</c:v>
                </c:pt>
                <c:pt idx="275">
                  <c:v>3370</c:v>
                </c:pt>
                <c:pt idx="276">
                  <c:v>3370</c:v>
                </c:pt>
                <c:pt idx="277">
                  <c:v>3370</c:v>
                </c:pt>
                <c:pt idx="278">
                  <c:v>3370</c:v>
                </c:pt>
                <c:pt idx="279">
                  <c:v>3370</c:v>
                </c:pt>
                <c:pt idx="280">
                  <c:v>3370</c:v>
                </c:pt>
                <c:pt idx="281">
                  <c:v>3370</c:v>
                </c:pt>
                <c:pt idx="282">
                  <c:v>3370</c:v>
                </c:pt>
                <c:pt idx="283">
                  <c:v>3265</c:v>
                </c:pt>
                <c:pt idx="284">
                  <c:v>3265</c:v>
                </c:pt>
                <c:pt idx="285">
                  <c:v>3265</c:v>
                </c:pt>
                <c:pt idx="286">
                  <c:v>3265</c:v>
                </c:pt>
                <c:pt idx="287">
                  <c:v>3265</c:v>
                </c:pt>
                <c:pt idx="288">
                  <c:v>3265</c:v>
                </c:pt>
                <c:pt idx="289">
                  <c:v>3265</c:v>
                </c:pt>
                <c:pt idx="290">
                  <c:v>3265</c:v>
                </c:pt>
                <c:pt idx="291">
                  <c:v>3265</c:v>
                </c:pt>
                <c:pt idx="292">
                  <c:v>3265</c:v>
                </c:pt>
                <c:pt idx="293">
                  <c:v>3265</c:v>
                </c:pt>
                <c:pt idx="294">
                  <c:v>3265</c:v>
                </c:pt>
                <c:pt idx="295">
                  <c:v>3265</c:v>
                </c:pt>
                <c:pt idx="296">
                  <c:v>3265</c:v>
                </c:pt>
                <c:pt idx="297">
                  <c:v>3265</c:v>
                </c:pt>
                <c:pt idx="298">
                  <c:v>3265</c:v>
                </c:pt>
                <c:pt idx="299">
                  <c:v>3265</c:v>
                </c:pt>
                <c:pt idx="300">
                  <c:v>3265</c:v>
                </c:pt>
                <c:pt idx="301">
                  <c:v>3265</c:v>
                </c:pt>
                <c:pt idx="302">
                  <c:v>3265</c:v>
                </c:pt>
                <c:pt idx="303">
                  <c:v>3265</c:v>
                </c:pt>
                <c:pt idx="304">
                  <c:v>3265</c:v>
                </c:pt>
                <c:pt idx="305">
                  <c:v>3265</c:v>
                </c:pt>
                <c:pt idx="306">
                  <c:v>3265</c:v>
                </c:pt>
                <c:pt idx="307">
                  <c:v>3265</c:v>
                </c:pt>
                <c:pt idx="308">
                  <c:v>2685</c:v>
                </c:pt>
              </c:numCache>
            </c:numRef>
          </c:val>
        </c:ser>
        <c:ser>
          <c:idx val="0"/>
          <c:order val="1"/>
          <c:tx>
            <c:strRef>
              <c:f>辅料阳极zhou!$P$25</c:f>
              <c:strCache>
                <c:ptCount val="1"/>
                <c:pt idx="0">
                  <c:v>华中地区</c:v>
                </c:pt>
              </c:strCache>
            </c:strRef>
          </c:tx>
          <c:marker>
            <c:symbol val="none"/>
          </c:marker>
          <c:cat>
            <c:numRef>
              <c:f>辅料阳极zhou!$N$26:$N$334</c:f>
              <c:numCache>
                <c:formatCode>yyyy\-mm\-dd;@</c:formatCode>
                <c:ptCount val="309"/>
                <c:pt idx="1">
                  <c:v>43206</c:v>
                </c:pt>
                <c:pt idx="2">
                  <c:v>43203</c:v>
                </c:pt>
                <c:pt idx="3">
                  <c:v>43202</c:v>
                </c:pt>
                <c:pt idx="4">
                  <c:v>43201</c:v>
                </c:pt>
                <c:pt idx="5">
                  <c:v>43200</c:v>
                </c:pt>
                <c:pt idx="6">
                  <c:v>43199</c:v>
                </c:pt>
                <c:pt idx="7">
                  <c:v>43194</c:v>
                </c:pt>
                <c:pt idx="8">
                  <c:v>43193</c:v>
                </c:pt>
                <c:pt idx="9">
                  <c:v>43192</c:v>
                </c:pt>
                <c:pt idx="10">
                  <c:v>43189</c:v>
                </c:pt>
                <c:pt idx="11">
                  <c:v>43188</c:v>
                </c:pt>
                <c:pt idx="12">
                  <c:v>43187</c:v>
                </c:pt>
                <c:pt idx="13">
                  <c:v>43186</c:v>
                </c:pt>
                <c:pt idx="14">
                  <c:v>43185</c:v>
                </c:pt>
                <c:pt idx="15">
                  <c:v>43182</c:v>
                </c:pt>
                <c:pt idx="16">
                  <c:v>43181</c:v>
                </c:pt>
                <c:pt idx="17">
                  <c:v>43180</c:v>
                </c:pt>
                <c:pt idx="18">
                  <c:v>43179</c:v>
                </c:pt>
                <c:pt idx="19">
                  <c:v>43178</c:v>
                </c:pt>
                <c:pt idx="20">
                  <c:v>43175</c:v>
                </c:pt>
                <c:pt idx="21">
                  <c:v>43174</c:v>
                </c:pt>
                <c:pt idx="22">
                  <c:v>43173</c:v>
                </c:pt>
                <c:pt idx="23">
                  <c:v>43172</c:v>
                </c:pt>
                <c:pt idx="24">
                  <c:v>43171</c:v>
                </c:pt>
                <c:pt idx="25">
                  <c:v>43168</c:v>
                </c:pt>
                <c:pt idx="26">
                  <c:v>43167</c:v>
                </c:pt>
                <c:pt idx="27">
                  <c:v>43166</c:v>
                </c:pt>
                <c:pt idx="28">
                  <c:v>43165</c:v>
                </c:pt>
                <c:pt idx="29">
                  <c:v>43164</c:v>
                </c:pt>
                <c:pt idx="30">
                  <c:v>43161</c:v>
                </c:pt>
                <c:pt idx="31">
                  <c:v>43160</c:v>
                </c:pt>
                <c:pt idx="32">
                  <c:v>43159</c:v>
                </c:pt>
                <c:pt idx="33">
                  <c:v>43158</c:v>
                </c:pt>
                <c:pt idx="34">
                  <c:v>43157</c:v>
                </c:pt>
                <c:pt idx="35">
                  <c:v>43154</c:v>
                </c:pt>
                <c:pt idx="36">
                  <c:v>43153</c:v>
                </c:pt>
                <c:pt idx="37">
                  <c:v>43145</c:v>
                </c:pt>
                <c:pt idx="38">
                  <c:v>43144</c:v>
                </c:pt>
                <c:pt idx="39">
                  <c:v>43143</c:v>
                </c:pt>
                <c:pt idx="40">
                  <c:v>43140</c:v>
                </c:pt>
                <c:pt idx="41">
                  <c:v>43139</c:v>
                </c:pt>
                <c:pt idx="42">
                  <c:v>43138</c:v>
                </c:pt>
                <c:pt idx="43">
                  <c:v>43137</c:v>
                </c:pt>
                <c:pt idx="44">
                  <c:v>43136</c:v>
                </c:pt>
                <c:pt idx="45">
                  <c:v>43133</c:v>
                </c:pt>
                <c:pt idx="46">
                  <c:v>43132</c:v>
                </c:pt>
                <c:pt idx="47">
                  <c:v>43131</c:v>
                </c:pt>
                <c:pt idx="48">
                  <c:v>43130</c:v>
                </c:pt>
                <c:pt idx="49">
                  <c:v>43129</c:v>
                </c:pt>
                <c:pt idx="50">
                  <c:v>43126</c:v>
                </c:pt>
                <c:pt idx="51">
                  <c:v>43125</c:v>
                </c:pt>
                <c:pt idx="52">
                  <c:v>43124</c:v>
                </c:pt>
                <c:pt idx="53">
                  <c:v>43123</c:v>
                </c:pt>
                <c:pt idx="54">
                  <c:v>43122</c:v>
                </c:pt>
                <c:pt idx="55">
                  <c:v>43119</c:v>
                </c:pt>
                <c:pt idx="56">
                  <c:v>43118</c:v>
                </c:pt>
                <c:pt idx="57">
                  <c:v>43117</c:v>
                </c:pt>
                <c:pt idx="58">
                  <c:v>43116</c:v>
                </c:pt>
                <c:pt idx="59">
                  <c:v>43115</c:v>
                </c:pt>
                <c:pt idx="60">
                  <c:v>43112</c:v>
                </c:pt>
                <c:pt idx="61">
                  <c:v>43111</c:v>
                </c:pt>
                <c:pt idx="62">
                  <c:v>43110</c:v>
                </c:pt>
                <c:pt idx="63">
                  <c:v>43109</c:v>
                </c:pt>
                <c:pt idx="64">
                  <c:v>43108</c:v>
                </c:pt>
                <c:pt idx="65">
                  <c:v>43105</c:v>
                </c:pt>
                <c:pt idx="66">
                  <c:v>43104</c:v>
                </c:pt>
                <c:pt idx="67">
                  <c:v>43103</c:v>
                </c:pt>
                <c:pt idx="68">
                  <c:v>43102</c:v>
                </c:pt>
                <c:pt idx="69">
                  <c:v>43098</c:v>
                </c:pt>
                <c:pt idx="70">
                  <c:v>43097</c:v>
                </c:pt>
                <c:pt idx="71">
                  <c:v>43096</c:v>
                </c:pt>
                <c:pt idx="72">
                  <c:v>43095</c:v>
                </c:pt>
                <c:pt idx="73">
                  <c:v>43094</c:v>
                </c:pt>
                <c:pt idx="74">
                  <c:v>43091</c:v>
                </c:pt>
                <c:pt idx="75">
                  <c:v>43090</c:v>
                </c:pt>
                <c:pt idx="76">
                  <c:v>43089</c:v>
                </c:pt>
                <c:pt idx="77">
                  <c:v>43088</c:v>
                </c:pt>
                <c:pt idx="78">
                  <c:v>43087</c:v>
                </c:pt>
                <c:pt idx="79">
                  <c:v>43084</c:v>
                </c:pt>
                <c:pt idx="80">
                  <c:v>43083</c:v>
                </c:pt>
                <c:pt idx="81">
                  <c:v>43082</c:v>
                </c:pt>
                <c:pt idx="82">
                  <c:v>43081</c:v>
                </c:pt>
                <c:pt idx="83">
                  <c:v>43080</c:v>
                </c:pt>
                <c:pt idx="84">
                  <c:v>43077</c:v>
                </c:pt>
                <c:pt idx="85">
                  <c:v>43076</c:v>
                </c:pt>
                <c:pt idx="86">
                  <c:v>43075</c:v>
                </c:pt>
                <c:pt idx="87">
                  <c:v>43074</c:v>
                </c:pt>
                <c:pt idx="88">
                  <c:v>43073</c:v>
                </c:pt>
                <c:pt idx="89">
                  <c:v>43070</c:v>
                </c:pt>
                <c:pt idx="90">
                  <c:v>43069</c:v>
                </c:pt>
                <c:pt idx="91">
                  <c:v>43068</c:v>
                </c:pt>
                <c:pt idx="92">
                  <c:v>43067</c:v>
                </c:pt>
                <c:pt idx="93">
                  <c:v>43066</c:v>
                </c:pt>
                <c:pt idx="94">
                  <c:v>43063</c:v>
                </c:pt>
                <c:pt idx="95">
                  <c:v>43062</c:v>
                </c:pt>
                <c:pt idx="96">
                  <c:v>43061</c:v>
                </c:pt>
                <c:pt idx="97">
                  <c:v>43060</c:v>
                </c:pt>
                <c:pt idx="98">
                  <c:v>43059</c:v>
                </c:pt>
                <c:pt idx="99">
                  <c:v>43056</c:v>
                </c:pt>
                <c:pt idx="100">
                  <c:v>43054</c:v>
                </c:pt>
                <c:pt idx="101">
                  <c:v>43053</c:v>
                </c:pt>
                <c:pt idx="102">
                  <c:v>43052</c:v>
                </c:pt>
                <c:pt idx="103">
                  <c:v>43049</c:v>
                </c:pt>
                <c:pt idx="104">
                  <c:v>43048</c:v>
                </c:pt>
                <c:pt idx="105">
                  <c:v>43047</c:v>
                </c:pt>
                <c:pt idx="106">
                  <c:v>43046</c:v>
                </c:pt>
                <c:pt idx="107">
                  <c:v>43045</c:v>
                </c:pt>
                <c:pt idx="108">
                  <c:v>43042</c:v>
                </c:pt>
                <c:pt idx="109">
                  <c:v>43041</c:v>
                </c:pt>
                <c:pt idx="110">
                  <c:v>43040</c:v>
                </c:pt>
                <c:pt idx="111">
                  <c:v>43039</c:v>
                </c:pt>
                <c:pt idx="112">
                  <c:v>43038</c:v>
                </c:pt>
                <c:pt idx="113">
                  <c:v>43035</c:v>
                </c:pt>
                <c:pt idx="114">
                  <c:v>43034</c:v>
                </c:pt>
                <c:pt idx="115">
                  <c:v>43033</c:v>
                </c:pt>
                <c:pt idx="116">
                  <c:v>43032</c:v>
                </c:pt>
                <c:pt idx="117">
                  <c:v>43031</c:v>
                </c:pt>
                <c:pt idx="118">
                  <c:v>43028</c:v>
                </c:pt>
                <c:pt idx="119">
                  <c:v>43027</c:v>
                </c:pt>
                <c:pt idx="120">
                  <c:v>43026</c:v>
                </c:pt>
                <c:pt idx="121">
                  <c:v>43025</c:v>
                </c:pt>
                <c:pt idx="122">
                  <c:v>43024</c:v>
                </c:pt>
                <c:pt idx="123">
                  <c:v>43021</c:v>
                </c:pt>
                <c:pt idx="124">
                  <c:v>43020</c:v>
                </c:pt>
                <c:pt idx="125">
                  <c:v>43019</c:v>
                </c:pt>
                <c:pt idx="126">
                  <c:v>43018</c:v>
                </c:pt>
                <c:pt idx="127">
                  <c:v>43017</c:v>
                </c:pt>
                <c:pt idx="128">
                  <c:v>43007</c:v>
                </c:pt>
                <c:pt idx="129">
                  <c:v>43006</c:v>
                </c:pt>
                <c:pt idx="130">
                  <c:v>43005</c:v>
                </c:pt>
                <c:pt idx="131">
                  <c:v>43004</c:v>
                </c:pt>
                <c:pt idx="132">
                  <c:v>43003</c:v>
                </c:pt>
                <c:pt idx="133">
                  <c:v>43000</c:v>
                </c:pt>
                <c:pt idx="134">
                  <c:v>42999</c:v>
                </c:pt>
                <c:pt idx="135">
                  <c:v>42998</c:v>
                </c:pt>
                <c:pt idx="136">
                  <c:v>42997</c:v>
                </c:pt>
                <c:pt idx="137">
                  <c:v>42996</c:v>
                </c:pt>
                <c:pt idx="138">
                  <c:v>42993</c:v>
                </c:pt>
                <c:pt idx="139">
                  <c:v>42992</c:v>
                </c:pt>
                <c:pt idx="140">
                  <c:v>42991</c:v>
                </c:pt>
                <c:pt idx="141">
                  <c:v>42990</c:v>
                </c:pt>
                <c:pt idx="142">
                  <c:v>42989</c:v>
                </c:pt>
                <c:pt idx="143">
                  <c:v>42986</c:v>
                </c:pt>
                <c:pt idx="144">
                  <c:v>42985</c:v>
                </c:pt>
                <c:pt idx="145">
                  <c:v>42984</c:v>
                </c:pt>
                <c:pt idx="146">
                  <c:v>42983</c:v>
                </c:pt>
                <c:pt idx="147">
                  <c:v>42982</c:v>
                </c:pt>
                <c:pt idx="148">
                  <c:v>42979</c:v>
                </c:pt>
                <c:pt idx="149">
                  <c:v>42978</c:v>
                </c:pt>
                <c:pt idx="150">
                  <c:v>42977</c:v>
                </c:pt>
                <c:pt idx="151">
                  <c:v>42976</c:v>
                </c:pt>
                <c:pt idx="152">
                  <c:v>42975</c:v>
                </c:pt>
                <c:pt idx="153">
                  <c:v>42972</c:v>
                </c:pt>
                <c:pt idx="154">
                  <c:v>42971</c:v>
                </c:pt>
                <c:pt idx="155">
                  <c:v>42970</c:v>
                </c:pt>
                <c:pt idx="156">
                  <c:v>42969</c:v>
                </c:pt>
                <c:pt idx="157">
                  <c:v>42968</c:v>
                </c:pt>
                <c:pt idx="158">
                  <c:v>42965</c:v>
                </c:pt>
                <c:pt idx="159">
                  <c:v>42964</c:v>
                </c:pt>
                <c:pt idx="160">
                  <c:v>42963</c:v>
                </c:pt>
                <c:pt idx="161">
                  <c:v>42962</c:v>
                </c:pt>
                <c:pt idx="162">
                  <c:v>42961</c:v>
                </c:pt>
                <c:pt idx="163">
                  <c:v>42958</c:v>
                </c:pt>
                <c:pt idx="164">
                  <c:v>42957</c:v>
                </c:pt>
                <c:pt idx="165">
                  <c:v>42956</c:v>
                </c:pt>
                <c:pt idx="166">
                  <c:v>42955</c:v>
                </c:pt>
                <c:pt idx="167">
                  <c:v>42954</c:v>
                </c:pt>
                <c:pt idx="168">
                  <c:v>42951</c:v>
                </c:pt>
                <c:pt idx="169">
                  <c:v>42950</c:v>
                </c:pt>
                <c:pt idx="170">
                  <c:v>42949</c:v>
                </c:pt>
                <c:pt idx="171">
                  <c:v>42948</c:v>
                </c:pt>
                <c:pt idx="172">
                  <c:v>42947</c:v>
                </c:pt>
                <c:pt idx="173">
                  <c:v>42944</c:v>
                </c:pt>
                <c:pt idx="174">
                  <c:v>42943</c:v>
                </c:pt>
                <c:pt idx="175">
                  <c:v>42942</c:v>
                </c:pt>
                <c:pt idx="176">
                  <c:v>42941</c:v>
                </c:pt>
                <c:pt idx="177">
                  <c:v>42940</c:v>
                </c:pt>
                <c:pt idx="178">
                  <c:v>42937</c:v>
                </c:pt>
                <c:pt idx="179">
                  <c:v>42936</c:v>
                </c:pt>
                <c:pt idx="180">
                  <c:v>42935</c:v>
                </c:pt>
                <c:pt idx="181">
                  <c:v>42934</c:v>
                </c:pt>
                <c:pt idx="182">
                  <c:v>42933</c:v>
                </c:pt>
                <c:pt idx="183">
                  <c:v>42930</c:v>
                </c:pt>
                <c:pt idx="184">
                  <c:v>42929</c:v>
                </c:pt>
                <c:pt idx="185">
                  <c:v>42928</c:v>
                </c:pt>
                <c:pt idx="186">
                  <c:v>42927</c:v>
                </c:pt>
                <c:pt idx="187">
                  <c:v>42926</c:v>
                </c:pt>
                <c:pt idx="188">
                  <c:v>42923</c:v>
                </c:pt>
                <c:pt idx="189">
                  <c:v>42922</c:v>
                </c:pt>
                <c:pt idx="190">
                  <c:v>42921</c:v>
                </c:pt>
                <c:pt idx="191">
                  <c:v>42920</c:v>
                </c:pt>
                <c:pt idx="192">
                  <c:v>42919</c:v>
                </c:pt>
                <c:pt idx="193">
                  <c:v>42916</c:v>
                </c:pt>
                <c:pt idx="194">
                  <c:v>42915</c:v>
                </c:pt>
                <c:pt idx="195">
                  <c:v>42914</c:v>
                </c:pt>
                <c:pt idx="196">
                  <c:v>42913</c:v>
                </c:pt>
                <c:pt idx="197">
                  <c:v>42912</c:v>
                </c:pt>
                <c:pt idx="198">
                  <c:v>42909</c:v>
                </c:pt>
                <c:pt idx="199">
                  <c:v>42908</c:v>
                </c:pt>
                <c:pt idx="200">
                  <c:v>42907</c:v>
                </c:pt>
                <c:pt idx="201">
                  <c:v>42906</c:v>
                </c:pt>
                <c:pt idx="202">
                  <c:v>42905</c:v>
                </c:pt>
                <c:pt idx="203">
                  <c:v>42902</c:v>
                </c:pt>
                <c:pt idx="204">
                  <c:v>42901</c:v>
                </c:pt>
                <c:pt idx="205">
                  <c:v>42900</c:v>
                </c:pt>
                <c:pt idx="206">
                  <c:v>42899</c:v>
                </c:pt>
                <c:pt idx="207">
                  <c:v>42898</c:v>
                </c:pt>
                <c:pt idx="208">
                  <c:v>42895</c:v>
                </c:pt>
                <c:pt idx="209">
                  <c:v>42894</c:v>
                </c:pt>
                <c:pt idx="210">
                  <c:v>42893</c:v>
                </c:pt>
                <c:pt idx="211">
                  <c:v>42892</c:v>
                </c:pt>
                <c:pt idx="212">
                  <c:v>42891</c:v>
                </c:pt>
                <c:pt idx="213">
                  <c:v>42888</c:v>
                </c:pt>
                <c:pt idx="214">
                  <c:v>42887</c:v>
                </c:pt>
                <c:pt idx="215">
                  <c:v>42886</c:v>
                </c:pt>
                <c:pt idx="216">
                  <c:v>42881</c:v>
                </c:pt>
                <c:pt idx="217">
                  <c:v>42880</c:v>
                </c:pt>
                <c:pt idx="218">
                  <c:v>42879</c:v>
                </c:pt>
                <c:pt idx="219">
                  <c:v>42878</c:v>
                </c:pt>
                <c:pt idx="220">
                  <c:v>42877</c:v>
                </c:pt>
                <c:pt idx="221">
                  <c:v>42874</c:v>
                </c:pt>
                <c:pt idx="222">
                  <c:v>42873</c:v>
                </c:pt>
                <c:pt idx="223">
                  <c:v>42872</c:v>
                </c:pt>
                <c:pt idx="224">
                  <c:v>42871</c:v>
                </c:pt>
                <c:pt idx="225">
                  <c:v>42870</c:v>
                </c:pt>
                <c:pt idx="226">
                  <c:v>42867</c:v>
                </c:pt>
                <c:pt idx="227">
                  <c:v>42866</c:v>
                </c:pt>
                <c:pt idx="228">
                  <c:v>42865</c:v>
                </c:pt>
                <c:pt idx="229">
                  <c:v>42864</c:v>
                </c:pt>
                <c:pt idx="230">
                  <c:v>42863</c:v>
                </c:pt>
                <c:pt idx="231">
                  <c:v>42860</c:v>
                </c:pt>
                <c:pt idx="232">
                  <c:v>42859</c:v>
                </c:pt>
                <c:pt idx="233">
                  <c:v>42858</c:v>
                </c:pt>
                <c:pt idx="234">
                  <c:v>42857</c:v>
                </c:pt>
                <c:pt idx="235">
                  <c:v>42853</c:v>
                </c:pt>
                <c:pt idx="236">
                  <c:v>42852</c:v>
                </c:pt>
                <c:pt idx="237">
                  <c:v>42851</c:v>
                </c:pt>
                <c:pt idx="238">
                  <c:v>42850</c:v>
                </c:pt>
                <c:pt idx="239">
                  <c:v>42849</c:v>
                </c:pt>
                <c:pt idx="240">
                  <c:v>42846</c:v>
                </c:pt>
                <c:pt idx="241">
                  <c:v>42845</c:v>
                </c:pt>
                <c:pt idx="242">
                  <c:v>42844</c:v>
                </c:pt>
                <c:pt idx="243">
                  <c:v>42843</c:v>
                </c:pt>
                <c:pt idx="244">
                  <c:v>42842</c:v>
                </c:pt>
                <c:pt idx="245">
                  <c:v>42839</c:v>
                </c:pt>
                <c:pt idx="246">
                  <c:v>42838</c:v>
                </c:pt>
                <c:pt idx="247">
                  <c:v>42837</c:v>
                </c:pt>
                <c:pt idx="248">
                  <c:v>42836</c:v>
                </c:pt>
                <c:pt idx="249">
                  <c:v>42835</c:v>
                </c:pt>
                <c:pt idx="250">
                  <c:v>42832</c:v>
                </c:pt>
                <c:pt idx="251">
                  <c:v>42831</c:v>
                </c:pt>
                <c:pt idx="252">
                  <c:v>42830</c:v>
                </c:pt>
                <c:pt idx="253">
                  <c:v>42825</c:v>
                </c:pt>
                <c:pt idx="254">
                  <c:v>42824</c:v>
                </c:pt>
                <c:pt idx="255">
                  <c:v>42823</c:v>
                </c:pt>
                <c:pt idx="256">
                  <c:v>42822</c:v>
                </c:pt>
                <c:pt idx="257">
                  <c:v>42821</c:v>
                </c:pt>
                <c:pt idx="258">
                  <c:v>42818</c:v>
                </c:pt>
                <c:pt idx="259">
                  <c:v>42817</c:v>
                </c:pt>
                <c:pt idx="260">
                  <c:v>42816</c:v>
                </c:pt>
                <c:pt idx="261">
                  <c:v>42815</c:v>
                </c:pt>
                <c:pt idx="262">
                  <c:v>42814</c:v>
                </c:pt>
                <c:pt idx="263">
                  <c:v>42811</c:v>
                </c:pt>
                <c:pt idx="264">
                  <c:v>42810</c:v>
                </c:pt>
                <c:pt idx="265">
                  <c:v>42809</c:v>
                </c:pt>
                <c:pt idx="266">
                  <c:v>42808</c:v>
                </c:pt>
                <c:pt idx="267">
                  <c:v>42807</c:v>
                </c:pt>
                <c:pt idx="268">
                  <c:v>42804</c:v>
                </c:pt>
                <c:pt idx="269">
                  <c:v>42803</c:v>
                </c:pt>
                <c:pt idx="270">
                  <c:v>42802</c:v>
                </c:pt>
                <c:pt idx="271">
                  <c:v>42801</c:v>
                </c:pt>
                <c:pt idx="272">
                  <c:v>42800</c:v>
                </c:pt>
                <c:pt idx="273">
                  <c:v>42797</c:v>
                </c:pt>
                <c:pt idx="274">
                  <c:v>42796</c:v>
                </c:pt>
                <c:pt idx="275">
                  <c:v>42795</c:v>
                </c:pt>
                <c:pt idx="276">
                  <c:v>42794</c:v>
                </c:pt>
                <c:pt idx="277">
                  <c:v>42793</c:v>
                </c:pt>
                <c:pt idx="278">
                  <c:v>42790</c:v>
                </c:pt>
                <c:pt idx="279">
                  <c:v>42789</c:v>
                </c:pt>
                <c:pt idx="280">
                  <c:v>42788</c:v>
                </c:pt>
                <c:pt idx="281">
                  <c:v>42787</c:v>
                </c:pt>
                <c:pt idx="282">
                  <c:v>42786</c:v>
                </c:pt>
                <c:pt idx="283">
                  <c:v>42783</c:v>
                </c:pt>
                <c:pt idx="284">
                  <c:v>42782</c:v>
                </c:pt>
                <c:pt idx="285">
                  <c:v>42781</c:v>
                </c:pt>
                <c:pt idx="286">
                  <c:v>42780</c:v>
                </c:pt>
                <c:pt idx="287">
                  <c:v>42779</c:v>
                </c:pt>
                <c:pt idx="288">
                  <c:v>42776</c:v>
                </c:pt>
                <c:pt idx="289">
                  <c:v>42775</c:v>
                </c:pt>
                <c:pt idx="290">
                  <c:v>42774</c:v>
                </c:pt>
                <c:pt idx="291">
                  <c:v>42773</c:v>
                </c:pt>
                <c:pt idx="292">
                  <c:v>42772</c:v>
                </c:pt>
                <c:pt idx="293">
                  <c:v>42769</c:v>
                </c:pt>
                <c:pt idx="294">
                  <c:v>42761</c:v>
                </c:pt>
                <c:pt idx="295">
                  <c:v>42760</c:v>
                </c:pt>
                <c:pt idx="296">
                  <c:v>42759</c:v>
                </c:pt>
                <c:pt idx="297">
                  <c:v>42758</c:v>
                </c:pt>
                <c:pt idx="298">
                  <c:v>42755</c:v>
                </c:pt>
                <c:pt idx="299">
                  <c:v>42754</c:v>
                </c:pt>
                <c:pt idx="300">
                  <c:v>42753</c:v>
                </c:pt>
                <c:pt idx="301">
                  <c:v>42752</c:v>
                </c:pt>
                <c:pt idx="302">
                  <c:v>42751</c:v>
                </c:pt>
                <c:pt idx="303">
                  <c:v>42748</c:v>
                </c:pt>
                <c:pt idx="304">
                  <c:v>42747</c:v>
                </c:pt>
                <c:pt idx="305">
                  <c:v>42746</c:v>
                </c:pt>
                <c:pt idx="306">
                  <c:v>42745</c:v>
                </c:pt>
                <c:pt idx="307">
                  <c:v>42744</c:v>
                </c:pt>
                <c:pt idx="308">
                  <c:v>42739</c:v>
                </c:pt>
              </c:numCache>
            </c:numRef>
          </c:cat>
          <c:val>
            <c:numRef>
              <c:f>辅料阳极zhou!$P$26:$P$334</c:f>
              <c:numCache>
                <c:formatCode>###,###,###,###,##0.00</c:formatCode>
                <c:ptCount val="309"/>
                <c:pt idx="1">
                  <c:v>3600</c:v>
                </c:pt>
                <c:pt idx="2">
                  <c:v>3600</c:v>
                </c:pt>
                <c:pt idx="3">
                  <c:v>3600</c:v>
                </c:pt>
                <c:pt idx="4">
                  <c:v>3600</c:v>
                </c:pt>
                <c:pt idx="5">
                  <c:v>3600</c:v>
                </c:pt>
                <c:pt idx="6">
                  <c:v>3900</c:v>
                </c:pt>
                <c:pt idx="7">
                  <c:v>3900</c:v>
                </c:pt>
                <c:pt idx="8">
                  <c:v>3900</c:v>
                </c:pt>
                <c:pt idx="9">
                  <c:v>3900</c:v>
                </c:pt>
                <c:pt idx="10">
                  <c:v>3900</c:v>
                </c:pt>
                <c:pt idx="11">
                  <c:v>3900</c:v>
                </c:pt>
                <c:pt idx="12">
                  <c:v>3900</c:v>
                </c:pt>
                <c:pt idx="13">
                  <c:v>3900</c:v>
                </c:pt>
                <c:pt idx="14">
                  <c:v>3900</c:v>
                </c:pt>
                <c:pt idx="15">
                  <c:v>3900</c:v>
                </c:pt>
                <c:pt idx="16">
                  <c:v>3900</c:v>
                </c:pt>
                <c:pt idx="17">
                  <c:v>3900</c:v>
                </c:pt>
                <c:pt idx="18">
                  <c:v>3900</c:v>
                </c:pt>
                <c:pt idx="19">
                  <c:v>3900</c:v>
                </c:pt>
                <c:pt idx="20">
                  <c:v>3900</c:v>
                </c:pt>
                <c:pt idx="21">
                  <c:v>3900</c:v>
                </c:pt>
                <c:pt idx="22">
                  <c:v>3900</c:v>
                </c:pt>
                <c:pt idx="23">
                  <c:v>3900</c:v>
                </c:pt>
                <c:pt idx="24">
                  <c:v>3900</c:v>
                </c:pt>
                <c:pt idx="25">
                  <c:v>3900</c:v>
                </c:pt>
                <c:pt idx="26">
                  <c:v>3900</c:v>
                </c:pt>
                <c:pt idx="27">
                  <c:v>3900</c:v>
                </c:pt>
                <c:pt idx="28">
                  <c:v>3900</c:v>
                </c:pt>
                <c:pt idx="29">
                  <c:v>3900</c:v>
                </c:pt>
                <c:pt idx="30">
                  <c:v>3900</c:v>
                </c:pt>
                <c:pt idx="31">
                  <c:v>4225</c:v>
                </c:pt>
                <c:pt idx="32">
                  <c:v>4225</c:v>
                </c:pt>
                <c:pt idx="33">
                  <c:v>4225</c:v>
                </c:pt>
                <c:pt idx="34">
                  <c:v>4225</c:v>
                </c:pt>
                <c:pt idx="35">
                  <c:v>4225</c:v>
                </c:pt>
                <c:pt idx="36">
                  <c:v>4225</c:v>
                </c:pt>
                <c:pt idx="37">
                  <c:v>4225</c:v>
                </c:pt>
                <c:pt idx="38">
                  <c:v>4225</c:v>
                </c:pt>
                <c:pt idx="39">
                  <c:v>4225</c:v>
                </c:pt>
                <c:pt idx="40">
                  <c:v>4225</c:v>
                </c:pt>
                <c:pt idx="41">
                  <c:v>4225</c:v>
                </c:pt>
                <c:pt idx="42">
                  <c:v>4225</c:v>
                </c:pt>
                <c:pt idx="43">
                  <c:v>4225</c:v>
                </c:pt>
                <c:pt idx="44">
                  <c:v>4225</c:v>
                </c:pt>
                <c:pt idx="45">
                  <c:v>4225</c:v>
                </c:pt>
                <c:pt idx="46">
                  <c:v>4225</c:v>
                </c:pt>
                <c:pt idx="47">
                  <c:v>4225</c:v>
                </c:pt>
                <c:pt idx="48">
                  <c:v>4225</c:v>
                </c:pt>
                <c:pt idx="49">
                  <c:v>4225</c:v>
                </c:pt>
                <c:pt idx="50">
                  <c:v>4225</c:v>
                </c:pt>
                <c:pt idx="51">
                  <c:v>4225</c:v>
                </c:pt>
                <c:pt idx="52">
                  <c:v>4225</c:v>
                </c:pt>
                <c:pt idx="53">
                  <c:v>4225</c:v>
                </c:pt>
                <c:pt idx="54">
                  <c:v>4225</c:v>
                </c:pt>
                <c:pt idx="55">
                  <c:v>4225</c:v>
                </c:pt>
                <c:pt idx="56">
                  <c:v>4225</c:v>
                </c:pt>
                <c:pt idx="57">
                  <c:v>4225</c:v>
                </c:pt>
                <c:pt idx="58">
                  <c:v>4225</c:v>
                </c:pt>
                <c:pt idx="59">
                  <c:v>4225</c:v>
                </c:pt>
                <c:pt idx="60">
                  <c:v>4225</c:v>
                </c:pt>
                <c:pt idx="61">
                  <c:v>4225</c:v>
                </c:pt>
                <c:pt idx="62">
                  <c:v>4225</c:v>
                </c:pt>
                <c:pt idx="63">
                  <c:v>4225</c:v>
                </c:pt>
                <c:pt idx="64">
                  <c:v>4225</c:v>
                </c:pt>
                <c:pt idx="65">
                  <c:v>4365</c:v>
                </c:pt>
                <c:pt idx="66">
                  <c:v>4365</c:v>
                </c:pt>
                <c:pt idx="67">
                  <c:v>4365</c:v>
                </c:pt>
                <c:pt idx="68">
                  <c:v>4365</c:v>
                </c:pt>
                <c:pt idx="69">
                  <c:v>4365</c:v>
                </c:pt>
                <c:pt idx="70">
                  <c:v>4365</c:v>
                </c:pt>
                <c:pt idx="71">
                  <c:v>4365</c:v>
                </c:pt>
                <c:pt idx="72">
                  <c:v>4365</c:v>
                </c:pt>
                <c:pt idx="73">
                  <c:v>4365</c:v>
                </c:pt>
                <c:pt idx="74">
                  <c:v>4365</c:v>
                </c:pt>
                <c:pt idx="75">
                  <c:v>4365</c:v>
                </c:pt>
                <c:pt idx="76">
                  <c:v>4365</c:v>
                </c:pt>
                <c:pt idx="77">
                  <c:v>4365</c:v>
                </c:pt>
                <c:pt idx="78">
                  <c:v>4365</c:v>
                </c:pt>
                <c:pt idx="79">
                  <c:v>4365</c:v>
                </c:pt>
                <c:pt idx="80">
                  <c:v>4365</c:v>
                </c:pt>
                <c:pt idx="81">
                  <c:v>4365</c:v>
                </c:pt>
                <c:pt idx="82">
                  <c:v>4365</c:v>
                </c:pt>
                <c:pt idx="83">
                  <c:v>4365</c:v>
                </c:pt>
                <c:pt idx="84">
                  <c:v>4365</c:v>
                </c:pt>
                <c:pt idx="85">
                  <c:v>4365</c:v>
                </c:pt>
                <c:pt idx="86">
                  <c:v>4365</c:v>
                </c:pt>
                <c:pt idx="87">
                  <c:v>4365</c:v>
                </c:pt>
                <c:pt idx="88">
                  <c:v>4365</c:v>
                </c:pt>
                <c:pt idx="89">
                  <c:v>4365</c:v>
                </c:pt>
                <c:pt idx="90">
                  <c:v>4365</c:v>
                </c:pt>
                <c:pt idx="91">
                  <c:v>4365</c:v>
                </c:pt>
                <c:pt idx="92">
                  <c:v>4365</c:v>
                </c:pt>
                <c:pt idx="93">
                  <c:v>4365</c:v>
                </c:pt>
                <c:pt idx="94">
                  <c:v>4365</c:v>
                </c:pt>
                <c:pt idx="95">
                  <c:v>4365</c:v>
                </c:pt>
                <c:pt idx="96">
                  <c:v>4365</c:v>
                </c:pt>
                <c:pt idx="97">
                  <c:v>4365</c:v>
                </c:pt>
                <c:pt idx="98">
                  <c:v>4365</c:v>
                </c:pt>
                <c:pt idx="99">
                  <c:v>4365</c:v>
                </c:pt>
                <c:pt idx="100">
                  <c:v>4365</c:v>
                </c:pt>
                <c:pt idx="101">
                  <c:v>4365</c:v>
                </c:pt>
                <c:pt idx="102">
                  <c:v>4365</c:v>
                </c:pt>
                <c:pt idx="103">
                  <c:v>4365</c:v>
                </c:pt>
                <c:pt idx="104">
                  <c:v>4365</c:v>
                </c:pt>
                <c:pt idx="105">
                  <c:v>4365</c:v>
                </c:pt>
                <c:pt idx="106">
                  <c:v>4365</c:v>
                </c:pt>
                <c:pt idx="107">
                  <c:v>4365</c:v>
                </c:pt>
                <c:pt idx="108">
                  <c:v>4220</c:v>
                </c:pt>
                <c:pt idx="109">
                  <c:v>4220</c:v>
                </c:pt>
                <c:pt idx="110">
                  <c:v>4220</c:v>
                </c:pt>
                <c:pt idx="111">
                  <c:v>4220</c:v>
                </c:pt>
                <c:pt idx="112">
                  <c:v>4220</c:v>
                </c:pt>
                <c:pt idx="113">
                  <c:v>4220</c:v>
                </c:pt>
                <c:pt idx="114">
                  <c:v>4220</c:v>
                </c:pt>
                <c:pt idx="115">
                  <c:v>4220</c:v>
                </c:pt>
                <c:pt idx="116">
                  <c:v>4220</c:v>
                </c:pt>
                <c:pt idx="117">
                  <c:v>4220</c:v>
                </c:pt>
                <c:pt idx="118">
                  <c:v>4220</c:v>
                </c:pt>
                <c:pt idx="119">
                  <c:v>4220</c:v>
                </c:pt>
                <c:pt idx="120">
                  <c:v>4220</c:v>
                </c:pt>
                <c:pt idx="121">
                  <c:v>4220</c:v>
                </c:pt>
                <c:pt idx="122">
                  <c:v>4220</c:v>
                </c:pt>
                <c:pt idx="123">
                  <c:v>4220</c:v>
                </c:pt>
                <c:pt idx="124">
                  <c:v>4220</c:v>
                </c:pt>
                <c:pt idx="125">
                  <c:v>4220</c:v>
                </c:pt>
                <c:pt idx="126">
                  <c:v>4220</c:v>
                </c:pt>
                <c:pt idx="127">
                  <c:v>4220</c:v>
                </c:pt>
                <c:pt idx="128">
                  <c:v>4220</c:v>
                </c:pt>
                <c:pt idx="129">
                  <c:v>4220</c:v>
                </c:pt>
                <c:pt idx="130">
                  <c:v>4220</c:v>
                </c:pt>
                <c:pt idx="131">
                  <c:v>4220</c:v>
                </c:pt>
                <c:pt idx="132">
                  <c:v>4220</c:v>
                </c:pt>
                <c:pt idx="133">
                  <c:v>4220</c:v>
                </c:pt>
                <c:pt idx="134">
                  <c:v>4220</c:v>
                </c:pt>
                <c:pt idx="135">
                  <c:v>4220</c:v>
                </c:pt>
                <c:pt idx="136">
                  <c:v>4220</c:v>
                </c:pt>
                <c:pt idx="137">
                  <c:v>4220</c:v>
                </c:pt>
                <c:pt idx="138">
                  <c:v>4220</c:v>
                </c:pt>
                <c:pt idx="139">
                  <c:v>4220</c:v>
                </c:pt>
                <c:pt idx="140">
                  <c:v>3800</c:v>
                </c:pt>
                <c:pt idx="141">
                  <c:v>3800</c:v>
                </c:pt>
                <c:pt idx="142">
                  <c:v>3800</c:v>
                </c:pt>
                <c:pt idx="143">
                  <c:v>3800</c:v>
                </c:pt>
                <c:pt idx="144">
                  <c:v>3800</c:v>
                </c:pt>
                <c:pt idx="145">
                  <c:v>3800</c:v>
                </c:pt>
                <c:pt idx="146">
                  <c:v>3800</c:v>
                </c:pt>
                <c:pt idx="147">
                  <c:v>3800</c:v>
                </c:pt>
                <c:pt idx="148">
                  <c:v>3800</c:v>
                </c:pt>
                <c:pt idx="149">
                  <c:v>3800</c:v>
                </c:pt>
                <c:pt idx="150">
                  <c:v>3800</c:v>
                </c:pt>
                <c:pt idx="151">
                  <c:v>3800</c:v>
                </c:pt>
                <c:pt idx="152">
                  <c:v>3800</c:v>
                </c:pt>
                <c:pt idx="153">
                  <c:v>3800</c:v>
                </c:pt>
                <c:pt idx="154">
                  <c:v>3800</c:v>
                </c:pt>
                <c:pt idx="155">
                  <c:v>3800</c:v>
                </c:pt>
                <c:pt idx="156">
                  <c:v>3800</c:v>
                </c:pt>
                <c:pt idx="157">
                  <c:v>3800</c:v>
                </c:pt>
                <c:pt idx="158">
                  <c:v>3800</c:v>
                </c:pt>
                <c:pt idx="159">
                  <c:v>3800</c:v>
                </c:pt>
                <c:pt idx="160">
                  <c:v>3800</c:v>
                </c:pt>
                <c:pt idx="161">
                  <c:v>3800</c:v>
                </c:pt>
                <c:pt idx="162">
                  <c:v>3800</c:v>
                </c:pt>
                <c:pt idx="163">
                  <c:v>3800</c:v>
                </c:pt>
                <c:pt idx="164">
                  <c:v>3800</c:v>
                </c:pt>
                <c:pt idx="165">
                  <c:v>3800</c:v>
                </c:pt>
                <c:pt idx="166">
                  <c:v>3800</c:v>
                </c:pt>
                <c:pt idx="167">
                  <c:v>3800</c:v>
                </c:pt>
                <c:pt idx="168">
                  <c:v>3800</c:v>
                </c:pt>
                <c:pt idx="169">
                  <c:v>3800</c:v>
                </c:pt>
                <c:pt idx="170">
                  <c:v>3800</c:v>
                </c:pt>
                <c:pt idx="171">
                  <c:v>3800</c:v>
                </c:pt>
                <c:pt idx="172">
                  <c:v>3800</c:v>
                </c:pt>
                <c:pt idx="173">
                  <c:v>3800</c:v>
                </c:pt>
                <c:pt idx="174">
                  <c:v>3800</c:v>
                </c:pt>
                <c:pt idx="175">
                  <c:v>3800</c:v>
                </c:pt>
                <c:pt idx="176">
                  <c:v>3800</c:v>
                </c:pt>
                <c:pt idx="177">
                  <c:v>3800</c:v>
                </c:pt>
                <c:pt idx="178">
                  <c:v>3800</c:v>
                </c:pt>
                <c:pt idx="179">
                  <c:v>3800</c:v>
                </c:pt>
                <c:pt idx="180">
                  <c:v>3800</c:v>
                </c:pt>
                <c:pt idx="181">
                  <c:v>3800</c:v>
                </c:pt>
                <c:pt idx="182">
                  <c:v>3800</c:v>
                </c:pt>
                <c:pt idx="183">
                  <c:v>3800</c:v>
                </c:pt>
                <c:pt idx="184">
                  <c:v>3800</c:v>
                </c:pt>
                <c:pt idx="185">
                  <c:v>3800</c:v>
                </c:pt>
                <c:pt idx="186">
                  <c:v>3800</c:v>
                </c:pt>
                <c:pt idx="187">
                  <c:v>3800</c:v>
                </c:pt>
                <c:pt idx="188">
                  <c:v>3800</c:v>
                </c:pt>
                <c:pt idx="189">
                  <c:v>3650</c:v>
                </c:pt>
                <c:pt idx="190">
                  <c:v>3650</c:v>
                </c:pt>
                <c:pt idx="191">
                  <c:v>3650</c:v>
                </c:pt>
                <c:pt idx="192">
                  <c:v>3650</c:v>
                </c:pt>
                <c:pt idx="193">
                  <c:v>3650</c:v>
                </c:pt>
                <c:pt idx="194">
                  <c:v>3650</c:v>
                </c:pt>
                <c:pt idx="195">
                  <c:v>3650</c:v>
                </c:pt>
                <c:pt idx="196">
                  <c:v>3650</c:v>
                </c:pt>
                <c:pt idx="197">
                  <c:v>3650</c:v>
                </c:pt>
                <c:pt idx="198">
                  <c:v>3650</c:v>
                </c:pt>
                <c:pt idx="199">
                  <c:v>3550</c:v>
                </c:pt>
                <c:pt idx="200">
                  <c:v>3550</c:v>
                </c:pt>
                <c:pt idx="201">
                  <c:v>3550</c:v>
                </c:pt>
                <c:pt idx="202">
                  <c:v>3550</c:v>
                </c:pt>
                <c:pt idx="203">
                  <c:v>3550</c:v>
                </c:pt>
                <c:pt idx="204">
                  <c:v>3550</c:v>
                </c:pt>
                <c:pt idx="205">
                  <c:v>3550</c:v>
                </c:pt>
                <c:pt idx="206">
                  <c:v>3550</c:v>
                </c:pt>
                <c:pt idx="207">
                  <c:v>3550</c:v>
                </c:pt>
                <c:pt idx="208">
                  <c:v>3550</c:v>
                </c:pt>
                <c:pt idx="209">
                  <c:v>3550</c:v>
                </c:pt>
                <c:pt idx="210">
                  <c:v>3550</c:v>
                </c:pt>
                <c:pt idx="211">
                  <c:v>3550</c:v>
                </c:pt>
                <c:pt idx="212">
                  <c:v>3550</c:v>
                </c:pt>
                <c:pt idx="213">
                  <c:v>3550</c:v>
                </c:pt>
                <c:pt idx="214">
                  <c:v>3550</c:v>
                </c:pt>
                <c:pt idx="215">
                  <c:v>3550</c:v>
                </c:pt>
                <c:pt idx="216">
                  <c:v>3550</c:v>
                </c:pt>
                <c:pt idx="217">
                  <c:v>3550</c:v>
                </c:pt>
                <c:pt idx="218">
                  <c:v>3550</c:v>
                </c:pt>
                <c:pt idx="219">
                  <c:v>3550</c:v>
                </c:pt>
                <c:pt idx="220">
                  <c:v>3550</c:v>
                </c:pt>
                <c:pt idx="221">
                  <c:v>3550</c:v>
                </c:pt>
                <c:pt idx="222">
                  <c:v>3550</c:v>
                </c:pt>
                <c:pt idx="223">
                  <c:v>3550</c:v>
                </c:pt>
                <c:pt idx="224">
                  <c:v>3550</c:v>
                </c:pt>
                <c:pt idx="225">
                  <c:v>3550</c:v>
                </c:pt>
                <c:pt idx="226">
                  <c:v>3500</c:v>
                </c:pt>
                <c:pt idx="227">
                  <c:v>3500</c:v>
                </c:pt>
                <c:pt idx="228">
                  <c:v>3500</c:v>
                </c:pt>
                <c:pt idx="229">
                  <c:v>3500</c:v>
                </c:pt>
                <c:pt idx="230">
                  <c:v>3500</c:v>
                </c:pt>
                <c:pt idx="231">
                  <c:v>3500</c:v>
                </c:pt>
                <c:pt idx="232">
                  <c:v>3500</c:v>
                </c:pt>
                <c:pt idx="233">
                  <c:v>3500</c:v>
                </c:pt>
                <c:pt idx="234">
                  <c:v>3500</c:v>
                </c:pt>
                <c:pt idx="235">
                  <c:v>3500</c:v>
                </c:pt>
                <c:pt idx="236">
                  <c:v>3500</c:v>
                </c:pt>
                <c:pt idx="237">
                  <c:v>3500</c:v>
                </c:pt>
                <c:pt idx="238">
                  <c:v>3500</c:v>
                </c:pt>
                <c:pt idx="239">
                  <c:v>3500</c:v>
                </c:pt>
                <c:pt idx="240">
                  <c:v>3500</c:v>
                </c:pt>
                <c:pt idx="241">
                  <c:v>3500</c:v>
                </c:pt>
                <c:pt idx="242">
                  <c:v>3500</c:v>
                </c:pt>
                <c:pt idx="243">
                  <c:v>3500</c:v>
                </c:pt>
                <c:pt idx="244">
                  <c:v>3500</c:v>
                </c:pt>
                <c:pt idx="245">
                  <c:v>3500</c:v>
                </c:pt>
                <c:pt idx="246">
                  <c:v>3500</c:v>
                </c:pt>
                <c:pt idx="247">
                  <c:v>3500</c:v>
                </c:pt>
                <c:pt idx="248">
                  <c:v>3500</c:v>
                </c:pt>
                <c:pt idx="249">
                  <c:v>3500</c:v>
                </c:pt>
                <c:pt idx="250">
                  <c:v>3500</c:v>
                </c:pt>
                <c:pt idx="251">
                  <c:v>3500</c:v>
                </c:pt>
                <c:pt idx="252">
                  <c:v>3500</c:v>
                </c:pt>
                <c:pt idx="253">
                  <c:v>3500</c:v>
                </c:pt>
                <c:pt idx="254">
                  <c:v>3500</c:v>
                </c:pt>
                <c:pt idx="255">
                  <c:v>3500</c:v>
                </c:pt>
                <c:pt idx="256">
                  <c:v>3500</c:v>
                </c:pt>
                <c:pt idx="257">
                  <c:v>3500</c:v>
                </c:pt>
                <c:pt idx="258">
                  <c:v>3500</c:v>
                </c:pt>
                <c:pt idx="259">
                  <c:v>3500</c:v>
                </c:pt>
                <c:pt idx="260">
                  <c:v>3350</c:v>
                </c:pt>
                <c:pt idx="261">
                  <c:v>3350</c:v>
                </c:pt>
                <c:pt idx="262">
                  <c:v>3350</c:v>
                </c:pt>
                <c:pt idx="263">
                  <c:v>3350</c:v>
                </c:pt>
                <c:pt idx="264">
                  <c:v>3350</c:v>
                </c:pt>
                <c:pt idx="265">
                  <c:v>3350</c:v>
                </c:pt>
                <c:pt idx="266">
                  <c:v>3350</c:v>
                </c:pt>
                <c:pt idx="267">
                  <c:v>3350</c:v>
                </c:pt>
                <c:pt idx="268">
                  <c:v>3350</c:v>
                </c:pt>
                <c:pt idx="269">
                  <c:v>3350</c:v>
                </c:pt>
                <c:pt idx="270">
                  <c:v>3350</c:v>
                </c:pt>
                <c:pt idx="271">
                  <c:v>3350</c:v>
                </c:pt>
                <c:pt idx="272">
                  <c:v>3350</c:v>
                </c:pt>
                <c:pt idx="273">
                  <c:v>3275</c:v>
                </c:pt>
                <c:pt idx="274">
                  <c:v>3275</c:v>
                </c:pt>
                <c:pt idx="275">
                  <c:v>3275</c:v>
                </c:pt>
                <c:pt idx="276">
                  <c:v>3275</c:v>
                </c:pt>
                <c:pt idx="277">
                  <c:v>3275</c:v>
                </c:pt>
                <c:pt idx="278">
                  <c:v>3275</c:v>
                </c:pt>
                <c:pt idx="279">
                  <c:v>3275</c:v>
                </c:pt>
                <c:pt idx="280">
                  <c:v>3275</c:v>
                </c:pt>
                <c:pt idx="281">
                  <c:v>3275</c:v>
                </c:pt>
                <c:pt idx="282">
                  <c:v>3275</c:v>
                </c:pt>
                <c:pt idx="283">
                  <c:v>3235</c:v>
                </c:pt>
                <c:pt idx="284">
                  <c:v>3235</c:v>
                </c:pt>
                <c:pt idx="285">
                  <c:v>3235</c:v>
                </c:pt>
                <c:pt idx="286">
                  <c:v>3235</c:v>
                </c:pt>
                <c:pt idx="287">
                  <c:v>3235</c:v>
                </c:pt>
                <c:pt idx="288">
                  <c:v>3235</c:v>
                </c:pt>
                <c:pt idx="289">
                  <c:v>3235</c:v>
                </c:pt>
                <c:pt idx="290">
                  <c:v>3235</c:v>
                </c:pt>
                <c:pt idx="291">
                  <c:v>3235</c:v>
                </c:pt>
                <c:pt idx="292">
                  <c:v>3235</c:v>
                </c:pt>
                <c:pt idx="293">
                  <c:v>3235</c:v>
                </c:pt>
                <c:pt idx="294">
                  <c:v>3235</c:v>
                </c:pt>
                <c:pt idx="295">
                  <c:v>3235</c:v>
                </c:pt>
                <c:pt idx="296">
                  <c:v>3235</c:v>
                </c:pt>
                <c:pt idx="297">
                  <c:v>3235</c:v>
                </c:pt>
                <c:pt idx="298">
                  <c:v>3235</c:v>
                </c:pt>
                <c:pt idx="299">
                  <c:v>3235</c:v>
                </c:pt>
                <c:pt idx="300">
                  <c:v>3235</c:v>
                </c:pt>
                <c:pt idx="301">
                  <c:v>3235</c:v>
                </c:pt>
                <c:pt idx="302">
                  <c:v>3235</c:v>
                </c:pt>
                <c:pt idx="303">
                  <c:v>3235</c:v>
                </c:pt>
                <c:pt idx="304">
                  <c:v>3235</c:v>
                </c:pt>
                <c:pt idx="305">
                  <c:v>3235</c:v>
                </c:pt>
                <c:pt idx="306">
                  <c:v>3235</c:v>
                </c:pt>
                <c:pt idx="307">
                  <c:v>3235</c:v>
                </c:pt>
                <c:pt idx="308">
                  <c:v>2655</c:v>
                </c:pt>
              </c:numCache>
            </c:numRef>
          </c:val>
        </c:ser>
        <c:ser>
          <c:idx val="1"/>
          <c:order val="2"/>
          <c:tx>
            <c:strRef>
              <c:f>辅料阳极zhou!$Q$25</c:f>
              <c:strCache>
                <c:ptCount val="1"/>
                <c:pt idx="0">
                  <c:v>西南地区</c:v>
                </c:pt>
              </c:strCache>
            </c:strRef>
          </c:tx>
          <c:marker>
            <c:symbol val="none"/>
          </c:marker>
          <c:cat>
            <c:numRef>
              <c:f>辅料阳极zhou!$N$26:$N$334</c:f>
              <c:numCache>
                <c:formatCode>yyyy\-mm\-dd;@</c:formatCode>
                <c:ptCount val="309"/>
                <c:pt idx="1">
                  <c:v>43206</c:v>
                </c:pt>
                <c:pt idx="2">
                  <c:v>43203</c:v>
                </c:pt>
                <c:pt idx="3">
                  <c:v>43202</c:v>
                </c:pt>
                <c:pt idx="4">
                  <c:v>43201</c:v>
                </c:pt>
                <c:pt idx="5">
                  <c:v>43200</c:v>
                </c:pt>
                <c:pt idx="6">
                  <c:v>43199</c:v>
                </c:pt>
                <c:pt idx="7">
                  <c:v>43194</c:v>
                </c:pt>
                <c:pt idx="8">
                  <c:v>43193</c:v>
                </c:pt>
                <c:pt idx="9">
                  <c:v>43192</c:v>
                </c:pt>
                <c:pt idx="10">
                  <c:v>43189</c:v>
                </c:pt>
                <c:pt idx="11">
                  <c:v>43188</c:v>
                </c:pt>
                <c:pt idx="12">
                  <c:v>43187</c:v>
                </c:pt>
                <c:pt idx="13">
                  <c:v>43186</c:v>
                </c:pt>
                <c:pt idx="14">
                  <c:v>43185</c:v>
                </c:pt>
                <c:pt idx="15">
                  <c:v>43182</c:v>
                </c:pt>
                <c:pt idx="16">
                  <c:v>43181</c:v>
                </c:pt>
                <c:pt idx="17">
                  <c:v>43180</c:v>
                </c:pt>
                <c:pt idx="18">
                  <c:v>43179</c:v>
                </c:pt>
                <c:pt idx="19">
                  <c:v>43178</c:v>
                </c:pt>
                <c:pt idx="20">
                  <c:v>43175</c:v>
                </c:pt>
                <c:pt idx="21">
                  <c:v>43174</c:v>
                </c:pt>
                <c:pt idx="22">
                  <c:v>43173</c:v>
                </c:pt>
                <c:pt idx="23">
                  <c:v>43172</c:v>
                </c:pt>
                <c:pt idx="24">
                  <c:v>43171</c:v>
                </c:pt>
                <c:pt idx="25">
                  <c:v>43168</c:v>
                </c:pt>
                <c:pt idx="26">
                  <c:v>43167</c:v>
                </c:pt>
                <c:pt idx="27">
                  <c:v>43166</c:v>
                </c:pt>
                <c:pt idx="28">
                  <c:v>43165</c:v>
                </c:pt>
                <c:pt idx="29">
                  <c:v>43164</c:v>
                </c:pt>
                <c:pt idx="30">
                  <c:v>43161</c:v>
                </c:pt>
                <c:pt idx="31">
                  <c:v>43160</c:v>
                </c:pt>
                <c:pt idx="32">
                  <c:v>43159</c:v>
                </c:pt>
                <c:pt idx="33">
                  <c:v>43158</c:v>
                </c:pt>
                <c:pt idx="34">
                  <c:v>43157</c:v>
                </c:pt>
                <c:pt idx="35">
                  <c:v>43154</c:v>
                </c:pt>
                <c:pt idx="36">
                  <c:v>43153</c:v>
                </c:pt>
                <c:pt idx="37">
                  <c:v>43145</c:v>
                </c:pt>
                <c:pt idx="38">
                  <c:v>43144</c:v>
                </c:pt>
                <c:pt idx="39">
                  <c:v>43143</c:v>
                </c:pt>
                <c:pt idx="40">
                  <c:v>43140</c:v>
                </c:pt>
                <c:pt idx="41">
                  <c:v>43139</c:v>
                </c:pt>
                <c:pt idx="42">
                  <c:v>43138</c:v>
                </c:pt>
                <c:pt idx="43">
                  <c:v>43137</c:v>
                </c:pt>
                <c:pt idx="44">
                  <c:v>43136</c:v>
                </c:pt>
                <c:pt idx="45">
                  <c:v>43133</c:v>
                </c:pt>
                <c:pt idx="46">
                  <c:v>43132</c:v>
                </c:pt>
                <c:pt idx="47">
                  <c:v>43131</c:v>
                </c:pt>
                <c:pt idx="48">
                  <c:v>43130</c:v>
                </c:pt>
                <c:pt idx="49">
                  <c:v>43129</c:v>
                </c:pt>
                <c:pt idx="50">
                  <c:v>43126</c:v>
                </c:pt>
                <c:pt idx="51">
                  <c:v>43125</c:v>
                </c:pt>
                <c:pt idx="52">
                  <c:v>43124</c:v>
                </c:pt>
                <c:pt idx="53">
                  <c:v>43123</c:v>
                </c:pt>
                <c:pt idx="54">
                  <c:v>43122</c:v>
                </c:pt>
                <c:pt idx="55">
                  <c:v>43119</c:v>
                </c:pt>
                <c:pt idx="56">
                  <c:v>43118</c:v>
                </c:pt>
                <c:pt idx="57">
                  <c:v>43117</c:v>
                </c:pt>
                <c:pt idx="58">
                  <c:v>43116</c:v>
                </c:pt>
                <c:pt idx="59">
                  <c:v>43115</c:v>
                </c:pt>
                <c:pt idx="60">
                  <c:v>43112</c:v>
                </c:pt>
                <c:pt idx="61">
                  <c:v>43111</c:v>
                </c:pt>
                <c:pt idx="62">
                  <c:v>43110</c:v>
                </c:pt>
                <c:pt idx="63">
                  <c:v>43109</c:v>
                </c:pt>
                <c:pt idx="64">
                  <c:v>43108</c:v>
                </c:pt>
                <c:pt idx="65">
                  <c:v>43105</c:v>
                </c:pt>
                <c:pt idx="66">
                  <c:v>43104</c:v>
                </c:pt>
                <c:pt idx="67">
                  <c:v>43103</c:v>
                </c:pt>
                <c:pt idx="68">
                  <c:v>43102</c:v>
                </c:pt>
                <c:pt idx="69">
                  <c:v>43098</c:v>
                </c:pt>
                <c:pt idx="70">
                  <c:v>43097</c:v>
                </c:pt>
                <c:pt idx="71">
                  <c:v>43096</c:v>
                </c:pt>
                <c:pt idx="72">
                  <c:v>43095</c:v>
                </c:pt>
                <c:pt idx="73">
                  <c:v>43094</c:v>
                </c:pt>
                <c:pt idx="74">
                  <c:v>43091</c:v>
                </c:pt>
                <c:pt idx="75">
                  <c:v>43090</c:v>
                </c:pt>
                <c:pt idx="76">
                  <c:v>43089</c:v>
                </c:pt>
                <c:pt idx="77">
                  <c:v>43088</c:v>
                </c:pt>
                <c:pt idx="78">
                  <c:v>43087</c:v>
                </c:pt>
                <c:pt idx="79">
                  <c:v>43084</c:v>
                </c:pt>
                <c:pt idx="80">
                  <c:v>43083</c:v>
                </c:pt>
                <c:pt idx="81">
                  <c:v>43082</c:v>
                </c:pt>
                <c:pt idx="82">
                  <c:v>43081</c:v>
                </c:pt>
                <c:pt idx="83">
                  <c:v>43080</c:v>
                </c:pt>
                <c:pt idx="84">
                  <c:v>43077</c:v>
                </c:pt>
                <c:pt idx="85">
                  <c:v>43076</c:v>
                </c:pt>
                <c:pt idx="86">
                  <c:v>43075</c:v>
                </c:pt>
                <c:pt idx="87">
                  <c:v>43074</c:v>
                </c:pt>
                <c:pt idx="88">
                  <c:v>43073</c:v>
                </c:pt>
                <c:pt idx="89">
                  <c:v>43070</c:v>
                </c:pt>
                <c:pt idx="90">
                  <c:v>43069</c:v>
                </c:pt>
                <c:pt idx="91">
                  <c:v>43068</c:v>
                </c:pt>
                <c:pt idx="92">
                  <c:v>43067</c:v>
                </c:pt>
                <c:pt idx="93">
                  <c:v>43066</c:v>
                </c:pt>
                <c:pt idx="94">
                  <c:v>43063</c:v>
                </c:pt>
                <c:pt idx="95">
                  <c:v>43062</c:v>
                </c:pt>
                <c:pt idx="96">
                  <c:v>43061</c:v>
                </c:pt>
                <c:pt idx="97">
                  <c:v>43060</c:v>
                </c:pt>
                <c:pt idx="98">
                  <c:v>43059</c:v>
                </c:pt>
                <c:pt idx="99">
                  <c:v>43056</c:v>
                </c:pt>
                <c:pt idx="100">
                  <c:v>43054</c:v>
                </c:pt>
                <c:pt idx="101">
                  <c:v>43053</c:v>
                </c:pt>
                <c:pt idx="102">
                  <c:v>43052</c:v>
                </c:pt>
                <c:pt idx="103">
                  <c:v>43049</c:v>
                </c:pt>
                <c:pt idx="104">
                  <c:v>43048</c:v>
                </c:pt>
                <c:pt idx="105">
                  <c:v>43047</c:v>
                </c:pt>
                <c:pt idx="106">
                  <c:v>43046</c:v>
                </c:pt>
                <c:pt idx="107">
                  <c:v>43045</c:v>
                </c:pt>
                <c:pt idx="108">
                  <c:v>43042</c:v>
                </c:pt>
                <c:pt idx="109">
                  <c:v>43041</c:v>
                </c:pt>
                <c:pt idx="110">
                  <c:v>43040</c:v>
                </c:pt>
                <c:pt idx="111">
                  <c:v>43039</c:v>
                </c:pt>
                <c:pt idx="112">
                  <c:v>43038</c:v>
                </c:pt>
                <c:pt idx="113">
                  <c:v>43035</c:v>
                </c:pt>
                <c:pt idx="114">
                  <c:v>43034</c:v>
                </c:pt>
                <c:pt idx="115">
                  <c:v>43033</c:v>
                </c:pt>
                <c:pt idx="116">
                  <c:v>43032</c:v>
                </c:pt>
                <c:pt idx="117">
                  <c:v>43031</c:v>
                </c:pt>
                <c:pt idx="118">
                  <c:v>43028</c:v>
                </c:pt>
                <c:pt idx="119">
                  <c:v>43027</c:v>
                </c:pt>
                <c:pt idx="120">
                  <c:v>43026</c:v>
                </c:pt>
                <c:pt idx="121">
                  <c:v>43025</c:v>
                </c:pt>
                <c:pt idx="122">
                  <c:v>43024</c:v>
                </c:pt>
                <c:pt idx="123">
                  <c:v>43021</c:v>
                </c:pt>
                <c:pt idx="124">
                  <c:v>43020</c:v>
                </c:pt>
                <c:pt idx="125">
                  <c:v>43019</c:v>
                </c:pt>
                <c:pt idx="126">
                  <c:v>43018</c:v>
                </c:pt>
                <c:pt idx="127">
                  <c:v>43017</c:v>
                </c:pt>
                <c:pt idx="128">
                  <c:v>43007</c:v>
                </c:pt>
                <c:pt idx="129">
                  <c:v>43006</c:v>
                </c:pt>
                <c:pt idx="130">
                  <c:v>43005</c:v>
                </c:pt>
                <c:pt idx="131">
                  <c:v>43004</c:v>
                </c:pt>
                <c:pt idx="132">
                  <c:v>43003</c:v>
                </c:pt>
                <c:pt idx="133">
                  <c:v>43000</c:v>
                </c:pt>
                <c:pt idx="134">
                  <c:v>42999</c:v>
                </c:pt>
                <c:pt idx="135">
                  <c:v>42998</c:v>
                </c:pt>
                <c:pt idx="136">
                  <c:v>42997</c:v>
                </c:pt>
                <c:pt idx="137">
                  <c:v>42996</c:v>
                </c:pt>
                <c:pt idx="138">
                  <c:v>42993</c:v>
                </c:pt>
                <c:pt idx="139">
                  <c:v>42992</c:v>
                </c:pt>
                <c:pt idx="140">
                  <c:v>42991</c:v>
                </c:pt>
                <c:pt idx="141">
                  <c:v>42990</c:v>
                </c:pt>
                <c:pt idx="142">
                  <c:v>42989</c:v>
                </c:pt>
                <c:pt idx="143">
                  <c:v>42986</c:v>
                </c:pt>
                <c:pt idx="144">
                  <c:v>42985</c:v>
                </c:pt>
                <c:pt idx="145">
                  <c:v>42984</c:v>
                </c:pt>
                <c:pt idx="146">
                  <c:v>42983</c:v>
                </c:pt>
                <c:pt idx="147">
                  <c:v>42982</c:v>
                </c:pt>
                <c:pt idx="148">
                  <c:v>42979</c:v>
                </c:pt>
                <c:pt idx="149">
                  <c:v>42978</c:v>
                </c:pt>
                <c:pt idx="150">
                  <c:v>42977</c:v>
                </c:pt>
                <c:pt idx="151">
                  <c:v>42976</c:v>
                </c:pt>
                <c:pt idx="152">
                  <c:v>42975</c:v>
                </c:pt>
                <c:pt idx="153">
                  <c:v>42972</c:v>
                </c:pt>
                <c:pt idx="154">
                  <c:v>42971</c:v>
                </c:pt>
                <c:pt idx="155">
                  <c:v>42970</c:v>
                </c:pt>
                <c:pt idx="156">
                  <c:v>42969</c:v>
                </c:pt>
                <c:pt idx="157">
                  <c:v>42968</c:v>
                </c:pt>
                <c:pt idx="158">
                  <c:v>42965</c:v>
                </c:pt>
                <c:pt idx="159">
                  <c:v>42964</c:v>
                </c:pt>
                <c:pt idx="160">
                  <c:v>42963</c:v>
                </c:pt>
                <c:pt idx="161">
                  <c:v>42962</c:v>
                </c:pt>
                <c:pt idx="162">
                  <c:v>42961</c:v>
                </c:pt>
                <c:pt idx="163">
                  <c:v>42958</c:v>
                </c:pt>
                <c:pt idx="164">
                  <c:v>42957</c:v>
                </c:pt>
                <c:pt idx="165">
                  <c:v>42956</c:v>
                </c:pt>
                <c:pt idx="166">
                  <c:v>42955</c:v>
                </c:pt>
                <c:pt idx="167">
                  <c:v>42954</c:v>
                </c:pt>
                <c:pt idx="168">
                  <c:v>42951</c:v>
                </c:pt>
                <c:pt idx="169">
                  <c:v>42950</c:v>
                </c:pt>
                <c:pt idx="170">
                  <c:v>42949</c:v>
                </c:pt>
                <c:pt idx="171">
                  <c:v>42948</c:v>
                </c:pt>
                <c:pt idx="172">
                  <c:v>42947</c:v>
                </c:pt>
                <c:pt idx="173">
                  <c:v>42944</c:v>
                </c:pt>
                <c:pt idx="174">
                  <c:v>42943</c:v>
                </c:pt>
                <c:pt idx="175">
                  <c:v>42942</c:v>
                </c:pt>
                <c:pt idx="176">
                  <c:v>42941</c:v>
                </c:pt>
                <c:pt idx="177">
                  <c:v>42940</c:v>
                </c:pt>
                <c:pt idx="178">
                  <c:v>42937</c:v>
                </c:pt>
                <c:pt idx="179">
                  <c:v>42936</c:v>
                </c:pt>
                <c:pt idx="180">
                  <c:v>42935</c:v>
                </c:pt>
                <c:pt idx="181">
                  <c:v>42934</c:v>
                </c:pt>
                <c:pt idx="182">
                  <c:v>42933</c:v>
                </c:pt>
                <c:pt idx="183">
                  <c:v>42930</c:v>
                </c:pt>
                <c:pt idx="184">
                  <c:v>42929</c:v>
                </c:pt>
                <c:pt idx="185">
                  <c:v>42928</c:v>
                </c:pt>
                <c:pt idx="186">
                  <c:v>42927</c:v>
                </c:pt>
                <c:pt idx="187">
                  <c:v>42926</c:v>
                </c:pt>
                <c:pt idx="188">
                  <c:v>42923</c:v>
                </c:pt>
                <c:pt idx="189">
                  <c:v>42922</c:v>
                </c:pt>
                <c:pt idx="190">
                  <c:v>42921</c:v>
                </c:pt>
                <c:pt idx="191">
                  <c:v>42920</c:v>
                </c:pt>
                <c:pt idx="192">
                  <c:v>42919</c:v>
                </c:pt>
                <c:pt idx="193">
                  <c:v>42916</c:v>
                </c:pt>
                <c:pt idx="194">
                  <c:v>42915</c:v>
                </c:pt>
                <c:pt idx="195">
                  <c:v>42914</c:v>
                </c:pt>
                <c:pt idx="196">
                  <c:v>42913</c:v>
                </c:pt>
                <c:pt idx="197">
                  <c:v>42912</c:v>
                </c:pt>
                <c:pt idx="198">
                  <c:v>42909</c:v>
                </c:pt>
                <c:pt idx="199">
                  <c:v>42908</c:v>
                </c:pt>
                <c:pt idx="200">
                  <c:v>42907</c:v>
                </c:pt>
                <c:pt idx="201">
                  <c:v>42906</c:v>
                </c:pt>
                <c:pt idx="202">
                  <c:v>42905</c:v>
                </c:pt>
                <c:pt idx="203">
                  <c:v>42902</c:v>
                </c:pt>
                <c:pt idx="204">
                  <c:v>42901</c:v>
                </c:pt>
                <c:pt idx="205">
                  <c:v>42900</c:v>
                </c:pt>
                <c:pt idx="206">
                  <c:v>42899</c:v>
                </c:pt>
                <c:pt idx="207">
                  <c:v>42898</c:v>
                </c:pt>
                <c:pt idx="208">
                  <c:v>42895</c:v>
                </c:pt>
                <c:pt idx="209">
                  <c:v>42894</c:v>
                </c:pt>
                <c:pt idx="210">
                  <c:v>42893</c:v>
                </c:pt>
                <c:pt idx="211">
                  <c:v>42892</c:v>
                </c:pt>
                <c:pt idx="212">
                  <c:v>42891</c:v>
                </c:pt>
                <c:pt idx="213">
                  <c:v>42888</c:v>
                </c:pt>
                <c:pt idx="214">
                  <c:v>42887</c:v>
                </c:pt>
                <c:pt idx="215">
                  <c:v>42886</c:v>
                </c:pt>
                <c:pt idx="216">
                  <c:v>42881</c:v>
                </c:pt>
                <c:pt idx="217">
                  <c:v>42880</c:v>
                </c:pt>
                <c:pt idx="218">
                  <c:v>42879</c:v>
                </c:pt>
                <c:pt idx="219">
                  <c:v>42878</c:v>
                </c:pt>
                <c:pt idx="220">
                  <c:v>42877</c:v>
                </c:pt>
                <c:pt idx="221">
                  <c:v>42874</c:v>
                </c:pt>
                <c:pt idx="222">
                  <c:v>42873</c:v>
                </c:pt>
                <c:pt idx="223">
                  <c:v>42872</c:v>
                </c:pt>
                <c:pt idx="224">
                  <c:v>42871</c:v>
                </c:pt>
                <c:pt idx="225">
                  <c:v>42870</c:v>
                </c:pt>
                <c:pt idx="226">
                  <c:v>42867</c:v>
                </c:pt>
                <c:pt idx="227">
                  <c:v>42866</c:v>
                </c:pt>
                <c:pt idx="228">
                  <c:v>42865</c:v>
                </c:pt>
                <c:pt idx="229">
                  <c:v>42864</c:v>
                </c:pt>
                <c:pt idx="230">
                  <c:v>42863</c:v>
                </c:pt>
                <c:pt idx="231">
                  <c:v>42860</c:v>
                </c:pt>
                <c:pt idx="232">
                  <c:v>42859</c:v>
                </c:pt>
                <c:pt idx="233">
                  <c:v>42858</c:v>
                </c:pt>
                <c:pt idx="234">
                  <c:v>42857</c:v>
                </c:pt>
                <c:pt idx="235">
                  <c:v>42853</c:v>
                </c:pt>
                <c:pt idx="236">
                  <c:v>42852</c:v>
                </c:pt>
                <c:pt idx="237">
                  <c:v>42851</c:v>
                </c:pt>
                <c:pt idx="238">
                  <c:v>42850</c:v>
                </c:pt>
                <c:pt idx="239">
                  <c:v>42849</c:v>
                </c:pt>
                <c:pt idx="240">
                  <c:v>42846</c:v>
                </c:pt>
                <c:pt idx="241">
                  <c:v>42845</c:v>
                </c:pt>
                <c:pt idx="242">
                  <c:v>42844</c:v>
                </c:pt>
                <c:pt idx="243">
                  <c:v>42843</c:v>
                </c:pt>
                <c:pt idx="244">
                  <c:v>42842</c:v>
                </c:pt>
                <c:pt idx="245">
                  <c:v>42839</c:v>
                </c:pt>
                <c:pt idx="246">
                  <c:v>42838</c:v>
                </c:pt>
                <c:pt idx="247">
                  <c:v>42837</c:v>
                </c:pt>
                <c:pt idx="248">
                  <c:v>42836</c:v>
                </c:pt>
                <c:pt idx="249">
                  <c:v>42835</c:v>
                </c:pt>
                <c:pt idx="250">
                  <c:v>42832</c:v>
                </c:pt>
                <c:pt idx="251">
                  <c:v>42831</c:v>
                </c:pt>
                <c:pt idx="252">
                  <c:v>42830</c:v>
                </c:pt>
                <c:pt idx="253">
                  <c:v>42825</c:v>
                </c:pt>
                <c:pt idx="254">
                  <c:v>42824</c:v>
                </c:pt>
                <c:pt idx="255">
                  <c:v>42823</c:v>
                </c:pt>
                <c:pt idx="256">
                  <c:v>42822</c:v>
                </c:pt>
                <c:pt idx="257">
                  <c:v>42821</c:v>
                </c:pt>
                <c:pt idx="258">
                  <c:v>42818</c:v>
                </c:pt>
                <c:pt idx="259">
                  <c:v>42817</c:v>
                </c:pt>
                <c:pt idx="260">
                  <c:v>42816</c:v>
                </c:pt>
                <c:pt idx="261">
                  <c:v>42815</c:v>
                </c:pt>
                <c:pt idx="262">
                  <c:v>42814</c:v>
                </c:pt>
                <c:pt idx="263">
                  <c:v>42811</c:v>
                </c:pt>
                <c:pt idx="264">
                  <c:v>42810</c:v>
                </c:pt>
                <c:pt idx="265">
                  <c:v>42809</c:v>
                </c:pt>
                <c:pt idx="266">
                  <c:v>42808</c:v>
                </c:pt>
                <c:pt idx="267">
                  <c:v>42807</c:v>
                </c:pt>
                <c:pt idx="268">
                  <c:v>42804</c:v>
                </c:pt>
                <c:pt idx="269">
                  <c:v>42803</c:v>
                </c:pt>
                <c:pt idx="270">
                  <c:v>42802</c:v>
                </c:pt>
                <c:pt idx="271">
                  <c:v>42801</c:v>
                </c:pt>
                <c:pt idx="272">
                  <c:v>42800</c:v>
                </c:pt>
                <c:pt idx="273">
                  <c:v>42797</c:v>
                </c:pt>
                <c:pt idx="274">
                  <c:v>42796</c:v>
                </c:pt>
                <c:pt idx="275">
                  <c:v>42795</c:v>
                </c:pt>
                <c:pt idx="276">
                  <c:v>42794</c:v>
                </c:pt>
                <c:pt idx="277">
                  <c:v>42793</c:v>
                </c:pt>
                <c:pt idx="278">
                  <c:v>42790</c:v>
                </c:pt>
                <c:pt idx="279">
                  <c:v>42789</c:v>
                </c:pt>
                <c:pt idx="280">
                  <c:v>42788</c:v>
                </c:pt>
                <c:pt idx="281">
                  <c:v>42787</c:v>
                </c:pt>
                <c:pt idx="282">
                  <c:v>42786</c:v>
                </c:pt>
                <c:pt idx="283">
                  <c:v>42783</c:v>
                </c:pt>
                <c:pt idx="284">
                  <c:v>42782</c:v>
                </c:pt>
                <c:pt idx="285">
                  <c:v>42781</c:v>
                </c:pt>
                <c:pt idx="286">
                  <c:v>42780</c:v>
                </c:pt>
                <c:pt idx="287">
                  <c:v>42779</c:v>
                </c:pt>
                <c:pt idx="288">
                  <c:v>42776</c:v>
                </c:pt>
                <c:pt idx="289">
                  <c:v>42775</c:v>
                </c:pt>
                <c:pt idx="290">
                  <c:v>42774</c:v>
                </c:pt>
                <c:pt idx="291">
                  <c:v>42773</c:v>
                </c:pt>
                <c:pt idx="292">
                  <c:v>42772</c:v>
                </c:pt>
                <c:pt idx="293">
                  <c:v>42769</c:v>
                </c:pt>
                <c:pt idx="294">
                  <c:v>42761</c:v>
                </c:pt>
                <c:pt idx="295">
                  <c:v>42760</c:v>
                </c:pt>
                <c:pt idx="296">
                  <c:v>42759</c:v>
                </c:pt>
                <c:pt idx="297">
                  <c:v>42758</c:v>
                </c:pt>
                <c:pt idx="298">
                  <c:v>42755</c:v>
                </c:pt>
                <c:pt idx="299">
                  <c:v>42754</c:v>
                </c:pt>
                <c:pt idx="300">
                  <c:v>42753</c:v>
                </c:pt>
                <c:pt idx="301">
                  <c:v>42752</c:v>
                </c:pt>
                <c:pt idx="302">
                  <c:v>42751</c:v>
                </c:pt>
                <c:pt idx="303">
                  <c:v>42748</c:v>
                </c:pt>
                <c:pt idx="304">
                  <c:v>42747</c:v>
                </c:pt>
                <c:pt idx="305">
                  <c:v>42746</c:v>
                </c:pt>
                <c:pt idx="306">
                  <c:v>42745</c:v>
                </c:pt>
                <c:pt idx="307">
                  <c:v>42744</c:v>
                </c:pt>
                <c:pt idx="308">
                  <c:v>42739</c:v>
                </c:pt>
              </c:numCache>
            </c:numRef>
          </c:cat>
          <c:val>
            <c:numRef>
              <c:f>辅料阳极zhou!$Q$26:$Q$334</c:f>
              <c:numCache>
                <c:formatCode>###,###,###,###,##0.00</c:formatCode>
                <c:ptCount val="309"/>
                <c:pt idx="1">
                  <c:v>3900</c:v>
                </c:pt>
                <c:pt idx="2">
                  <c:v>3900</c:v>
                </c:pt>
                <c:pt idx="3">
                  <c:v>3900</c:v>
                </c:pt>
                <c:pt idx="4">
                  <c:v>3900</c:v>
                </c:pt>
                <c:pt idx="5">
                  <c:v>3900</c:v>
                </c:pt>
                <c:pt idx="6">
                  <c:v>4200</c:v>
                </c:pt>
                <c:pt idx="7">
                  <c:v>4200</c:v>
                </c:pt>
                <c:pt idx="8">
                  <c:v>4200</c:v>
                </c:pt>
                <c:pt idx="9">
                  <c:v>4200</c:v>
                </c:pt>
                <c:pt idx="10">
                  <c:v>4200</c:v>
                </c:pt>
                <c:pt idx="11">
                  <c:v>4200</c:v>
                </c:pt>
                <c:pt idx="12">
                  <c:v>4200</c:v>
                </c:pt>
                <c:pt idx="13">
                  <c:v>4200</c:v>
                </c:pt>
                <c:pt idx="14">
                  <c:v>4200</c:v>
                </c:pt>
                <c:pt idx="15">
                  <c:v>4200</c:v>
                </c:pt>
                <c:pt idx="16">
                  <c:v>4200</c:v>
                </c:pt>
                <c:pt idx="17">
                  <c:v>4200</c:v>
                </c:pt>
                <c:pt idx="18">
                  <c:v>4200</c:v>
                </c:pt>
                <c:pt idx="19">
                  <c:v>4300</c:v>
                </c:pt>
                <c:pt idx="20">
                  <c:v>4300</c:v>
                </c:pt>
                <c:pt idx="21">
                  <c:v>4300</c:v>
                </c:pt>
                <c:pt idx="22">
                  <c:v>4300</c:v>
                </c:pt>
                <c:pt idx="23">
                  <c:v>4300</c:v>
                </c:pt>
                <c:pt idx="24">
                  <c:v>4300</c:v>
                </c:pt>
                <c:pt idx="25">
                  <c:v>4300</c:v>
                </c:pt>
                <c:pt idx="26">
                  <c:v>4300</c:v>
                </c:pt>
                <c:pt idx="27">
                  <c:v>4300</c:v>
                </c:pt>
                <c:pt idx="28">
                  <c:v>4300</c:v>
                </c:pt>
                <c:pt idx="29">
                  <c:v>4300</c:v>
                </c:pt>
                <c:pt idx="30">
                  <c:v>4300</c:v>
                </c:pt>
                <c:pt idx="31">
                  <c:v>4300</c:v>
                </c:pt>
                <c:pt idx="32">
                  <c:v>4300</c:v>
                </c:pt>
                <c:pt idx="33">
                  <c:v>4300</c:v>
                </c:pt>
                <c:pt idx="34">
                  <c:v>4300</c:v>
                </c:pt>
                <c:pt idx="35">
                  <c:v>4300</c:v>
                </c:pt>
                <c:pt idx="36">
                  <c:v>4300</c:v>
                </c:pt>
                <c:pt idx="37">
                  <c:v>4300</c:v>
                </c:pt>
                <c:pt idx="38">
                  <c:v>4300</c:v>
                </c:pt>
                <c:pt idx="39">
                  <c:v>4300</c:v>
                </c:pt>
                <c:pt idx="40">
                  <c:v>4300</c:v>
                </c:pt>
                <c:pt idx="41">
                  <c:v>4300</c:v>
                </c:pt>
                <c:pt idx="42">
                  <c:v>4300</c:v>
                </c:pt>
                <c:pt idx="43">
                  <c:v>4300</c:v>
                </c:pt>
                <c:pt idx="44">
                  <c:v>4300</c:v>
                </c:pt>
                <c:pt idx="45">
                  <c:v>4300</c:v>
                </c:pt>
                <c:pt idx="46">
                  <c:v>4300</c:v>
                </c:pt>
                <c:pt idx="47">
                  <c:v>4300</c:v>
                </c:pt>
                <c:pt idx="48">
                  <c:v>4300</c:v>
                </c:pt>
                <c:pt idx="49">
                  <c:v>4300</c:v>
                </c:pt>
                <c:pt idx="50">
                  <c:v>4300</c:v>
                </c:pt>
                <c:pt idx="51">
                  <c:v>4300</c:v>
                </c:pt>
                <c:pt idx="52">
                  <c:v>4300</c:v>
                </c:pt>
                <c:pt idx="53">
                  <c:v>4300</c:v>
                </c:pt>
                <c:pt idx="54">
                  <c:v>4300</c:v>
                </c:pt>
                <c:pt idx="55">
                  <c:v>4300</c:v>
                </c:pt>
                <c:pt idx="56">
                  <c:v>4300</c:v>
                </c:pt>
                <c:pt idx="57">
                  <c:v>4300</c:v>
                </c:pt>
                <c:pt idx="58">
                  <c:v>4300</c:v>
                </c:pt>
                <c:pt idx="59">
                  <c:v>4300</c:v>
                </c:pt>
                <c:pt idx="60">
                  <c:v>4300</c:v>
                </c:pt>
                <c:pt idx="61">
                  <c:v>4300</c:v>
                </c:pt>
                <c:pt idx="62">
                  <c:v>4300</c:v>
                </c:pt>
                <c:pt idx="63">
                  <c:v>4300</c:v>
                </c:pt>
                <c:pt idx="64">
                  <c:v>4300</c:v>
                </c:pt>
                <c:pt idx="65">
                  <c:v>4460</c:v>
                </c:pt>
                <c:pt idx="66">
                  <c:v>4460</c:v>
                </c:pt>
                <c:pt idx="67">
                  <c:v>4460</c:v>
                </c:pt>
                <c:pt idx="68">
                  <c:v>4460</c:v>
                </c:pt>
                <c:pt idx="69">
                  <c:v>4460</c:v>
                </c:pt>
                <c:pt idx="70">
                  <c:v>4460</c:v>
                </c:pt>
                <c:pt idx="71">
                  <c:v>4460</c:v>
                </c:pt>
                <c:pt idx="72">
                  <c:v>4460</c:v>
                </c:pt>
                <c:pt idx="73">
                  <c:v>4460</c:v>
                </c:pt>
                <c:pt idx="74">
                  <c:v>4460</c:v>
                </c:pt>
                <c:pt idx="75">
                  <c:v>4460</c:v>
                </c:pt>
                <c:pt idx="76">
                  <c:v>4460</c:v>
                </c:pt>
                <c:pt idx="77">
                  <c:v>4460</c:v>
                </c:pt>
                <c:pt idx="78">
                  <c:v>4460</c:v>
                </c:pt>
                <c:pt idx="79">
                  <c:v>4460</c:v>
                </c:pt>
                <c:pt idx="80">
                  <c:v>4460</c:v>
                </c:pt>
                <c:pt idx="81">
                  <c:v>4460</c:v>
                </c:pt>
                <c:pt idx="82">
                  <c:v>4460</c:v>
                </c:pt>
                <c:pt idx="83">
                  <c:v>4460</c:v>
                </c:pt>
                <c:pt idx="84">
                  <c:v>4460</c:v>
                </c:pt>
                <c:pt idx="85">
                  <c:v>4460</c:v>
                </c:pt>
                <c:pt idx="86">
                  <c:v>4460</c:v>
                </c:pt>
                <c:pt idx="87">
                  <c:v>4460</c:v>
                </c:pt>
                <c:pt idx="88">
                  <c:v>4460</c:v>
                </c:pt>
                <c:pt idx="89">
                  <c:v>4460</c:v>
                </c:pt>
                <c:pt idx="90">
                  <c:v>4460</c:v>
                </c:pt>
                <c:pt idx="91">
                  <c:v>4460</c:v>
                </c:pt>
                <c:pt idx="92">
                  <c:v>4460</c:v>
                </c:pt>
                <c:pt idx="93">
                  <c:v>4460</c:v>
                </c:pt>
                <c:pt idx="94">
                  <c:v>4460</c:v>
                </c:pt>
                <c:pt idx="95">
                  <c:v>4460</c:v>
                </c:pt>
                <c:pt idx="96">
                  <c:v>4460</c:v>
                </c:pt>
                <c:pt idx="97">
                  <c:v>4460</c:v>
                </c:pt>
                <c:pt idx="98">
                  <c:v>4460</c:v>
                </c:pt>
                <c:pt idx="99">
                  <c:v>4460</c:v>
                </c:pt>
                <c:pt idx="100">
                  <c:v>4460</c:v>
                </c:pt>
                <c:pt idx="101">
                  <c:v>4460</c:v>
                </c:pt>
                <c:pt idx="102">
                  <c:v>4460</c:v>
                </c:pt>
                <c:pt idx="103">
                  <c:v>4460</c:v>
                </c:pt>
                <c:pt idx="104">
                  <c:v>4460</c:v>
                </c:pt>
                <c:pt idx="105">
                  <c:v>4460</c:v>
                </c:pt>
                <c:pt idx="106">
                  <c:v>4460</c:v>
                </c:pt>
                <c:pt idx="107">
                  <c:v>4460</c:v>
                </c:pt>
                <c:pt idx="108">
                  <c:v>4460</c:v>
                </c:pt>
                <c:pt idx="109">
                  <c:v>4460</c:v>
                </c:pt>
                <c:pt idx="110">
                  <c:v>4460</c:v>
                </c:pt>
                <c:pt idx="111">
                  <c:v>4460</c:v>
                </c:pt>
                <c:pt idx="112">
                  <c:v>4460</c:v>
                </c:pt>
                <c:pt idx="113">
                  <c:v>4460</c:v>
                </c:pt>
                <c:pt idx="114">
                  <c:v>4460</c:v>
                </c:pt>
                <c:pt idx="115">
                  <c:v>4460</c:v>
                </c:pt>
                <c:pt idx="116">
                  <c:v>4460</c:v>
                </c:pt>
                <c:pt idx="117">
                  <c:v>4460</c:v>
                </c:pt>
                <c:pt idx="118">
                  <c:v>4460</c:v>
                </c:pt>
                <c:pt idx="119">
                  <c:v>4460</c:v>
                </c:pt>
                <c:pt idx="120">
                  <c:v>4460</c:v>
                </c:pt>
                <c:pt idx="121">
                  <c:v>4460</c:v>
                </c:pt>
                <c:pt idx="122">
                  <c:v>4460</c:v>
                </c:pt>
                <c:pt idx="123">
                  <c:v>4460</c:v>
                </c:pt>
                <c:pt idx="124">
                  <c:v>4275</c:v>
                </c:pt>
                <c:pt idx="125">
                  <c:v>4275</c:v>
                </c:pt>
                <c:pt idx="126">
                  <c:v>4275</c:v>
                </c:pt>
                <c:pt idx="127">
                  <c:v>4275</c:v>
                </c:pt>
                <c:pt idx="128">
                  <c:v>4275</c:v>
                </c:pt>
                <c:pt idx="129">
                  <c:v>4275</c:v>
                </c:pt>
                <c:pt idx="130">
                  <c:v>4275</c:v>
                </c:pt>
                <c:pt idx="131">
                  <c:v>4275</c:v>
                </c:pt>
                <c:pt idx="132">
                  <c:v>4275</c:v>
                </c:pt>
                <c:pt idx="133">
                  <c:v>4275</c:v>
                </c:pt>
                <c:pt idx="134">
                  <c:v>4275</c:v>
                </c:pt>
                <c:pt idx="135">
                  <c:v>4275</c:v>
                </c:pt>
                <c:pt idx="136">
                  <c:v>4275</c:v>
                </c:pt>
                <c:pt idx="137">
                  <c:v>4275</c:v>
                </c:pt>
                <c:pt idx="138">
                  <c:v>4275</c:v>
                </c:pt>
                <c:pt idx="139">
                  <c:v>4275</c:v>
                </c:pt>
                <c:pt idx="140">
                  <c:v>4300</c:v>
                </c:pt>
                <c:pt idx="141">
                  <c:v>4300</c:v>
                </c:pt>
                <c:pt idx="142">
                  <c:v>4300</c:v>
                </c:pt>
                <c:pt idx="143">
                  <c:v>4300</c:v>
                </c:pt>
                <c:pt idx="144">
                  <c:v>4300</c:v>
                </c:pt>
                <c:pt idx="145">
                  <c:v>4300</c:v>
                </c:pt>
                <c:pt idx="146">
                  <c:v>4300</c:v>
                </c:pt>
                <c:pt idx="147">
                  <c:v>4300</c:v>
                </c:pt>
                <c:pt idx="148">
                  <c:v>3800</c:v>
                </c:pt>
                <c:pt idx="149">
                  <c:v>3800</c:v>
                </c:pt>
                <c:pt idx="150">
                  <c:v>3800</c:v>
                </c:pt>
                <c:pt idx="151">
                  <c:v>3800</c:v>
                </c:pt>
                <c:pt idx="152">
                  <c:v>3800</c:v>
                </c:pt>
                <c:pt idx="153">
                  <c:v>3800</c:v>
                </c:pt>
                <c:pt idx="154">
                  <c:v>3800</c:v>
                </c:pt>
                <c:pt idx="155">
                  <c:v>3800</c:v>
                </c:pt>
                <c:pt idx="156">
                  <c:v>3800</c:v>
                </c:pt>
                <c:pt idx="157">
                  <c:v>3800</c:v>
                </c:pt>
                <c:pt idx="158">
                  <c:v>3800</c:v>
                </c:pt>
                <c:pt idx="159">
                  <c:v>3800</c:v>
                </c:pt>
                <c:pt idx="160">
                  <c:v>3800</c:v>
                </c:pt>
                <c:pt idx="161">
                  <c:v>3800</c:v>
                </c:pt>
                <c:pt idx="162">
                  <c:v>3800</c:v>
                </c:pt>
                <c:pt idx="163">
                  <c:v>3800</c:v>
                </c:pt>
                <c:pt idx="164">
                  <c:v>3800</c:v>
                </c:pt>
                <c:pt idx="165">
                  <c:v>3800</c:v>
                </c:pt>
                <c:pt idx="166">
                  <c:v>3800</c:v>
                </c:pt>
                <c:pt idx="167">
                  <c:v>3800</c:v>
                </c:pt>
                <c:pt idx="168">
                  <c:v>3800</c:v>
                </c:pt>
                <c:pt idx="169">
                  <c:v>3800</c:v>
                </c:pt>
                <c:pt idx="170">
                  <c:v>3800</c:v>
                </c:pt>
                <c:pt idx="171">
                  <c:v>3800</c:v>
                </c:pt>
                <c:pt idx="172">
                  <c:v>3600</c:v>
                </c:pt>
                <c:pt idx="173">
                  <c:v>3600</c:v>
                </c:pt>
                <c:pt idx="174">
                  <c:v>3600</c:v>
                </c:pt>
                <c:pt idx="175">
                  <c:v>3600</c:v>
                </c:pt>
                <c:pt idx="176">
                  <c:v>3600</c:v>
                </c:pt>
                <c:pt idx="177">
                  <c:v>3600</c:v>
                </c:pt>
                <c:pt idx="178">
                  <c:v>3600</c:v>
                </c:pt>
                <c:pt idx="179">
                  <c:v>3600</c:v>
                </c:pt>
                <c:pt idx="180">
                  <c:v>3600</c:v>
                </c:pt>
                <c:pt idx="181">
                  <c:v>3600</c:v>
                </c:pt>
                <c:pt idx="182">
                  <c:v>3600</c:v>
                </c:pt>
                <c:pt idx="183">
                  <c:v>3600</c:v>
                </c:pt>
                <c:pt idx="184">
                  <c:v>3600</c:v>
                </c:pt>
                <c:pt idx="185">
                  <c:v>3600</c:v>
                </c:pt>
                <c:pt idx="186">
                  <c:v>3600</c:v>
                </c:pt>
                <c:pt idx="187">
                  <c:v>3600</c:v>
                </c:pt>
                <c:pt idx="188">
                  <c:v>3600</c:v>
                </c:pt>
                <c:pt idx="189">
                  <c:v>3600</c:v>
                </c:pt>
                <c:pt idx="190">
                  <c:v>3600</c:v>
                </c:pt>
                <c:pt idx="191">
                  <c:v>3600</c:v>
                </c:pt>
                <c:pt idx="192">
                  <c:v>3600</c:v>
                </c:pt>
                <c:pt idx="193">
                  <c:v>3600</c:v>
                </c:pt>
                <c:pt idx="194">
                  <c:v>3600</c:v>
                </c:pt>
                <c:pt idx="195">
                  <c:v>3600</c:v>
                </c:pt>
                <c:pt idx="196">
                  <c:v>3600</c:v>
                </c:pt>
                <c:pt idx="197">
                  <c:v>3600</c:v>
                </c:pt>
                <c:pt idx="198">
                  <c:v>3600</c:v>
                </c:pt>
                <c:pt idx="199">
                  <c:v>3500</c:v>
                </c:pt>
                <c:pt idx="200">
                  <c:v>3500</c:v>
                </c:pt>
                <c:pt idx="201">
                  <c:v>3500</c:v>
                </c:pt>
                <c:pt idx="202">
                  <c:v>3500</c:v>
                </c:pt>
                <c:pt idx="203">
                  <c:v>3500</c:v>
                </c:pt>
                <c:pt idx="204">
                  <c:v>3500</c:v>
                </c:pt>
                <c:pt idx="205">
                  <c:v>3500</c:v>
                </c:pt>
                <c:pt idx="206">
                  <c:v>3500</c:v>
                </c:pt>
                <c:pt idx="207">
                  <c:v>3500</c:v>
                </c:pt>
                <c:pt idx="208">
                  <c:v>3500</c:v>
                </c:pt>
                <c:pt idx="209">
                  <c:v>3500</c:v>
                </c:pt>
                <c:pt idx="210">
                  <c:v>3500</c:v>
                </c:pt>
                <c:pt idx="211">
                  <c:v>3500</c:v>
                </c:pt>
                <c:pt idx="212">
                  <c:v>3500</c:v>
                </c:pt>
                <c:pt idx="213">
                  <c:v>3500</c:v>
                </c:pt>
                <c:pt idx="214">
                  <c:v>3500</c:v>
                </c:pt>
                <c:pt idx="215">
                  <c:v>3500</c:v>
                </c:pt>
                <c:pt idx="216">
                  <c:v>3500</c:v>
                </c:pt>
                <c:pt idx="217">
                  <c:v>3500</c:v>
                </c:pt>
                <c:pt idx="218">
                  <c:v>3500</c:v>
                </c:pt>
                <c:pt idx="219">
                  <c:v>3500</c:v>
                </c:pt>
                <c:pt idx="220">
                  <c:v>3500</c:v>
                </c:pt>
                <c:pt idx="221">
                  <c:v>3500</c:v>
                </c:pt>
                <c:pt idx="222">
                  <c:v>3500</c:v>
                </c:pt>
                <c:pt idx="223">
                  <c:v>3500</c:v>
                </c:pt>
                <c:pt idx="224">
                  <c:v>3500</c:v>
                </c:pt>
                <c:pt idx="225">
                  <c:v>3500</c:v>
                </c:pt>
                <c:pt idx="226">
                  <c:v>3500</c:v>
                </c:pt>
                <c:pt idx="227">
                  <c:v>3500</c:v>
                </c:pt>
                <c:pt idx="228">
                  <c:v>3500</c:v>
                </c:pt>
                <c:pt idx="229">
                  <c:v>3500</c:v>
                </c:pt>
                <c:pt idx="230">
                  <c:v>3500</c:v>
                </c:pt>
                <c:pt idx="231">
                  <c:v>3500</c:v>
                </c:pt>
                <c:pt idx="232">
                  <c:v>3500</c:v>
                </c:pt>
                <c:pt idx="233">
                  <c:v>3400</c:v>
                </c:pt>
                <c:pt idx="234">
                  <c:v>3400</c:v>
                </c:pt>
                <c:pt idx="235">
                  <c:v>3400</c:v>
                </c:pt>
                <c:pt idx="236">
                  <c:v>3400</c:v>
                </c:pt>
                <c:pt idx="237">
                  <c:v>3400</c:v>
                </c:pt>
                <c:pt idx="238">
                  <c:v>3400</c:v>
                </c:pt>
                <c:pt idx="239">
                  <c:v>3400</c:v>
                </c:pt>
                <c:pt idx="240">
                  <c:v>3400</c:v>
                </c:pt>
                <c:pt idx="241">
                  <c:v>3400</c:v>
                </c:pt>
                <c:pt idx="242">
                  <c:v>3400</c:v>
                </c:pt>
                <c:pt idx="243">
                  <c:v>3400</c:v>
                </c:pt>
                <c:pt idx="244">
                  <c:v>3400</c:v>
                </c:pt>
                <c:pt idx="245">
                  <c:v>3400</c:v>
                </c:pt>
                <c:pt idx="246">
                  <c:v>3345</c:v>
                </c:pt>
                <c:pt idx="247">
                  <c:v>3345</c:v>
                </c:pt>
                <c:pt idx="248">
                  <c:v>3345</c:v>
                </c:pt>
                <c:pt idx="249">
                  <c:v>3345</c:v>
                </c:pt>
                <c:pt idx="250">
                  <c:v>3345</c:v>
                </c:pt>
                <c:pt idx="251">
                  <c:v>3345</c:v>
                </c:pt>
                <c:pt idx="252">
                  <c:v>3345</c:v>
                </c:pt>
                <c:pt idx="253">
                  <c:v>3345</c:v>
                </c:pt>
                <c:pt idx="254">
                  <c:v>3345</c:v>
                </c:pt>
                <c:pt idx="255">
                  <c:v>3345</c:v>
                </c:pt>
                <c:pt idx="256">
                  <c:v>3345</c:v>
                </c:pt>
                <c:pt idx="257">
                  <c:v>3345</c:v>
                </c:pt>
                <c:pt idx="258">
                  <c:v>3345</c:v>
                </c:pt>
                <c:pt idx="259">
                  <c:v>3345</c:v>
                </c:pt>
                <c:pt idx="260">
                  <c:v>3345</c:v>
                </c:pt>
                <c:pt idx="261">
                  <c:v>3345</c:v>
                </c:pt>
                <c:pt idx="262">
                  <c:v>3345</c:v>
                </c:pt>
                <c:pt idx="263">
                  <c:v>3345</c:v>
                </c:pt>
                <c:pt idx="264">
                  <c:v>3345</c:v>
                </c:pt>
                <c:pt idx="265">
                  <c:v>3345</c:v>
                </c:pt>
                <c:pt idx="266">
                  <c:v>3345</c:v>
                </c:pt>
                <c:pt idx="267">
                  <c:v>3345</c:v>
                </c:pt>
                <c:pt idx="268">
                  <c:v>3345</c:v>
                </c:pt>
                <c:pt idx="269">
                  <c:v>3345</c:v>
                </c:pt>
                <c:pt idx="270">
                  <c:v>3345</c:v>
                </c:pt>
                <c:pt idx="271">
                  <c:v>3345</c:v>
                </c:pt>
                <c:pt idx="272">
                  <c:v>3345</c:v>
                </c:pt>
                <c:pt idx="273">
                  <c:v>3345</c:v>
                </c:pt>
                <c:pt idx="274">
                  <c:v>3345</c:v>
                </c:pt>
                <c:pt idx="275">
                  <c:v>3345</c:v>
                </c:pt>
                <c:pt idx="276">
                  <c:v>3345</c:v>
                </c:pt>
                <c:pt idx="277">
                  <c:v>3345</c:v>
                </c:pt>
                <c:pt idx="278">
                  <c:v>3345</c:v>
                </c:pt>
                <c:pt idx="279">
                  <c:v>3345</c:v>
                </c:pt>
                <c:pt idx="280">
                  <c:v>3345</c:v>
                </c:pt>
                <c:pt idx="281">
                  <c:v>3345</c:v>
                </c:pt>
                <c:pt idx="282">
                  <c:v>3345</c:v>
                </c:pt>
                <c:pt idx="283">
                  <c:v>3345</c:v>
                </c:pt>
                <c:pt idx="284">
                  <c:v>3345</c:v>
                </c:pt>
                <c:pt idx="285">
                  <c:v>3345</c:v>
                </c:pt>
                <c:pt idx="286">
                  <c:v>3345</c:v>
                </c:pt>
                <c:pt idx="287">
                  <c:v>3345</c:v>
                </c:pt>
                <c:pt idx="288">
                  <c:v>3345</c:v>
                </c:pt>
                <c:pt idx="289">
                  <c:v>3345</c:v>
                </c:pt>
                <c:pt idx="290">
                  <c:v>3345</c:v>
                </c:pt>
                <c:pt idx="291">
                  <c:v>3345</c:v>
                </c:pt>
                <c:pt idx="292">
                  <c:v>3345</c:v>
                </c:pt>
                <c:pt idx="293">
                  <c:v>3345</c:v>
                </c:pt>
                <c:pt idx="294">
                  <c:v>3345</c:v>
                </c:pt>
                <c:pt idx="295">
                  <c:v>3345</c:v>
                </c:pt>
                <c:pt idx="296">
                  <c:v>3345</c:v>
                </c:pt>
                <c:pt idx="297">
                  <c:v>3345</c:v>
                </c:pt>
                <c:pt idx="298">
                  <c:v>3345</c:v>
                </c:pt>
                <c:pt idx="299">
                  <c:v>3345</c:v>
                </c:pt>
                <c:pt idx="300">
                  <c:v>3345</c:v>
                </c:pt>
                <c:pt idx="301">
                  <c:v>3345</c:v>
                </c:pt>
                <c:pt idx="302">
                  <c:v>3345</c:v>
                </c:pt>
                <c:pt idx="303">
                  <c:v>3345</c:v>
                </c:pt>
                <c:pt idx="304">
                  <c:v>3345</c:v>
                </c:pt>
                <c:pt idx="305">
                  <c:v>3345</c:v>
                </c:pt>
                <c:pt idx="306">
                  <c:v>3345</c:v>
                </c:pt>
                <c:pt idx="307">
                  <c:v>3345</c:v>
                </c:pt>
                <c:pt idx="308">
                  <c:v>2765</c:v>
                </c:pt>
              </c:numCache>
            </c:numRef>
          </c:val>
        </c:ser>
        <c:ser>
          <c:idx val="2"/>
          <c:order val="3"/>
          <c:tx>
            <c:strRef>
              <c:f>辅料阳极zhou!$R$25</c:f>
              <c:strCache>
                <c:ptCount val="1"/>
                <c:pt idx="0">
                  <c:v>西北地区</c:v>
                </c:pt>
              </c:strCache>
            </c:strRef>
          </c:tx>
          <c:marker>
            <c:symbol val="none"/>
          </c:marker>
          <c:cat>
            <c:numRef>
              <c:f>辅料阳极zhou!$N$26:$N$334</c:f>
              <c:numCache>
                <c:formatCode>yyyy\-mm\-dd;@</c:formatCode>
                <c:ptCount val="309"/>
                <c:pt idx="1">
                  <c:v>43206</c:v>
                </c:pt>
                <c:pt idx="2">
                  <c:v>43203</c:v>
                </c:pt>
                <c:pt idx="3">
                  <c:v>43202</c:v>
                </c:pt>
                <c:pt idx="4">
                  <c:v>43201</c:v>
                </c:pt>
                <c:pt idx="5">
                  <c:v>43200</c:v>
                </c:pt>
                <c:pt idx="6">
                  <c:v>43199</c:v>
                </c:pt>
                <c:pt idx="7">
                  <c:v>43194</c:v>
                </c:pt>
                <c:pt idx="8">
                  <c:v>43193</c:v>
                </c:pt>
                <c:pt idx="9">
                  <c:v>43192</c:v>
                </c:pt>
                <c:pt idx="10">
                  <c:v>43189</c:v>
                </c:pt>
                <c:pt idx="11">
                  <c:v>43188</c:v>
                </c:pt>
                <c:pt idx="12">
                  <c:v>43187</c:v>
                </c:pt>
                <c:pt idx="13">
                  <c:v>43186</c:v>
                </c:pt>
                <c:pt idx="14">
                  <c:v>43185</c:v>
                </c:pt>
                <c:pt idx="15">
                  <c:v>43182</c:v>
                </c:pt>
                <c:pt idx="16">
                  <c:v>43181</c:v>
                </c:pt>
                <c:pt idx="17">
                  <c:v>43180</c:v>
                </c:pt>
                <c:pt idx="18">
                  <c:v>43179</c:v>
                </c:pt>
                <c:pt idx="19">
                  <c:v>43178</c:v>
                </c:pt>
                <c:pt idx="20">
                  <c:v>43175</c:v>
                </c:pt>
                <c:pt idx="21">
                  <c:v>43174</c:v>
                </c:pt>
                <c:pt idx="22">
                  <c:v>43173</c:v>
                </c:pt>
                <c:pt idx="23">
                  <c:v>43172</c:v>
                </c:pt>
                <c:pt idx="24">
                  <c:v>43171</c:v>
                </c:pt>
                <c:pt idx="25">
                  <c:v>43168</c:v>
                </c:pt>
                <c:pt idx="26">
                  <c:v>43167</c:v>
                </c:pt>
                <c:pt idx="27">
                  <c:v>43166</c:v>
                </c:pt>
                <c:pt idx="28">
                  <c:v>43165</c:v>
                </c:pt>
                <c:pt idx="29">
                  <c:v>43164</c:v>
                </c:pt>
                <c:pt idx="30">
                  <c:v>43161</c:v>
                </c:pt>
                <c:pt idx="31">
                  <c:v>43160</c:v>
                </c:pt>
                <c:pt idx="32">
                  <c:v>43159</c:v>
                </c:pt>
                <c:pt idx="33">
                  <c:v>43158</c:v>
                </c:pt>
                <c:pt idx="34">
                  <c:v>43157</c:v>
                </c:pt>
                <c:pt idx="35">
                  <c:v>43154</c:v>
                </c:pt>
                <c:pt idx="36">
                  <c:v>43153</c:v>
                </c:pt>
                <c:pt idx="37">
                  <c:v>43145</c:v>
                </c:pt>
                <c:pt idx="38">
                  <c:v>43144</c:v>
                </c:pt>
                <c:pt idx="39">
                  <c:v>43143</c:v>
                </c:pt>
                <c:pt idx="40">
                  <c:v>43140</c:v>
                </c:pt>
                <c:pt idx="41">
                  <c:v>43139</c:v>
                </c:pt>
                <c:pt idx="42">
                  <c:v>43138</c:v>
                </c:pt>
                <c:pt idx="43">
                  <c:v>43137</c:v>
                </c:pt>
                <c:pt idx="44">
                  <c:v>43136</c:v>
                </c:pt>
                <c:pt idx="45">
                  <c:v>43133</c:v>
                </c:pt>
                <c:pt idx="46">
                  <c:v>43132</c:v>
                </c:pt>
                <c:pt idx="47">
                  <c:v>43131</c:v>
                </c:pt>
                <c:pt idx="48">
                  <c:v>43130</c:v>
                </c:pt>
                <c:pt idx="49">
                  <c:v>43129</c:v>
                </c:pt>
                <c:pt idx="50">
                  <c:v>43126</c:v>
                </c:pt>
                <c:pt idx="51">
                  <c:v>43125</c:v>
                </c:pt>
                <c:pt idx="52">
                  <c:v>43124</c:v>
                </c:pt>
                <c:pt idx="53">
                  <c:v>43123</c:v>
                </c:pt>
                <c:pt idx="54">
                  <c:v>43122</c:v>
                </c:pt>
                <c:pt idx="55">
                  <c:v>43119</c:v>
                </c:pt>
                <c:pt idx="56">
                  <c:v>43118</c:v>
                </c:pt>
                <c:pt idx="57">
                  <c:v>43117</c:v>
                </c:pt>
                <c:pt idx="58">
                  <c:v>43116</c:v>
                </c:pt>
                <c:pt idx="59">
                  <c:v>43115</c:v>
                </c:pt>
                <c:pt idx="60">
                  <c:v>43112</c:v>
                </c:pt>
                <c:pt idx="61">
                  <c:v>43111</c:v>
                </c:pt>
                <c:pt idx="62">
                  <c:v>43110</c:v>
                </c:pt>
                <c:pt idx="63">
                  <c:v>43109</c:v>
                </c:pt>
                <c:pt idx="64">
                  <c:v>43108</c:v>
                </c:pt>
                <c:pt idx="65">
                  <c:v>43105</c:v>
                </c:pt>
                <c:pt idx="66">
                  <c:v>43104</c:v>
                </c:pt>
                <c:pt idx="67">
                  <c:v>43103</c:v>
                </c:pt>
                <c:pt idx="68">
                  <c:v>43102</c:v>
                </c:pt>
                <c:pt idx="69">
                  <c:v>43098</c:v>
                </c:pt>
                <c:pt idx="70">
                  <c:v>43097</c:v>
                </c:pt>
                <c:pt idx="71">
                  <c:v>43096</c:v>
                </c:pt>
                <c:pt idx="72">
                  <c:v>43095</c:v>
                </c:pt>
                <c:pt idx="73">
                  <c:v>43094</c:v>
                </c:pt>
                <c:pt idx="74">
                  <c:v>43091</c:v>
                </c:pt>
                <c:pt idx="75">
                  <c:v>43090</c:v>
                </c:pt>
                <c:pt idx="76">
                  <c:v>43089</c:v>
                </c:pt>
                <c:pt idx="77">
                  <c:v>43088</c:v>
                </c:pt>
                <c:pt idx="78">
                  <c:v>43087</c:v>
                </c:pt>
                <c:pt idx="79">
                  <c:v>43084</c:v>
                </c:pt>
                <c:pt idx="80">
                  <c:v>43083</c:v>
                </c:pt>
                <c:pt idx="81">
                  <c:v>43082</c:v>
                </c:pt>
                <c:pt idx="82">
                  <c:v>43081</c:v>
                </c:pt>
                <c:pt idx="83">
                  <c:v>43080</c:v>
                </c:pt>
                <c:pt idx="84">
                  <c:v>43077</c:v>
                </c:pt>
                <c:pt idx="85">
                  <c:v>43076</c:v>
                </c:pt>
                <c:pt idx="86">
                  <c:v>43075</c:v>
                </c:pt>
                <c:pt idx="87">
                  <c:v>43074</c:v>
                </c:pt>
                <c:pt idx="88">
                  <c:v>43073</c:v>
                </c:pt>
                <c:pt idx="89">
                  <c:v>43070</c:v>
                </c:pt>
                <c:pt idx="90">
                  <c:v>43069</c:v>
                </c:pt>
                <c:pt idx="91">
                  <c:v>43068</c:v>
                </c:pt>
                <c:pt idx="92">
                  <c:v>43067</c:v>
                </c:pt>
                <c:pt idx="93">
                  <c:v>43066</c:v>
                </c:pt>
                <c:pt idx="94">
                  <c:v>43063</c:v>
                </c:pt>
                <c:pt idx="95">
                  <c:v>43062</c:v>
                </c:pt>
                <c:pt idx="96">
                  <c:v>43061</c:v>
                </c:pt>
                <c:pt idx="97">
                  <c:v>43060</c:v>
                </c:pt>
                <c:pt idx="98">
                  <c:v>43059</c:v>
                </c:pt>
                <c:pt idx="99">
                  <c:v>43056</c:v>
                </c:pt>
                <c:pt idx="100">
                  <c:v>43054</c:v>
                </c:pt>
                <c:pt idx="101">
                  <c:v>43053</c:v>
                </c:pt>
                <c:pt idx="102">
                  <c:v>43052</c:v>
                </c:pt>
                <c:pt idx="103">
                  <c:v>43049</c:v>
                </c:pt>
                <c:pt idx="104">
                  <c:v>43048</c:v>
                </c:pt>
                <c:pt idx="105">
                  <c:v>43047</c:v>
                </c:pt>
                <c:pt idx="106">
                  <c:v>43046</c:v>
                </c:pt>
                <c:pt idx="107">
                  <c:v>43045</c:v>
                </c:pt>
                <c:pt idx="108">
                  <c:v>43042</c:v>
                </c:pt>
                <c:pt idx="109">
                  <c:v>43041</c:v>
                </c:pt>
                <c:pt idx="110">
                  <c:v>43040</c:v>
                </c:pt>
                <c:pt idx="111">
                  <c:v>43039</c:v>
                </c:pt>
                <c:pt idx="112">
                  <c:v>43038</c:v>
                </c:pt>
                <c:pt idx="113">
                  <c:v>43035</c:v>
                </c:pt>
                <c:pt idx="114">
                  <c:v>43034</c:v>
                </c:pt>
                <c:pt idx="115">
                  <c:v>43033</c:v>
                </c:pt>
                <c:pt idx="116">
                  <c:v>43032</c:v>
                </c:pt>
                <c:pt idx="117">
                  <c:v>43031</c:v>
                </c:pt>
                <c:pt idx="118">
                  <c:v>43028</c:v>
                </c:pt>
                <c:pt idx="119">
                  <c:v>43027</c:v>
                </c:pt>
                <c:pt idx="120">
                  <c:v>43026</c:v>
                </c:pt>
                <c:pt idx="121">
                  <c:v>43025</c:v>
                </c:pt>
                <c:pt idx="122">
                  <c:v>43024</c:v>
                </c:pt>
                <c:pt idx="123">
                  <c:v>43021</c:v>
                </c:pt>
                <c:pt idx="124">
                  <c:v>43020</c:v>
                </c:pt>
                <c:pt idx="125">
                  <c:v>43019</c:v>
                </c:pt>
                <c:pt idx="126">
                  <c:v>43018</c:v>
                </c:pt>
                <c:pt idx="127">
                  <c:v>43017</c:v>
                </c:pt>
                <c:pt idx="128">
                  <c:v>43007</c:v>
                </c:pt>
                <c:pt idx="129">
                  <c:v>43006</c:v>
                </c:pt>
                <c:pt idx="130">
                  <c:v>43005</c:v>
                </c:pt>
                <c:pt idx="131">
                  <c:v>43004</c:v>
                </c:pt>
                <c:pt idx="132">
                  <c:v>43003</c:v>
                </c:pt>
                <c:pt idx="133">
                  <c:v>43000</c:v>
                </c:pt>
                <c:pt idx="134">
                  <c:v>42999</c:v>
                </c:pt>
                <c:pt idx="135">
                  <c:v>42998</c:v>
                </c:pt>
                <c:pt idx="136">
                  <c:v>42997</c:v>
                </c:pt>
                <c:pt idx="137">
                  <c:v>42996</c:v>
                </c:pt>
                <c:pt idx="138">
                  <c:v>42993</c:v>
                </c:pt>
                <c:pt idx="139">
                  <c:v>42992</c:v>
                </c:pt>
                <c:pt idx="140">
                  <c:v>42991</c:v>
                </c:pt>
                <c:pt idx="141">
                  <c:v>42990</c:v>
                </c:pt>
                <c:pt idx="142">
                  <c:v>42989</c:v>
                </c:pt>
                <c:pt idx="143">
                  <c:v>42986</c:v>
                </c:pt>
                <c:pt idx="144">
                  <c:v>42985</c:v>
                </c:pt>
                <c:pt idx="145">
                  <c:v>42984</c:v>
                </c:pt>
                <c:pt idx="146">
                  <c:v>42983</c:v>
                </c:pt>
                <c:pt idx="147">
                  <c:v>42982</c:v>
                </c:pt>
                <c:pt idx="148">
                  <c:v>42979</c:v>
                </c:pt>
                <c:pt idx="149">
                  <c:v>42978</c:v>
                </c:pt>
                <c:pt idx="150">
                  <c:v>42977</c:v>
                </c:pt>
                <c:pt idx="151">
                  <c:v>42976</c:v>
                </c:pt>
                <c:pt idx="152">
                  <c:v>42975</c:v>
                </c:pt>
                <c:pt idx="153">
                  <c:v>42972</c:v>
                </c:pt>
                <c:pt idx="154">
                  <c:v>42971</c:v>
                </c:pt>
                <c:pt idx="155">
                  <c:v>42970</c:v>
                </c:pt>
                <c:pt idx="156">
                  <c:v>42969</c:v>
                </c:pt>
                <c:pt idx="157">
                  <c:v>42968</c:v>
                </c:pt>
                <c:pt idx="158">
                  <c:v>42965</c:v>
                </c:pt>
                <c:pt idx="159">
                  <c:v>42964</c:v>
                </c:pt>
                <c:pt idx="160">
                  <c:v>42963</c:v>
                </c:pt>
                <c:pt idx="161">
                  <c:v>42962</c:v>
                </c:pt>
                <c:pt idx="162">
                  <c:v>42961</c:v>
                </c:pt>
                <c:pt idx="163">
                  <c:v>42958</c:v>
                </c:pt>
                <c:pt idx="164">
                  <c:v>42957</c:v>
                </c:pt>
                <c:pt idx="165">
                  <c:v>42956</c:v>
                </c:pt>
                <c:pt idx="166">
                  <c:v>42955</c:v>
                </c:pt>
                <c:pt idx="167">
                  <c:v>42954</c:v>
                </c:pt>
                <c:pt idx="168">
                  <c:v>42951</c:v>
                </c:pt>
                <c:pt idx="169">
                  <c:v>42950</c:v>
                </c:pt>
                <c:pt idx="170">
                  <c:v>42949</c:v>
                </c:pt>
                <c:pt idx="171">
                  <c:v>42948</c:v>
                </c:pt>
                <c:pt idx="172">
                  <c:v>42947</c:v>
                </c:pt>
                <c:pt idx="173">
                  <c:v>42944</c:v>
                </c:pt>
                <c:pt idx="174">
                  <c:v>42943</c:v>
                </c:pt>
                <c:pt idx="175">
                  <c:v>42942</c:v>
                </c:pt>
                <c:pt idx="176">
                  <c:v>42941</c:v>
                </c:pt>
                <c:pt idx="177">
                  <c:v>42940</c:v>
                </c:pt>
                <c:pt idx="178">
                  <c:v>42937</c:v>
                </c:pt>
                <c:pt idx="179">
                  <c:v>42936</c:v>
                </c:pt>
                <c:pt idx="180">
                  <c:v>42935</c:v>
                </c:pt>
                <c:pt idx="181">
                  <c:v>42934</c:v>
                </c:pt>
                <c:pt idx="182">
                  <c:v>42933</c:v>
                </c:pt>
                <c:pt idx="183">
                  <c:v>42930</c:v>
                </c:pt>
                <c:pt idx="184">
                  <c:v>42929</c:v>
                </c:pt>
                <c:pt idx="185">
                  <c:v>42928</c:v>
                </c:pt>
                <c:pt idx="186">
                  <c:v>42927</c:v>
                </c:pt>
                <c:pt idx="187">
                  <c:v>42926</c:v>
                </c:pt>
                <c:pt idx="188">
                  <c:v>42923</c:v>
                </c:pt>
                <c:pt idx="189">
                  <c:v>42922</c:v>
                </c:pt>
                <c:pt idx="190">
                  <c:v>42921</c:v>
                </c:pt>
                <c:pt idx="191">
                  <c:v>42920</c:v>
                </c:pt>
                <c:pt idx="192">
                  <c:v>42919</c:v>
                </c:pt>
                <c:pt idx="193">
                  <c:v>42916</c:v>
                </c:pt>
                <c:pt idx="194">
                  <c:v>42915</c:v>
                </c:pt>
                <c:pt idx="195">
                  <c:v>42914</c:v>
                </c:pt>
                <c:pt idx="196">
                  <c:v>42913</c:v>
                </c:pt>
                <c:pt idx="197">
                  <c:v>42912</c:v>
                </c:pt>
                <c:pt idx="198">
                  <c:v>42909</c:v>
                </c:pt>
                <c:pt idx="199">
                  <c:v>42908</c:v>
                </c:pt>
                <c:pt idx="200">
                  <c:v>42907</c:v>
                </c:pt>
                <c:pt idx="201">
                  <c:v>42906</c:v>
                </c:pt>
                <c:pt idx="202">
                  <c:v>42905</c:v>
                </c:pt>
                <c:pt idx="203">
                  <c:v>42902</c:v>
                </c:pt>
                <c:pt idx="204">
                  <c:v>42901</c:v>
                </c:pt>
                <c:pt idx="205">
                  <c:v>42900</c:v>
                </c:pt>
                <c:pt idx="206">
                  <c:v>42899</c:v>
                </c:pt>
                <c:pt idx="207">
                  <c:v>42898</c:v>
                </c:pt>
                <c:pt idx="208">
                  <c:v>42895</c:v>
                </c:pt>
                <c:pt idx="209">
                  <c:v>42894</c:v>
                </c:pt>
                <c:pt idx="210">
                  <c:v>42893</c:v>
                </c:pt>
                <c:pt idx="211">
                  <c:v>42892</c:v>
                </c:pt>
                <c:pt idx="212">
                  <c:v>42891</c:v>
                </c:pt>
                <c:pt idx="213">
                  <c:v>42888</c:v>
                </c:pt>
                <c:pt idx="214">
                  <c:v>42887</c:v>
                </c:pt>
                <c:pt idx="215">
                  <c:v>42886</c:v>
                </c:pt>
                <c:pt idx="216">
                  <c:v>42881</c:v>
                </c:pt>
                <c:pt idx="217">
                  <c:v>42880</c:v>
                </c:pt>
                <c:pt idx="218">
                  <c:v>42879</c:v>
                </c:pt>
                <c:pt idx="219">
                  <c:v>42878</c:v>
                </c:pt>
                <c:pt idx="220">
                  <c:v>42877</c:v>
                </c:pt>
                <c:pt idx="221">
                  <c:v>42874</c:v>
                </c:pt>
                <c:pt idx="222">
                  <c:v>42873</c:v>
                </c:pt>
                <c:pt idx="223">
                  <c:v>42872</c:v>
                </c:pt>
                <c:pt idx="224">
                  <c:v>42871</c:v>
                </c:pt>
                <c:pt idx="225">
                  <c:v>42870</c:v>
                </c:pt>
                <c:pt idx="226">
                  <c:v>42867</c:v>
                </c:pt>
                <c:pt idx="227">
                  <c:v>42866</c:v>
                </c:pt>
                <c:pt idx="228">
                  <c:v>42865</c:v>
                </c:pt>
                <c:pt idx="229">
                  <c:v>42864</c:v>
                </c:pt>
                <c:pt idx="230">
                  <c:v>42863</c:v>
                </c:pt>
                <c:pt idx="231">
                  <c:v>42860</c:v>
                </c:pt>
                <c:pt idx="232">
                  <c:v>42859</c:v>
                </c:pt>
                <c:pt idx="233">
                  <c:v>42858</c:v>
                </c:pt>
                <c:pt idx="234">
                  <c:v>42857</c:v>
                </c:pt>
                <c:pt idx="235">
                  <c:v>42853</c:v>
                </c:pt>
                <c:pt idx="236">
                  <c:v>42852</c:v>
                </c:pt>
                <c:pt idx="237">
                  <c:v>42851</c:v>
                </c:pt>
                <c:pt idx="238">
                  <c:v>42850</c:v>
                </c:pt>
                <c:pt idx="239">
                  <c:v>42849</c:v>
                </c:pt>
                <c:pt idx="240">
                  <c:v>42846</c:v>
                </c:pt>
                <c:pt idx="241">
                  <c:v>42845</c:v>
                </c:pt>
                <c:pt idx="242">
                  <c:v>42844</c:v>
                </c:pt>
                <c:pt idx="243">
                  <c:v>42843</c:v>
                </c:pt>
                <c:pt idx="244">
                  <c:v>42842</c:v>
                </c:pt>
                <c:pt idx="245">
                  <c:v>42839</c:v>
                </c:pt>
                <c:pt idx="246">
                  <c:v>42838</c:v>
                </c:pt>
                <c:pt idx="247">
                  <c:v>42837</c:v>
                </c:pt>
                <c:pt idx="248">
                  <c:v>42836</c:v>
                </c:pt>
                <c:pt idx="249">
                  <c:v>42835</c:v>
                </c:pt>
                <c:pt idx="250">
                  <c:v>42832</c:v>
                </c:pt>
                <c:pt idx="251">
                  <c:v>42831</c:v>
                </c:pt>
                <c:pt idx="252">
                  <c:v>42830</c:v>
                </c:pt>
                <c:pt idx="253">
                  <c:v>42825</c:v>
                </c:pt>
                <c:pt idx="254">
                  <c:v>42824</c:v>
                </c:pt>
                <c:pt idx="255">
                  <c:v>42823</c:v>
                </c:pt>
                <c:pt idx="256">
                  <c:v>42822</c:v>
                </c:pt>
                <c:pt idx="257">
                  <c:v>42821</c:v>
                </c:pt>
                <c:pt idx="258">
                  <c:v>42818</c:v>
                </c:pt>
                <c:pt idx="259">
                  <c:v>42817</c:v>
                </c:pt>
                <c:pt idx="260">
                  <c:v>42816</c:v>
                </c:pt>
                <c:pt idx="261">
                  <c:v>42815</c:v>
                </c:pt>
                <c:pt idx="262">
                  <c:v>42814</c:v>
                </c:pt>
                <c:pt idx="263">
                  <c:v>42811</c:v>
                </c:pt>
                <c:pt idx="264">
                  <c:v>42810</c:v>
                </c:pt>
                <c:pt idx="265">
                  <c:v>42809</c:v>
                </c:pt>
                <c:pt idx="266">
                  <c:v>42808</c:v>
                </c:pt>
                <c:pt idx="267">
                  <c:v>42807</c:v>
                </c:pt>
                <c:pt idx="268">
                  <c:v>42804</c:v>
                </c:pt>
                <c:pt idx="269">
                  <c:v>42803</c:v>
                </c:pt>
                <c:pt idx="270">
                  <c:v>42802</c:v>
                </c:pt>
                <c:pt idx="271">
                  <c:v>42801</c:v>
                </c:pt>
                <c:pt idx="272">
                  <c:v>42800</c:v>
                </c:pt>
                <c:pt idx="273">
                  <c:v>42797</c:v>
                </c:pt>
                <c:pt idx="274">
                  <c:v>42796</c:v>
                </c:pt>
                <c:pt idx="275">
                  <c:v>42795</c:v>
                </c:pt>
                <c:pt idx="276">
                  <c:v>42794</c:v>
                </c:pt>
                <c:pt idx="277">
                  <c:v>42793</c:v>
                </c:pt>
                <c:pt idx="278">
                  <c:v>42790</c:v>
                </c:pt>
                <c:pt idx="279">
                  <c:v>42789</c:v>
                </c:pt>
                <c:pt idx="280">
                  <c:v>42788</c:v>
                </c:pt>
                <c:pt idx="281">
                  <c:v>42787</c:v>
                </c:pt>
                <c:pt idx="282">
                  <c:v>42786</c:v>
                </c:pt>
                <c:pt idx="283">
                  <c:v>42783</c:v>
                </c:pt>
                <c:pt idx="284">
                  <c:v>42782</c:v>
                </c:pt>
                <c:pt idx="285">
                  <c:v>42781</c:v>
                </c:pt>
                <c:pt idx="286">
                  <c:v>42780</c:v>
                </c:pt>
                <c:pt idx="287">
                  <c:v>42779</c:v>
                </c:pt>
                <c:pt idx="288">
                  <c:v>42776</c:v>
                </c:pt>
                <c:pt idx="289">
                  <c:v>42775</c:v>
                </c:pt>
                <c:pt idx="290">
                  <c:v>42774</c:v>
                </c:pt>
                <c:pt idx="291">
                  <c:v>42773</c:v>
                </c:pt>
                <c:pt idx="292">
                  <c:v>42772</c:v>
                </c:pt>
                <c:pt idx="293">
                  <c:v>42769</c:v>
                </c:pt>
                <c:pt idx="294">
                  <c:v>42761</c:v>
                </c:pt>
                <c:pt idx="295">
                  <c:v>42760</c:v>
                </c:pt>
                <c:pt idx="296">
                  <c:v>42759</c:v>
                </c:pt>
                <c:pt idx="297">
                  <c:v>42758</c:v>
                </c:pt>
                <c:pt idx="298">
                  <c:v>42755</c:v>
                </c:pt>
                <c:pt idx="299">
                  <c:v>42754</c:v>
                </c:pt>
                <c:pt idx="300">
                  <c:v>42753</c:v>
                </c:pt>
                <c:pt idx="301">
                  <c:v>42752</c:v>
                </c:pt>
                <c:pt idx="302">
                  <c:v>42751</c:v>
                </c:pt>
                <c:pt idx="303">
                  <c:v>42748</c:v>
                </c:pt>
                <c:pt idx="304">
                  <c:v>42747</c:v>
                </c:pt>
                <c:pt idx="305">
                  <c:v>42746</c:v>
                </c:pt>
                <c:pt idx="306">
                  <c:v>42745</c:v>
                </c:pt>
                <c:pt idx="307">
                  <c:v>42744</c:v>
                </c:pt>
                <c:pt idx="308">
                  <c:v>42739</c:v>
                </c:pt>
              </c:numCache>
            </c:numRef>
          </c:cat>
          <c:val>
            <c:numRef>
              <c:f>辅料阳极zhou!$R$26:$R$334</c:f>
              <c:numCache>
                <c:formatCode>###,###,###,###,##0.00</c:formatCode>
                <c:ptCount val="309"/>
                <c:pt idx="1">
                  <c:v>4200</c:v>
                </c:pt>
                <c:pt idx="2">
                  <c:v>4200</c:v>
                </c:pt>
                <c:pt idx="3">
                  <c:v>4200</c:v>
                </c:pt>
                <c:pt idx="4">
                  <c:v>4200</c:v>
                </c:pt>
                <c:pt idx="5">
                  <c:v>4200</c:v>
                </c:pt>
                <c:pt idx="6">
                  <c:v>4400</c:v>
                </c:pt>
                <c:pt idx="7">
                  <c:v>4400</c:v>
                </c:pt>
                <c:pt idx="8">
                  <c:v>4400</c:v>
                </c:pt>
                <c:pt idx="9">
                  <c:v>4400</c:v>
                </c:pt>
                <c:pt idx="10">
                  <c:v>4600</c:v>
                </c:pt>
                <c:pt idx="11">
                  <c:v>4600</c:v>
                </c:pt>
                <c:pt idx="12">
                  <c:v>4600</c:v>
                </c:pt>
                <c:pt idx="13">
                  <c:v>4600</c:v>
                </c:pt>
                <c:pt idx="14">
                  <c:v>4600</c:v>
                </c:pt>
                <c:pt idx="15">
                  <c:v>4600</c:v>
                </c:pt>
                <c:pt idx="16">
                  <c:v>4600</c:v>
                </c:pt>
                <c:pt idx="17">
                  <c:v>4600</c:v>
                </c:pt>
                <c:pt idx="18">
                  <c:v>4600</c:v>
                </c:pt>
                <c:pt idx="19">
                  <c:v>4600</c:v>
                </c:pt>
                <c:pt idx="20">
                  <c:v>4600</c:v>
                </c:pt>
                <c:pt idx="21">
                  <c:v>4600</c:v>
                </c:pt>
                <c:pt idx="22">
                  <c:v>4600</c:v>
                </c:pt>
                <c:pt idx="23">
                  <c:v>4600</c:v>
                </c:pt>
                <c:pt idx="24">
                  <c:v>4600</c:v>
                </c:pt>
                <c:pt idx="25">
                  <c:v>4600</c:v>
                </c:pt>
                <c:pt idx="26">
                  <c:v>4600</c:v>
                </c:pt>
                <c:pt idx="27">
                  <c:v>4800</c:v>
                </c:pt>
                <c:pt idx="28">
                  <c:v>4800</c:v>
                </c:pt>
                <c:pt idx="29">
                  <c:v>4800</c:v>
                </c:pt>
                <c:pt idx="30">
                  <c:v>4800</c:v>
                </c:pt>
                <c:pt idx="31">
                  <c:v>4800</c:v>
                </c:pt>
                <c:pt idx="32">
                  <c:v>4800</c:v>
                </c:pt>
                <c:pt idx="33">
                  <c:v>4800</c:v>
                </c:pt>
                <c:pt idx="34">
                  <c:v>4800</c:v>
                </c:pt>
                <c:pt idx="35">
                  <c:v>4800</c:v>
                </c:pt>
                <c:pt idx="36">
                  <c:v>4800</c:v>
                </c:pt>
                <c:pt idx="37">
                  <c:v>4800</c:v>
                </c:pt>
                <c:pt idx="38">
                  <c:v>4800</c:v>
                </c:pt>
                <c:pt idx="39">
                  <c:v>4800</c:v>
                </c:pt>
                <c:pt idx="40">
                  <c:v>4800</c:v>
                </c:pt>
                <c:pt idx="41">
                  <c:v>4800</c:v>
                </c:pt>
                <c:pt idx="42">
                  <c:v>4800</c:v>
                </c:pt>
                <c:pt idx="43">
                  <c:v>4800</c:v>
                </c:pt>
                <c:pt idx="44">
                  <c:v>4800</c:v>
                </c:pt>
                <c:pt idx="45">
                  <c:v>4800</c:v>
                </c:pt>
                <c:pt idx="46">
                  <c:v>4800</c:v>
                </c:pt>
                <c:pt idx="47">
                  <c:v>4800</c:v>
                </c:pt>
                <c:pt idx="48">
                  <c:v>4800</c:v>
                </c:pt>
                <c:pt idx="49">
                  <c:v>4800</c:v>
                </c:pt>
                <c:pt idx="50">
                  <c:v>4800</c:v>
                </c:pt>
                <c:pt idx="51">
                  <c:v>4800</c:v>
                </c:pt>
                <c:pt idx="52">
                  <c:v>4800</c:v>
                </c:pt>
                <c:pt idx="53">
                  <c:v>4800</c:v>
                </c:pt>
                <c:pt idx="54">
                  <c:v>4800</c:v>
                </c:pt>
                <c:pt idx="55">
                  <c:v>4800</c:v>
                </c:pt>
                <c:pt idx="56">
                  <c:v>4800</c:v>
                </c:pt>
                <c:pt idx="57">
                  <c:v>4800</c:v>
                </c:pt>
                <c:pt idx="58">
                  <c:v>4800</c:v>
                </c:pt>
                <c:pt idx="59">
                  <c:v>4800</c:v>
                </c:pt>
                <c:pt idx="60">
                  <c:v>4800</c:v>
                </c:pt>
                <c:pt idx="61">
                  <c:v>4800</c:v>
                </c:pt>
                <c:pt idx="62">
                  <c:v>4800</c:v>
                </c:pt>
                <c:pt idx="63">
                  <c:v>4900</c:v>
                </c:pt>
                <c:pt idx="64">
                  <c:v>4900</c:v>
                </c:pt>
                <c:pt idx="65">
                  <c:v>4900</c:v>
                </c:pt>
                <c:pt idx="66">
                  <c:v>4900</c:v>
                </c:pt>
                <c:pt idx="67">
                  <c:v>4900</c:v>
                </c:pt>
                <c:pt idx="68">
                  <c:v>4900</c:v>
                </c:pt>
                <c:pt idx="69">
                  <c:v>4900</c:v>
                </c:pt>
                <c:pt idx="70">
                  <c:v>4900</c:v>
                </c:pt>
                <c:pt idx="71">
                  <c:v>4900</c:v>
                </c:pt>
                <c:pt idx="72">
                  <c:v>4900</c:v>
                </c:pt>
                <c:pt idx="73">
                  <c:v>4750</c:v>
                </c:pt>
                <c:pt idx="74">
                  <c:v>4750</c:v>
                </c:pt>
                <c:pt idx="75">
                  <c:v>4750</c:v>
                </c:pt>
                <c:pt idx="76">
                  <c:v>4750</c:v>
                </c:pt>
                <c:pt idx="77">
                  <c:v>4750</c:v>
                </c:pt>
                <c:pt idx="78">
                  <c:v>4750</c:v>
                </c:pt>
                <c:pt idx="79">
                  <c:v>4750</c:v>
                </c:pt>
                <c:pt idx="80">
                  <c:v>4750</c:v>
                </c:pt>
                <c:pt idx="81">
                  <c:v>4750</c:v>
                </c:pt>
                <c:pt idx="82">
                  <c:v>4750</c:v>
                </c:pt>
                <c:pt idx="83">
                  <c:v>4750</c:v>
                </c:pt>
                <c:pt idx="84">
                  <c:v>4750</c:v>
                </c:pt>
                <c:pt idx="85">
                  <c:v>4750</c:v>
                </c:pt>
                <c:pt idx="86">
                  <c:v>4750</c:v>
                </c:pt>
                <c:pt idx="87">
                  <c:v>4750</c:v>
                </c:pt>
                <c:pt idx="88">
                  <c:v>4750</c:v>
                </c:pt>
                <c:pt idx="89">
                  <c:v>4750</c:v>
                </c:pt>
                <c:pt idx="90">
                  <c:v>4750</c:v>
                </c:pt>
                <c:pt idx="91">
                  <c:v>4750</c:v>
                </c:pt>
                <c:pt idx="92">
                  <c:v>4750</c:v>
                </c:pt>
                <c:pt idx="93">
                  <c:v>4750</c:v>
                </c:pt>
                <c:pt idx="94">
                  <c:v>4750</c:v>
                </c:pt>
                <c:pt idx="95">
                  <c:v>4750</c:v>
                </c:pt>
                <c:pt idx="96">
                  <c:v>4750</c:v>
                </c:pt>
                <c:pt idx="97">
                  <c:v>4750</c:v>
                </c:pt>
                <c:pt idx="98">
                  <c:v>4750</c:v>
                </c:pt>
                <c:pt idx="99">
                  <c:v>4750</c:v>
                </c:pt>
                <c:pt idx="100">
                  <c:v>4750</c:v>
                </c:pt>
                <c:pt idx="101">
                  <c:v>4750</c:v>
                </c:pt>
                <c:pt idx="102">
                  <c:v>4750</c:v>
                </c:pt>
                <c:pt idx="103">
                  <c:v>4750</c:v>
                </c:pt>
                <c:pt idx="104">
                  <c:v>4750</c:v>
                </c:pt>
                <c:pt idx="105">
                  <c:v>4750</c:v>
                </c:pt>
                <c:pt idx="106">
                  <c:v>4750</c:v>
                </c:pt>
                <c:pt idx="107">
                  <c:v>4750</c:v>
                </c:pt>
                <c:pt idx="108">
                  <c:v>4600</c:v>
                </c:pt>
                <c:pt idx="109">
                  <c:v>4600</c:v>
                </c:pt>
                <c:pt idx="110">
                  <c:v>4600</c:v>
                </c:pt>
                <c:pt idx="111">
                  <c:v>4600</c:v>
                </c:pt>
                <c:pt idx="112">
                  <c:v>4600</c:v>
                </c:pt>
                <c:pt idx="113">
                  <c:v>4600</c:v>
                </c:pt>
                <c:pt idx="114">
                  <c:v>4600</c:v>
                </c:pt>
                <c:pt idx="115">
                  <c:v>4600</c:v>
                </c:pt>
                <c:pt idx="116">
                  <c:v>4600</c:v>
                </c:pt>
                <c:pt idx="117">
                  <c:v>4600</c:v>
                </c:pt>
                <c:pt idx="118">
                  <c:v>4600</c:v>
                </c:pt>
                <c:pt idx="119">
                  <c:v>4600</c:v>
                </c:pt>
                <c:pt idx="120">
                  <c:v>4600</c:v>
                </c:pt>
                <c:pt idx="121">
                  <c:v>4600</c:v>
                </c:pt>
                <c:pt idx="122">
                  <c:v>4600</c:v>
                </c:pt>
                <c:pt idx="123">
                  <c:v>4600</c:v>
                </c:pt>
                <c:pt idx="124">
                  <c:v>4600</c:v>
                </c:pt>
                <c:pt idx="125">
                  <c:v>4600</c:v>
                </c:pt>
                <c:pt idx="126">
                  <c:v>4600</c:v>
                </c:pt>
                <c:pt idx="127">
                  <c:v>4600</c:v>
                </c:pt>
                <c:pt idx="128">
                  <c:v>4600</c:v>
                </c:pt>
                <c:pt idx="129">
                  <c:v>4600</c:v>
                </c:pt>
                <c:pt idx="130">
                  <c:v>4600</c:v>
                </c:pt>
                <c:pt idx="131">
                  <c:v>4600</c:v>
                </c:pt>
                <c:pt idx="132">
                  <c:v>4600</c:v>
                </c:pt>
                <c:pt idx="133">
                  <c:v>4600</c:v>
                </c:pt>
                <c:pt idx="134">
                  <c:v>4600</c:v>
                </c:pt>
                <c:pt idx="135">
                  <c:v>4600</c:v>
                </c:pt>
                <c:pt idx="136">
                  <c:v>4600</c:v>
                </c:pt>
                <c:pt idx="137">
                  <c:v>4600</c:v>
                </c:pt>
                <c:pt idx="138">
                  <c:v>4600</c:v>
                </c:pt>
                <c:pt idx="139">
                  <c:v>4600</c:v>
                </c:pt>
                <c:pt idx="140">
                  <c:v>4200</c:v>
                </c:pt>
                <c:pt idx="141">
                  <c:v>4200</c:v>
                </c:pt>
                <c:pt idx="142">
                  <c:v>4200</c:v>
                </c:pt>
                <c:pt idx="143">
                  <c:v>4200</c:v>
                </c:pt>
                <c:pt idx="144">
                  <c:v>4200</c:v>
                </c:pt>
                <c:pt idx="145">
                  <c:v>4200</c:v>
                </c:pt>
                <c:pt idx="146">
                  <c:v>4200</c:v>
                </c:pt>
                <c:pt idx="147">
                  <c:v>4200</c:v>
                </c:pt>
                <c:pt idx="148">
                  <c:v>4200</c:v>
                </c:pt>
                <c:pt idx="149">
                  <c:v>4200</c:v>
                </c:pt>
                <c:pt idx="150">
                  <c:v>4200</c:v>
                </c:pt>
                <c:pt idx="151">
                  <c:v>4200</c:v>
                </c:pt>
                <c:pt idx="152">
                  <c:v>4200</c:v>
                </c:pt>
                <c:pt idx="153">
                  <c:v>4200</c:v>
                </c:pt>
                <c:pt idx="154">
                  <c:v>4200</c:v>
                </c:pt>
                <c:pt idx="155">
                  <c:v>4200</c:v>
                </c:pt>
                <c:pt idx="156">
                  <c:v>4200</c:v>
                </c:pt>
                <c:pt idx="157">
                  <c:v>4200</c:v>
                </c:pt>
                <c:pt idx="158">
                  <c:v>4200</c:v>
                </c:pt>
                <c:pt idx="159">
                  <c:v>4200</c:v>
                </c:pt>
                <c:pt idx="160">
                  <c:v>4200</c:v>
                </c:pt>
                <c:pt idx="161">
                  <c:v>4200</c:v>
                </c:pt>
                <c:pt idx="162">
                  <c:v>4200</c:v>
                </c:pt>
                <c:pt idx="163">
                  <c:v>4200</c:v>
                </c:pt>
                <c:pt idx="164">
                  <c:v>4200</c:v>
                </c:pt>
                <c:pt idx="165">
                  <c:v>4200</c:v>
                </c:pt>
                <c:pt idx="166">
                  <c:v>4200</c:v>
                </c:pt>
                <c:pt idx="167">
                  <c:v>4200</c:v>
                </c:pt>
                <c:pt idx="168">
                  <c:v>4200</c:v>
                </c:pt>
                <c:pt idx="169">
                  <c:v>4200</c:v>
                </c:pt>
                <c:pt idx="170">
                  <c:v>4200</c:v>
                </c:pt>
                <c:pt idx="171">
                  <c:v>4200</c:v>
                </c:pt>
                <c:pt idx="172">
                  <c:v>4200</c:v>
                </c:pt>
                <c:pt idx="173">
                  <c:v>4200</c:v>
                </c:pt>
                <c:pt idx="174">
                  <c:v>4200</c:v>
                </c:pt>
                <c:pt idx="175">
                  <c:v>4200</c:v>
                </c:pt>
                <c:pt idx="176">
                  <c:v>4200</c:v>
                </c:pt>
                <c:pt idx="177">
                  <c:v>4200</c:v>
                </c:pt>
                <c:pt idx="178">
                  <c:v>4200</c:v>
                </c:pt>
                <c:pt idx="179">
                  <c:v>4200</c:v>
                </c:pt>
                <c:pt idx="180">
                  <c:v>4200</c:v>
                </c:pt>
                <c:pt idx="181">
                  <c:v>4200</c:v>
                </c:pt>
                <c:pt idx="182">
                  <c:v>4200</c:v>
                </c:pt>
                <c:pt idx="183">
                  <c:v>4200</c:v>
                </c:pt>
                <c:pt idx="184">
                  <c:v>4200</c:v>
                </c:pt>
                <c:pt idx="185">
                  <c:v>4200</c:v>
                </c:pt>
                <c:pt idx="186">
                  <c:v>4200</c:v>
                </c:pt>
                <c:pt idx="187">
                  <c:v>4200</c:v>
                </c:pt>
                <c:pt idx="188">
                  <c:v>4200</c:v>
                </c:pt>
                <c:pt idx="189">
                  <c:v>4100</c:v>
                </c:pt>
                <c:pt idx="190">
                  <c:v>4100</c:v>
                </c:pt>
                <c:pt idx="191">
                  <c:v>4100</c:v>
                </c:pt>
                <c:pt idx="192">
                  <c:v>4100</c:v>
                </c:pt>
                <c:pt idx="193">
                  <c:v>4100</c:v>
                </c:pt>
                <c:pt idx="194">
                  <c:v>4100</c:v>
                </c:pt>
                <c:pt idx="195">
                  <c:v>4100</c:v>
                </c:pt>
                <c:pt idx="196">
                  <c:v>4100</c:v>
                </c:pt>
                <c:pt idx="197">
                  <c:v>4100</c:v>
                </c:pt>
                <c:pt idx="198">
                  <c:v>4100</c:v>
                </c:pt>
                <c:pt idx="199">
                  <c:v>3900</c:v>
                </c:pt>
                <c:pt idx="200">
                  <c:v>3900</c:v>
                </c:pt>
                <c:pt idx="201">
                  <c:v>3900</c:v>
                </c:pt>
                <c:pt idx="202">
                  <c:v>3900</c:v>
                </c:pt>
                <c:pt idx="203">
                  <c:v>3900</c:v>
                </c:pt>
                <c:pt idx="204">
                  <c:v>3900</c:v>
                </c:pt>
                <c:pt idx="205">
                  <c:v>3900</c:v>
                </c:pt>
                <c:pt idx="206">
                  <c:v>3900</c:v>
                </c:pt>
                <c:pt idx="207">
                  <c:v>3900</c:v>
                </c:pt>
                <c:pt idx="208">
                  <c:v>3900</c:v>
                </c:pt>
                <c:pt idx="209">
                  <c:v>3900</c:v>
                </c:pt>
                <c:pt idx="210">
                  <c:v>3900</c:v>
                </c:pt>
                <c:pt idx="211">
                  <c:v>3900</c:v>
                </c:pt>
                <c:pt idx="212">
                  <c:v>3900</c:v>
                </c:pt>
                <c:pt idx="213">
                  <c:v>3900</c:v>
                </c:pt>
                <c:pt idx="214">
                  <c:v>3900</c:v>
                </c:pt>
                <c:pt idx="215">
                  <c:v>3900</c:v>
                </c:pt>
                <c:pt idx="216">
                  <c:v>3900</c:v>
                </c:pt>
                <c:pt idx="217">
                  <c:v>3900</c:v>
                </c:pt>
                <c:pt idx="218">
                  <c:v>3900</c:v>
                </c:pt>
                <c:pt idx="219">
                  <c:v>3900</c:v>
                </c:pt>
                <c:pt idx="220">
                  <c:v>3900</c:v>
                </c:pt>
                <c:pt idx="221">
                  <c:v>3900</c:v>
                </c:pt>
                <c:pt idx="222">
                  <c:v>3900</c:v>
                </c:pt>
                <c:pt idx="223">
                  <c:v>3900</c:v>
                </c:pt>
                <c:pt idx="224">
                  <c:v>3900</c:v>
                </c:pt>
                <c:pt idx="225">
                  <c:v>3900</c:v>
                </c:pt>
                <c:pt idx="226">
                  <c:v>3800</c:v>
                </c:pt>
                <c:pt idx="227">
                  <c:v>3800</c:v>
                </c:pt>
                <c:pt idx="228">
                  <c:v>3800</c:v>
                </c:pt>
                <c:pt idx="229">
                  <c:v>3800</c:v>
                </c:pt>
                <c:pt idx="230">
                  <c:v>3800</c:v>
                </c:pt>
                <c:pt idx="231">
                  <c:v>3800</c:v>
                </c:pt>
                <c:pt idx="232">
                  <c:v>3800</c:v>
                </c:pt>
                <c:pt idx="233">
                  <c:v>3800</c:v>
                </c:pt>
                <c:pt idx="234">
                  <c:v>3800</c:v>
                </c:pt>
                <c:pt idx="235">
                  <c:v>3800</c:v>
                </c:pt>
                <c:pt idx="236">
                  <c:v>3800</c:v>
                </c:pt>
                <c:pt idx="237">
                  <c:v>3800</c:v>
                </c:pt>
                <c:pt idx="238">
                  <c:v>3800</c:v>
                </c:pt>
                <c:pt idx="239">
                  <c:v>3800</c:v>
                </c:pt>
                <c:pt idx="240">
                  <c:v>3800</c:v>
                </c:pt>
                <c:pt idx="241">
                  <c:v>3500</c:v>
                </c:pt>
                <c:pt idx="242">
                  <c:v>3500</c:v>
                </c:pt>
                <c:pt idx="243">
                  <c:v>3500</c:v>
                </c:pt>
                <c:pt idx="244">
                  <c:v>3500</c:v>
                </c:pt>
                <c:pt idx="245">
                  <c:v>3500</c:v>
                </c:pt>
                <c:pt idx="246">
                  <c:v>3500</c:v>
                </c:pt>
                <c:pt idx="247">
                  <c:v>3500</c:v>
                </c:pt>
                <c:pt idx="248">
                  <c:v>3500</c:v>
                </c:pt>
                <c:pt idx="249">
                  <c:v>3500</c:v>
                </c:pt>
                <c:pt idx="250">
                  <c:v>3500</c:v>
                </c:pt>
                <c:pt idx="251">
                  <c:v>3500</c:v>
                </c:pt>
                <c:pt idx="252">
                  <c:v>3500</c:v>
                </c:pt>
                <c:pt idx="253">
                  <c:v>3500</c:v>
                </c:pt>
                <c:pt idx="254">
                  <c:v>3500</c:v>
                </c:pt>
                <c:pt idx="255">
                  <c:v>3500</c:v>
                </c:pt>
                <c:pt idx="256">
                  <c:v>3500</c:v>
                </c:pt>
                <c:pt idx="257">
                  <c:v>3500</c:v>
                </c:pt>
                <c:pt idx="258">
                  <c:v>3500</c:v>
                </c:pt>
                <c:pt idx="259">
                  <c:v>3500</c:v>
                </c:pt>
                <c:pt idx="260">
                  <c:v>3500</c:v>
                </c:pt>
                <c:pt idx="261">
                  <c:v>3500</c:v>
                </c:pt>
                <c:pt idx="262">
                  <c:v>3500</c:v>
                </c:pt>
                <c:pt idx="263">
                  <c:v>3500</c:v>
                </c:pt>
                <c:pt idx="264">
                  <c:v>3500</c:v>
                </c:pt>
                <c:pt idx="265">
                  <c:v>3500</c:v>
                </c:pt>
                <c:pt idx="266">
                  <c:v>3500</c:v>
                </c:pt>
                <c:pt idx="267">
                  <c:v>3500</c:v>
                </c:pt>
                <c:pt idx="268">
                  <c:v>3500</c:v>
                </c:pt>
                <c:pt idx="269">
                  <c:v>3395</c:v>
                </c:pt>
                <c:pt idx="270">
                  <c:v>3395</c:v>
                </c:pt>
                <c:pt idx="271">
                  <c:v>3395</c:v>
                </c:pt>
                <c:pt idx="272">
                  <c:v>3395</c:v>
                </c:pt>
                <c:pt idx="273">
                  <c:v>3395</c:v>
                </c:pt>
                <c:pt idx="274">
                  <c:v>3395</c:v>
                </c:pt>
                <c:pt idx="275">
                  <c:v>3395</c:v>
                </c:pt>
                <c:pt idx="276">
                  <c:v>3395</c:v>
                </c:pt>
                <c:pt idx="277">
                  <c:v>3395</c:v>
                </c:pt>
                <c:pt idx="278">
                  <c:v>3395</c:v>
                </c:pt>
                <c:pt idx="279">
                  <c:v>3395</c:v>
                </c:pt>
                <c:pt idx="280">
                  <c:v>3395</c:v>
                </c:pt>
                <c:pt idx="281">
                  <c:v>3395</c:v>
                </c:pt>
                <c:pt idx="282">
                  <c:v>3395</c:v>
                </c:pt>
                <c:pt idx="283">
                  <c:v>3395</c:v>
                </c:pt>
                <c:pt idx="284">
                  <c:v>3395</c:v>
                </c:pt>
                <c:pt idx="285">
                  <c:v>3395</c:v>
                </c:pt>
                <c:pt idx="286">
                  <c:v>3395</c:v>
                </c:pt>
                <c:pt idx="287">
                  <c:v>3395</c:v>
                </c:pt>
                <c:pt idx="288">
                  <c:v>3395</c:v>
                </c:pt>
                <c:pt idx="289">
                  <c:v>3395</c:v>
                </c:pt>
                <c:pt idx="290">
                  <c:v>3395</c:v>
                </c:pt>
                <c:pt idx="291">
                  <c:v>3395</c:v>
                </c:pt>
                <c:pt idx="292">
                  <c:v>3395</c:v>
                </c:pt>
                <c:pt idx="293">
                  <c:v>3395</c:v>
                </c:pt>
                <c:pt idx="294">
                  <c:v>3395</c:v>
                </c:pt>
                <c:pt idx="295">
                  <c:v>3395</c:v>
                </c:pt>
                <c:pt idx="296">
                  <c:v>3395</c:v>
                </c:pt>
                <c:pt idx="297">
                  <c:v>3395</c:v>
                </c:pt>
                <c:pt idx="298">
                  <c:v>3395</c:v>
                </c:pt>
                <c:pt idx="299">
                  <c:v>3395</c:v>
                </c:pt>
                <c:pt idx="300">
                  <c:v>3395</c:v>
                </c:pt>
                <c:pt idx="301">
                  <c:v>3395</c:v>
                </c:pt>
                <c:pt idx="302">
                  <c:v>3395</c:v>
                </c:pt>
                <c:pt idx="303">
                  <c:v>3395</c:v>
                </c:pt>
                <c:pt idx="304">
                  <c:v>3395</c:v>
                </c:pt>
                <c:pt idx="305">
                  <c:v>3395</c:v>
                </c:pt>
                <c:pt idx="306">
                  <c:v>3395</c:v>
                </c:pt>
                <c:pt idx="307">
                  <c:v>3395</c:v>
                </c:pt>
                <c:pt idx="308">
                  <c:v>2815</c:v>
                </c:pt>
              </c:numCache>
            </c:numRef>
          </c:val>
        </c:ser>
        <c:marker val="1"/>
        <c:axId val="233421440"/>
        <c:axId val="233427328"/>
      </c:lineChart>
      <c:dateAx>
        <c:axId val="233421440"/>
        <c:scaling>
          <c:orientation val="minMax"/>
        </c:scaling>
        <c:axPos val="b"/>
        <c:numFmt formatCode="yyyy/mm/dd;@" sourceLinked="0"/>
        <c:tickLblPos val="nextTo"/>
        <c:txPr>
          <a:bodyPr rot="-5400000" vert="horz"/>
          <a:lstStyle/>
          <a:p>
            <a:pPr>
              <a:defRPr sz="1200">
                <a:solidFill>
                  <a:srgbClr val="002060"/>
                </a:solidFill>
              </a:defRPr>
            </a:pPr>
            <a:endParaRPr lang="zh-CN"/>
          </a:p>
        </c:txPr>
        <c:crossAx val="233427328"/>
        <c:crosses val="autoZero"/>
        <c:auto val="1"/>
        <c:lblOffset val="100"/>
        <c:baseTimeUnit val="days"/>
        <c:majorUnit val="2"/>
        <c:majorTimeUnit val="months"/>
      </c:dateAx>
      <c:valAx>
        <c:axId val="233427328"/>
        <c:scaling>
          <c:orientation val="minMax"/>
          <c:max val="6000"/>
          <c:min val="2000"/>
        </c:scaling>
        <c:axPos val="l"/>
        <c:numFmt formatCode="General" sourceLinked="1"/>
        <c:tickLblPos val="nextTo"/>
        <c:txPr>
          <a:bodyPr/>
          <a:lstStyle/>
          <a:p>
            <a:pPr>
              <a:defRPr sz="1200">
                <a:solidFill>
                  <a:srgbClr val="002060"/>
                </a:solidFill>
              </a:defRPr>
            </a:pPr>
            <a:endParaRPr lang="zh-CN"/>
          </a:p>
        </c:txPr>
        <c:crossAx val="233421440"/>
        <c:crossesAt val="42741"/>
        <c:crossBetween val="between"/>
        <c:majorUnit val="1000"/>
      </c:valAx>
      <c:spPr>
        <a:noFill/>
      </c:spPr>
    </c:plotArea>
    <c:plotVisOnly val="1"/>
    <c:dispBlanksAs val="gap"/>
  </c:chart>
  <c:spPr>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废铝情况!$I$17:$I$18</c:f>
              <c:strCache>
                <c:ptCount val="1"/>
                <c:pt idx="0">
                  <c:v>进口废铝量 万吨</c:v>
                </c:pt>
              </c:strCache>
            </c:strRef>
          </c:tx>
          <c:spPr>
            <a:solidFill>
              <a:srgbClr val="002060"/>
            </a:solidFill>
          </c:spPr>
          <c:cat>
            <c:numRef>
              <c:f>废铝情况!$H$19:$H$44</c:f>
              <c:numCache>
                <c:formatCode>yyyy\-mm;@</c:formatCode>
                <c:ptCount val="26"/>
                <c:pt idx="0">
                  <c:v>43159</c:v>
                </c:pt>
                <c:pt idx="1">
                  <c:v>43131</c:v>
                </c:pt>
                <c:pt idx="2">
                  <c:v>43100</c:v>
                </c:pt>
                <c:pt idx="3">
                  <c:v>43069</c:v>
                </c:pt>
                <c:pt idx="4">
                  <c:v>43039</c:v>
                </c:pt>
                <c:pt idx="5">
                  <c:v>43008</c:v>
                </c:pt>
                <c:pt idx="6">
                  <c:v>42978</c:v>
                </c:pt>
                <c:pt idx="7">
                  <c:v>42947</c:v>
                </c:pt>
                <c:pt idx="8">
                  <c:v>42916</c:v>
                </c:pt>
                <c:pt idx="9">
                  <c:v>42886</c:v>
                </c:pt>
                <c:pt idx="10">
                  <c:v>42855</c:v>
                </c:pt>
                <c:pt idx="11">
                  <c:v>42825</c:v>
                </c:pt>
                <c:pt idx="12">
                  <c:v>42794</c:v>
                </c:pt>
                <c:pt idx="13">
                  <c:v>42766</c:v>
                </c:pt>
                <c:pt idx="14">
                  <c:v>42735</c:v>
                </c:pt>
                <c:pt idx="15">
                  <c:v>42704</c:v>
                </c:pt>
                <c:pt idx="16">
                  <c:v>42674</c:v>
                </c:pt>
                <c:pt idx="17">
                  <c:v>42643</c:v>
                </c:pt>
                <c:pt idx="18">
                  <c:v>42613</c:v>
                </c:pt>
                <c:pt idx="19">
                  <c:v>42582</c:v>
                </c:pt>
                <c:pt idx="20">
                  <c:v>42551</c:v>
                </c:pt>
                <c:pt idx="21">
                  <c:v>42521</c:v>
                </c:pt>
                <c:pt idx="22">
                  <c:v>42490</c:v>
                </c:pt>
                <c:pt idx="23">
                  <c:v>42460</c:v>
                </c:pt>
                <c:pt idx="24">
                  <c:v>42429</c:v>
                </c:pt>
                <c:pt idx="25">
                  <c:v>42400</c:v>
                </c:pt>
              </c:numCache>
            </c:numRef>
          </c:cat>
          <c:val>
            <c:numRef>
              <c:f>废铝情况!$I$19:$I$44</c:f>
              <c:numCache>
                <c:formatCode>0.00_ </c:formatCode>
                <c:ptCount val="26"/>
                <c:pt idx="0">
                  <c:v>11.973700000000004</c:v>
                </c:pt>
                <c:pt idx="1">
                  <c:v>18.996099999999956</c:v>
                </c:pt>
                <c:pt idx="2">
                  <c:v>20.237400000000001</c:v>
                </c:pt>
                <c:pt idx="3">
                  <c:v>19.658100000000001</c:v>
                </c:pt>
                <c:pt idx="4">
                  <c:v>17.997699999999956</c:v>
                </c:pt>
                <c:pt idx="5">
                  <c:v>18.2745</c:v>
                </c:pt>
                <c:pt idx="6">
                  <c:v>17.100800000000035</c:v>
                </c:pt>
                <c:pt idx="7">
                  <c:v>16.357099999999999</c:v>
                </c:pt>
                <c:pt idx="8">
                  <c:v>18.656400000000001</c:v>
                </c:pt>
                <c:pt idx="9">
                  <c:v>18.860900000000001</c:v>
                </c:pt>
                <c:pt idx="10">
                  <c:v>17.424499999999956</c:v>
                </c:pt>
                <c:pt idx="11">
                  <c:v>18.744900000000001</c:v>
                </c:pt>
                <c:pt idx="12">
                  <c:v>16.7988</c:v>
                </c:pt>
                <c:pt idx="13">
                  <c:v>17.12549999999996</c:v>
                </c:pt>
                <c:pt idx="14">
                  <c:v>17.79469999999996</c:v>
                </c:pt>
                <c:pt idx="15">
                  <c:v>19.815999999999999</c:v>
                </c:pt>
                <c:pt idx="16">
                  <c:v>14.649100000000001</c:v>
                </c:pt>
                <c:pt idx="17">
                  <c:v>17.1615</c:v>
                </c:pt>
                <c:pt idx="18">
                  <c:v>19.486299999999947</c:v>
                </c:pt>
                <c:pt idx="19">
                  <c:v>17.285499999999924</c:v>
                </c:pt>
                <c:pt idx="20">
                  <c:v>16.490499999999951</c:v>
                </c:pt>
                <c:pt idx="21">
                  <c:v>14.9512</c:v>
                </c:pt>
                <c:pt idx="22">
                  <c:v>14.887500000000006</c:v>
                </c:pt>
                <c:pt idx="23">
                  <c:v>16.440599999999947</c:v>
                </c:pt>
                <c:pt idx="24">
                  <c:v>9.3281999999999989</c:v>
                </c:pt>
                <c:pt idx="25">
                  <c:v>13.454800000000002</c:v>
                </c:pt>
              </c:numCache>
            </c:numRef>
          </c:val>
        </c:ser>
        <c:axId val="233445248"/>
        <c:axId val="233446784"/>
      </c:barChart>
      <c:dateAx>
        <c:axId val="233445248"/>
        <c:scaling>
          <c:orientation val="minMax"/>
        </c:scaling>
        <c:axPos val="b"/>
        <c:numFmt formatCode="yyyy/mm;@" sourceLinked="0"/>
        <c:tickLblPos val="nextTo"/>
        <c:txPr>
          <a:bodyPr rot="-5400000" vert="horz"/>
          <a:lstStyle/>
          <a:p>
            <a:pPr>
              <a:defRPr sz="1200">
                <a:solidFill>
                  <a:srgbClr val="002060"/>
                </a:solidFill>
              </a:defRPr>
            </a:pPr>
            <a:endParaRPr lang="zh-CN"/>
          </a:p>
        </c:txPr>
        <c:crossAx val="233446784"/>
        <c:crosses val="autoZero"/>
        <c:auto val="1"/>
        <c:lblOffset val="100"/>
        <c:baseTimeUnit val="months"/>
      </c:dateAx>
      <c:valAx>
        <c:axId val="233446784"/>
        <c:scaling>
          <c:orientation val="minMax"/>
        </c:scaling>
        <c:axPos val="l"/>
        <c:numFmt formatCode="0_ " sourceLinked="0"/>
        <c:tickLblPos val="nextTo"/>
        <c:txPr>
          <a:bodyPr/>
          <a:lstStyle/>
          <a:p>
            <a:pPr>
              <a:defRPr sz="1200">
                <a:solidFill>
                  <a:srgbClr val="002060"/>
                </a:solidFill>
              </a:defRPr>
            </a:pPr>
            <a:endParaRPr lang="zh-CN"/>
          </a:p>
        </c:txPr>
        <c:crossAx val="233445248"/>
        <c:crosses val="autoZero"/>
        <c:crossBetween val="between"/>
      </c:valAx>
      <c:spPr>
        <a:noFill/>
        <a:ln w="25400">
          <a:noFill/>
        </a:ln>
      </c:spPr>
    </c:plotArea>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title>
      <c:tx>
        <c:rich>
          <a:bodyPr/>
          <a:lstStyle/>
          <a:p>
            <a:pPr>
              <a:defRPr sz="900" b="0">
                <a:solidFill>
                  <a:srgbClr val="002060"/>
                </a:solidFill>
              </a:defRPr>
            </a:pPr>
            <a:r>
              <a:rPr lang="en-US" altLang="zh-CN" dirty="0" smtClean="0"/>
              <a:t>New order for</a:t>
            </a:r>
            <a:r>
              <a:rPr lang="en-US" altLang="zh-CN" baseline="0" dirty="0" smtClean="0"/>
              <a:t> durables: Aluminum and prior </a:t>
            </a:r>
            <a:r>
              <a:rPr lang="en-US" altLang="zh-CN" dirty="0" smtClean="0"/>
              <a:t> nonferrous metal  (YOY)</a:t>
            </a:r>
            <a:endParaRPr lang="zh-CN" altLang="en-US" dirty="0"/>
          </a:p>
        </c:rich>
      </c:tx>
      <c:layout/>
    </c:title>
    <c:plotArea>
      <c:layout/>
      <c:lineChart>
        <c:grouping val="standard"/>
        <c:ser>
          <c:idx val="0"/>
          <c:order val="0"/>
          <c:tx>
            <c:v>耐用品新订单：铝及初级有色金属同比</c:v>
          </c:tx>
          <c:spPr>
            <a:ln w="12700">
              <a:solidFill>
                <a:srgbClr val="002060"/>
              </a:solidFill>
            </a:ln>
          </c:spPr>
          <c:marker>
            <c:symbol val="none"/>
          </c:marker>
          <c:cat>
            <c:numRef>
              <c:f>美国下游消费行业!$A$4:$A$16</c:f>
              <c:numCache>
                <c:formatCode>yyyy\-mm;@</c:formatCode>
                <c:ptCount val="13"/>
                <c:pt idx="0">
                  <c:v>43131</c:v>
                </c:pt>
                <c:pt idx="1">
                  <c:v>43100</c:v>
                </c:pt>
                <c:pt idx="2">
                  <c:v>43069</c:v>
                </c:pt>
                <c:pt idx="3">
                  <c:v>43039</c:v>
                </c:pt>
                <c:pt idx="4">
                  <c:v>43008</c:v>
                </c:pt>
                <c:pt idx="5">
                  <c:v>42978</c:v>
                </c:pt>
                <c:pt idx="6">
                  <c:v>42947</c:v>
                </c:pt>
                <c:pt idx="7">
                  <c:v>42916</c:v>
                </c:pt>
                <c:pt idx="8">
                  <c:v>42886</c:v>
                </c:pt>
                <c:pt idx="9">
                  <c:v>42855</c:v>
                </c:pt>
                <c:pt idx="10">
                  <c:v>42825</c:v>
                </c:pt>
                <c:pt idx="11">
                  <c:v>42794</c:v>
                </c:pt>
                <c:pt idx="12">
                  <c:v>42766</c:v>
                </c:pt>
              </c:numCache>
            </c:numRef>
          </c:cat>
          <c:val>
            <c:numRef>
              <c:f>美国下游消费行业!$U$4:$U$16</c:f>
              <c:numCache>
                <c:formatCode>0.00%</c:formatCode>
                <c:ptCount val="13"/>
                <c:pt idx="0">
                  <c:v>0.1083562901744719</c:v>
                </c:pt>
                <c:pt idx="1">
                  <c:v>0.12099050551706436</c:v>
                </c:pt>
                <c:pt idx="2">
                  <c:v>6.1373542231122569E-2</c:v>
                </c:pt>
                <c:pt idx="3">
                  <c:v>0.10750293083235628</c:v>
                </c:pt>
                <c:pt idx="4">
                  <c:v>4.0797403801576572E-2</c:v>
                </c:pt>
                <c:pt idx="5">
                  <c:v>9.3848488385666146E-2</c:v>
                </c:pt>
                <c:pt idx="6">
                  <c:v>5.018587360594795E-2</c:v>
                </c:pt>
                <c:pt idx="7">
                  <c:v>4.7774411559077405E-2</c:v>
                </c:pt>
                <c:pt idx="8">
                  <c:v>0.13952609024451718</c:v>
                </c:pt>
                <c:pt idx="9">
                  <c:v>8.8031533683707641E-2</c:v>
                </c:pt>
                <c:pt idx="10">
                  <c:v>8.3379655364091226E-2</c:v>
                </c:pt>
                <c:pt idx="11">
                  <c:v>9.7171421604486732E-2</c:v>
                </c:pt>
                <c:pt idx="12">
                  <c:v>0.12109123664908011</c:v>
                </c:pt>
              </c:numCache>
            </c:numRef>
          </c:val>
          <c:extLst xmlns:c16r2="http://schemas.microsoft.com/office/drawing/2015/06/chart">
            <c:ext xmlns:c16="http://schemas.microsoft.com/office/drawing/2014/chart" uri="{C3380CC4-5D6E-409C-BE32-E72D297353CC}">
              <c16:uniqueId val="{00000000-82CB-4884-9472-59D5CCC66DFD}"/>
            </c:ext>
          </c:extLst>
        </c:ser>
        <c:marker val="1"/>
        <c:axId val="233547648"/>
        <c:axId val="233549184"/>
      </c:lineChart>
      <c:dateAx>
        <c:axId val="233547648"/>
        <c:scaling>
          <c:orientation val="minMax"/>
        </c:scaling>
        <c:axPos val="b"/>
        <c:numFmt formatCode="[$-409]mmm\-yy;@" sourceLinked="0"/>
        <c:tickLblPos val="nextTo"/>
        <c:txPr>
          <a:bodyPr rot="-5400000" vert="horz"/>
          <a:lstStyle/>
          <a:p>
            <a:pPr>
              <a:defRPr sz="900">
                <a:solidFill>
                  <a:srgbClr val="002060"/>
                </a:solidFill>
              </a:defRPr>
            </a:pPr>
            <a:endParaRPr lang="zh-CN"/>
          </a:p>
        </c:txPr>
        <c:crossAx val="233549184"/>
        <c:crosses val="autoZero"/>
        <c:auto val="1"/>
        <c:lblOffset val="100"/>
        <c:baseTimeUnit val="months"/>
      </c:dateAx>
      <c:valAx>
        <c:axId val="233549184"/>
        <c:scaling>
          <c:orientation val="minMax"/>
        </c:scaling>
        <c:axPos val="l"/>
        <c:numFmt formatCode="0.00%" sourceLinked="1"/>
        <c:tickLblPos val="nextTo"/>
        <c:txPr>
          <a:bodyPr/>
          <a:lstStyle/>
          <a:p>
            <a:pPr>
              <a:defRPr sz="900">
                <a:solidFill>
                  <a:srgbClr val="002060"/>
                </a:solidFill>
              </a:defRPr>
            </a:pPr>
            <a:endParaRPr lang="zh-CN"/>
          </a:p>
        </c:txPr>
        <c:crossAx val="233547648"/>
        <c:crosses val="autoZero"/>
        <c:crossBetween val="between"/>
      </c:valAx>
    </c:plotArea>
    <c:plotVisOnly val="1"/>
    <c:dispBlanksAs val="gap"/>
  </c:chart>
  <c:spPr>
    <a:ln>
      <a:noFill/>
    </a:ln>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lineChart>
        <c:grouping val="standard"/>
        <c:ser>
          <c:idx val="0"/>
          <c:order val="0"/>
          <c:tx>
            <c:v>美国ISM制造业PMI</c:v>
          </c:tx>
          <c:spPr>
            <a:ln w="12700">
              <a:solidFill>
                <a:srgbClr val="002060"/>
              </a:solidFill>
            </a:ln>
          </c:spPr>
          <c:marker>
            <c:symbol val="none"/>
          </c:marker>
          <c:cat>
            <c:numRef>
              <c:f>美国下游消费行业!$X$4:$X$17</c:f>
              <c:numCache>
                <c:formatCode>yyyy\-mm;@</c:formatCode>
                <c:ptCount val="14"/>
                <c:pt idx="0">
                  <c:v>43159</c:v>
                </c:pt>
                <c:pt idx="1">
                  <c:v>43131</c:v>
                </c:pt>
                <c:pt idx="2">
                  <c:v>43100</c:v>
                </c:pt>
                <c:pt idx="3">
                  <c:v>43069</c:v>
                </c:pt>
                <c:pt idx="4">
                  <c:v>43039</c:v>
                </c:pt>
                <c:pt idx="5">
                  <c:v>43008</c:v>
                </c:pt>
                <c:pt idx="6">
                  <c:v>42978</c:v>
                </c:pt>
                <c:pt idx="7">
                  <c:v>42947</c:v>
                </c:pt>
                <c:pt idx="8">
                  <c:v>42916</c:v>
                </c:pt>
                <c:pt idx="9">
                  <c:v>42886</c:v>
                </c:pt>
                <c:pt idx="10">
                  <c:v>42855</c:v>
                </c:pt>
                <c:pt idx="11">
                  <c:v>42825</c:v>
                </c:pt>
                <c:pt idx="12">
                  <c:v>42794</c:v>
                </c:pt>
                <c:pt idx="13">
                  <c:v>42766</c:v>
                </c:pt>
              </c:numCache>
            </c:numRef>
          </c:cat>
          <c:val>
            <c:numRef>
              <c:f>美国下游消费行业!$Y$4:$Y$17</c:f>
              <c:numCache>
                <c:formatCode>###,###,###,###,##0.00</c:formatCode>
                <c:ptCount val="14"/>
                <c:pt idx="0">
                  <c:v>60.8</c:v>
                </c:pt>
                <c:pt idx="1">
                  <c:v>59.1</c:v>
                </c:pt>
                <c:pt idx="2">
                  <c:v>59.3</c:v>
                </c:pt>
                <c:pt idx="3">
                  <c:v>58.2</c:v>
                </c:pt>
                <c:pt idx="4">
                  <c:v>58.7</c:v>
                </c:pt>
                <c:pt idx="5">
                  <c:v>60.8</c:v>
                </c:pt>
                <c:pt idx="6">
                  <c:v>58.8</c:v>
                </c:pt>
                <c:pt idx="7">
                  <c:v>56.3</c:v>
                </c:pt>
                <c:pt idx="8">
                  <c:v>57.8</c:v>
                </c:pt>
                <c:pt idx="9">
                  <c:v>54.9</c:v>
                </c:pt>
                <c:pt idx="10">
                  <c:v>54.8</c:v>
                </c:pt>
                <c:pt idx="11">
                  <c:v>57.2</c:v>
                </c:pt>
                <c:pt idx="12">
                  <c:v>57.7</c:v>
                </c:pt>
                <c:pt idx="13">
                  <c:v>56</c:v>
                </c:pt>
              </c:numCache>
            </c:numRef>
          </c:val>
          <c:extLst xmlns:c16r2="http://schemas.microsoft.com/office/drawing/2015/06/chart">
            <c:ext xmlns:c16="http://schemas.microsoft.com/office/drawing/2014/chart" uri="{C3380CC4-5D6E-409C-BE32-E72D297353CC}">
              <c16:uniqueId val="{00000000-DE8F-4EBE-9565-4063277B46A4}"/>
            </c:ext>
          </c:extLst>
        </c:ser>
        <c:ser>
          <c:idx val="1"/>
          <c:order val="1"/>
          <c:tx>
            <c:v>欧元区制造业PMI</c:v>
          </c:tx>
          <c:spPr>
            <a:ln w="12700">
              <a:solidFill>
                <a:srgbClr val="FF0000"/>
              </a:solidFill>
            </a:ln>
          </c:spPr>
          <c:marker>
            <c:symbol val="none"/>
          </c:marker>
          <c:cat>
            <c:numRef>
              <c:f>美国下游消费行业!$X$4:$X$17</c:f>
              <c:numCache>
                <c:formatCode>yyyy\-mm;@</c:formatCode>
                <c:ptCount val="14"/>
                <c:pt idx="0">
                  <c:v>43159</c:v>
                </c:pt>
                <c:pt idx="1">
                  <c:v>43131</c:v>
                </c:pt>
                <c:pt idx="2">
                  <c:v>43100</c:v>
                </c:pt>
                <c:pt idx="3">
                  <c:v>43069</c:v>
                </c:pt>
                <c:pt idx="4">
                  <c:v>43039</c:v>
                </c:pt>
                <c:pt idx="5">
                  <c:v>43008</c:v>
                </c:pt>
                <c:pt idx="6">
                  <c:v>42978</c:v>
                </c:pt>
                <c:pt idx="7">
                  <c:v>42947</c:v>
                </c:pt>
                <c:pt idx="8">
                  <c:v>42916</c:v>
                </c:pt>
                <c:pt idx="9">
                  <c:v>42886</c:v>
                </c:pt>
                <c:pt idx="10">
                  <c:v>42855</c:v>
                </c:pt>
                <c:pt idx="11">
                  <c:v>42825</c:v>
                </c:pt>
                <c:pt idx="12">
                  <c:v>42794</c:v>
                </c:pt>
                <c:pt idx="13">
                  <c:v>42766</c:v>
                </c:pt>
              </c:numCache>
            </c:numRef>
          </c:cat>
          <c:val>
            <c:numRef>
              <c:f>美国下游消费行业!$Z$4:$Z$17</c:f>
              <c:numCache>
                <c:formatCode>###,###,###,###,##0.00</c:formatCode>
                <c:ptCount val="14"/>
                <c:pt idx="0">
                  <c:v>58.6</c:v>
                </c:pt>
                <c:pt idx="1">
                  <c:v>59.6</c:v>
                </c:pt>
                <c:pt idx="2">
                  <c:v>60.6</c:v>
                </c:pt>
                <c:pt idx="3">
                  <c:v>60.1</c:v>
                </c:pt>
                <c:pt idx="4">
                  <c:v>58.5</c:v>
                </c:pt>
                <c:pt idx="5">
                  <c:v>58.1</c:v>
                </c:pt>
                <c:pt idx="6">
                  <c:v>57.4</c:v>
                </c:pt>
                <c:pt idx="7">
                  <c:v>56.6</c:v>
                </c:pt>
                <c:pt idx="8">
                  <c:v>57.4</c:v>
                </c:pt>
                <c:pt idx="9">
                  <c:v>57</c:v>
                </c:pt>
                <c:pt idx="10">
                  <c:v>56.7</c:v>
                </c:pt>
                <c:pt idx="11">
                  <c:v>56.2</c:v>
                </c:pt>
                <c:pt idx="12">
                  <c:v>55.4</c:v>
                </c:pt>
                <c:pt idx="13">
                  <c:v>55.2</c:v>
                </c:pt>
              </c:numCache>
            </c:numRef>
          </c:val>
          <c:extLst xmlns:c16r2="http://schemas.microsoft.com/office/drawing/2015/06/chart">
            <c:ext xmlns:c16="http://schemas.microsoft.com/office/drawing/2014/chart" uri="{C3380CC4-5D6E-409C-BE32-E72D297353CC}">
              <c16:uniqueId val="{00000001-DE8F-4EBE-9565-4063277B46A4}"/>
            </c:ext>
          </c:extLst>
        </c:ser>
        <c:marker val="1"/>
        <c:axId val="233582976"/>
        <c:axId val="233584512"/>
      </c:lineChart>
      <c:dateAx>
        <c:axId val="233582976"/>
        <c:scaling>
          <c:orientation val="minMax"/>
        </c:scaling>
        <c:axPos val="b"/>
        <c:numFmt formatCode="[$-409]mmm\-yy;@" sourceLinked="0"/>
        <c:tickLblPos val="nextTo"/>
        <c:txPr>
          <a:bodyPr rot="-5400000" vert="horz"/>
          <a:lstStyle/>
          <a:p>
            <a:pPr>
              <a:defRPr sz="800">
                <a:solidFill>
                  <a:srgbClr val="002060"/>
                </a:solidFill>
              </a:defRPr>
            </a:pPr>
            <a:endParaRPr lang="zh-CN"/>
          </a:p>
        </c:txPr>
        <c:crossAx val="233584512"/>
        <c:crosses val="autoZero"/>
        <c:auto val="1"/>
        <c:lblOffset val="100"/>
        <c:baseTimeUnit val="days"/>
      </c:dateAx>
      <c:valAx>
        <c:axId val="233584512"/>
        <c:scaling>
          <c:orientation val="minMax"/>
          <c:max val="70"/>
          <c:min val="50"/>
        </c:scaling>
        <c:axPos val="l"/>
        <c:numFmt formatCode="0_ " sourceLinked="0"/>
        <c:tickLblPos val="nextTo"/>
        <c:txPr>
          <a:bodyPr/>
          <a:lstStyle/>
          <a:p>
            <a:pPr>
              <a:defRPr sz="800">
                <a:solidFill>
                  <a:srgbClr val="002060"/>
                </a:solidFill>
              </a:defRPr>
            </a:pPr>
            <a:endParaRPr lang="zh-CN"/>
          </a:p>
        </c:txPr>
        <c:crossAx val="233582976"/>
        <c:crosses val="autoZero"/>
        <c:crossBetween val="between"/>
        <c:majorUnit val="5"/>
      </c:valAx>
    </c:plotArea>
    <c:legend>
      <c:legendPos val="t"/>
      <c:layout/>
      <c:txPr>
        <a:bodyPr/>
        <a:lstStyle/>
        <a:p>
          <a:pPr>
            <a:defRPr sz="900">
              <a:solidFill>
                <a:srgbClr val="002060"/>
              </a:solidFill>
              <a:latin typeface="华文细黑" panose="02010600040101010101" pitchFamily="2" charset="-122"/>
              <a:ea typeface="华文细黑" panose="02010600040101010101" pitchFamily="2" charset="-122"/>
            </a:defRPr>
          </a:pPr>
          <a:endParaRPr lang="zh-CN"/>
        </a:p>
      </c:txPr>
    </c:legend>
    <c:plotVisOnly val="1"/>
    <c:dispBlanksAs val="gap"/>
  </c:chart>
  <c:spPr>
    <a:ln>
      <a:no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lineChart>
        <c:grouping val="standard"/>
        <c:ser>
          <c:idx val="0"/>
          <c:order val="0"/>
          <c:tx>
            <c:v>LME全球</c:v>
          </c:tx>
          <c:spPr>
            <a:ln w="15875">
              <a:solidFill>
                <a:srgbClr val="FF0000"/>
              </a:solidFill>
            </a:ln>
          </c:spPr>
          <c:marker>
            <c:symbol val="none"/>
          </c:marker>
          <c:cat>
            <c:numRef>
              <c:f>期货库存!$A$4:$A$309</c:f>
              <c:numCache>
                <c:formatCode>yyyy\-mm\-dd;@</c:formatCode>
                <c:ptCount val="306"/>
                <c:pt idx="0">
                  <c:v>43175</c:v>
                </c:pt>
                <c:pt idx="1">
                  <c:v>43174</c:v>
                </c:pt>
                <c:pt idx="2">
                  <c:v>43173</c:v>
                </c:pt>
                <c:pt idx="3">
                  <c:v>43172</c:v>
                </c:pt>
                <c:pt idx="4">
                  <c:v>43171</c:v>
                </c:pt>
                <c:pt idx="5">
                  <c:v>43168</c:v>
                </c:pt>
                <c:pt idx="6">
                  <c:v>43167</c:v>
                </c:pt>
                <c:pt idx="7">
                  <c:v>43166</c:v>
                </c:pt>
                <c:pt idx="8">
                  <c:v>43165</c:v>
                </c:pt>
                <c:pt idx="9">
                  <c:v>43164</c:v>
                </c:pt>
                <c:pt idx="10">
                  <c:v>43161</c:v>
                </c:pt>
                <c:pt idx="11">
                  <c:v>43160</c:v>
                </c:pt>
                <c:pt idx="12">
                  <c:v>43159</c:v>
                </c:pt>
                <c:pt idx="13">
                  <c:v>43158</c:v>
                </c:pt>
                <c:pt idx="14">
                  <c:v>43157</c:v>
                </c:pt>
                <c:pt idx="15">
                  <c:v>43154</c:v>
                </c:pt>
                <c:pt idx="16">
                  <c:v>43153</c:v>
                </c:pt>
                <c:pt idx="17">
                  <c:v>43152</c:v>
                </c:pt>
                <c:pt idx="18">
                  <c:v>43151</c:v>
                </c:pt>
                <c:pt idx="19">
                  <c:v>43150</c:v>
                </c:pt>
                <c:pt idx="20">
                  <c:v>43147</c:v>
                </c:pt>
                <c:pt idx="21">
                  <c:v>43146</c:v>
                </c:pt>
                <c:pt idx="22">
                  <c:v>43145</c:v>
                </c:pt>
                <c:pt idx="23">
                  <c:v>43144</c:v>
                </c:pt>
                <c:pt idx="24">
                  <c:v>43143</c:v>
                </c:pt>
                <c:pt idx="25">
                  <c:v>43140</c:v>
                </c:pt>
                <c:pt idx="26">
                  <c:v>43139</c:v>
                </c:pt>
                <c:pt idx="27">
                  <c:v>43138</c:v>
                </c:pt>
                <c:pt idx="28">
                  <c:v>43137</c:v>
                </c:pt>
                <c:pt idx="29">
                  <c:v>43136</c:v>
                </c:pt>
                <c:pt idx="30">
                  <c:v>43133</c:v>
                </c:pt>
                <c:pt idx="31">
                  <c:v>43132</c:v>
                </c:pt>
                <c:pt idx="32">
                  <c:v>43131</c:v>
                </c:pt>
                <c:pt idx="33">
                  <c:v>43130</c:v>
                </c:pt>
                <c:pt idx="34">
                  <c:v>43129</c:v>
                </c:pt>
                <c:pt idx="35">
                  <c:v>43126</c:v>
                </c:pt>
                <c:pt idx="36">
                  <c:v>43125</c:v>
                </c:pt>
                <c:pt idx="37">
                  <c:v>43124</c:v>
                </c:pt>
                <c:pt idx="38">
                  <c:v>43123</c:v>
                </c:pt>
                <c:pt idx="39">
                  <c:v>43122</c:v>
                </c:pt>
                <c:pt idx="40">
                  <c:v>43119</c:v>
                </c:pt>
                <c:pt idx="41">
                  <c:v>43118</c:v>
                </c:pt>
                <c:pt idx="42">
                  <c:v>43117</c:v>
                </c:pt>
                <c:pt idx="43">
                  <c:v>43116</c:v>
                </c:pt>
                <c:pt idx="44">
                  <c:v>43115</c:v>
                </c:pt>
                <c:pt idx="45">
                  <c:v>43112</c:v>
                </c:pt>
                <c:pt idx="46">
                  <c:v>43111</c:v>
                </c:pt>
                <c:pt idx="47">
                  <c:v>43110</c:v>
                </c:pt>
                <c:pt idx="48">
                  <c:v>43109</c:v>
                </c:pt>
                <c:pt idx="49">
                  <c:v>43108</c:v>
                </c:pt>
                <c:pt idx="50">
                  <c:v>43105</c:v>
                </c:pt>
                <c:pt idx="51">
                  <c:v>43104</c:v>
                </c:pt>
                <c:pt idx="52">
                  <c:v>43103</c:v>
                </c:pt>
                <c:pt idx="53">
                  <c:v>43102</c:v>
                </c:pt>
                <c:pt idx="54">
                  <c:v>43098</c:v>
                </c:pt>
                <c:pt idx="55">
                  <c:v>43097</c:v>
                </c:pt>
                <c:pt idx="56">
                  <c:v>43096</c:v>
                </c:pt>
                <c:pt idx="57">
                  <c:v>43091</c:v>
                </c:pt>
                <c:pt idx="58">
                  <c:v>43090</c:v>
                </c:pt>
                <c:pt idx="59">
                  <c:v>43089</c:v>
                </c:pt>
                <c:pt idx="60">
                  <c:v>43088</c:v>
                </c:pt>
                <c:pt idx="61">
                  <c:v>43087</c:v>
                </c:pt>
                <c:pt idx="62">
                  <c:v>43084</c:v>
                </c:pt>
                <c:pt idx="63">
                  <c:v>43083</c:v>
                </c:pt>
                <c:pt idx="64">
                  <c:v>43082</c:v>
                </c:pt>
                <c:pt idx="65">
                  <c:v>43081</c:v>
                </c:pt>
                <c:pt idx="66">
                  <c:v>43080</c:v>
                </c:pt>
                <c:pt idx="67">
                  <c:v>43077</c:v>
                </c:pt>
                <c:pt idx="68">
                  <c:v>43076</c:v>
                </c:pt>
                <c:pt idx="69">
                  <c:v>43075</c:v>
                </c:pt>
                <c:pt idx="70">
                  <c:v>43074</c:v>
                </c:pt>
                <c:pt idx="71">
                  <c:v>43073</c:v>
                </c:pt>
                <c:pt idx="72">
                  <c:v>43070</c:v>
                </c:pt>
                <c:pt idx="73">
                  <c:v>43069</c:v>
                </c:pt>
                <c:pt idx="74">
                  <c:v>43068</c:v>
                </c:pt>
                <c:pt idx="75">
                  <c:v>43067</c:v>
                </c:pt>
                <c:pt idx="76">
                  <c:v>43066</c:v>
                </c:pt>
                <c:pt idx="77">
                  <c:v>43063</c:v>
                </c:pt>
                <c:pt idx="78">
                  <c:v>43062</c:v>
                </c:pt>
                <c:pt idx="79">
                  <c:v>43061</c:v>
                </c:pt>
                <c:pt idx="80">
                  <c:v>43060</c:v>
                </c:pt>
                <c:pt idx="81">
                  <c:v>43059</c:v>
                </c:pt>
                <c:pt idx="82">
                  <c:v>43056</c:v>
                </c:pt>
                <c:pt idx="83">
                  <c:v>43055</c:v>
                </c:pt>
                <c:pt idx="84">
                  <c:v>43054</c:v>
                </c:pt>
                <c:pt idx="85">
                  <c:v>43053</c:v>
                </c:pt>
                <c:pt idx="86">
                  <c:v>43052</c:v>
                </c:pt>
                <c:pt idx="87">
                  <c:v>43049</c:v>
                </c:pt>
                <c:pt idx="88">
                  <c:v>43048</c:v>
                </c:pt>
                <c:pt idx="89">
                  <c:v>43047</c:v>
                </c:pt>
                <c:pt idx="90">
                  <c:v>43046</c:v>
                </c:pt>
                <c:pt idx="91">
                  <c:v>43045</c:v>
                </c:pt>
                <c:pt idx="92">
                  <c:v>43042</c:v>
                </c:pt>
                <c:pt idx="93">
                  <c:v>43041</c:v>
                </c:pt>
                <c:pt idx="94">
                  <c:v>43040</c:v>
                </c:pt>
                <c:pt idx="95">
                  <c:v>43039</c:v>
                </c:pt>
                <c:pt idx="96">
                  <c:v>43038</c:v>
                </c:pt>
                <c:pt idx="97">
                  <c:v>43035</c:v>
                </c:pt>
                <c:pt idx="98">
                  <c:v>43034</c:v>
                </c:pt>
                <c:pt idx="99">
                  <c:v>43033</c:v>
                </c:pt>
                <c:pt idx="100">
                  <c:v>43032</c:v>
                </c:pt>
                <c:pt idx="101">
                  <c:v>43031</c:v>
                </c:pt>
                <c:pt idx="102">
                  <c:v>43028</c:v>
                </c:pt>
                <c:pt idx="103">
                  <c:v>43027</c:v>
                </c:pt>
                <c:pt idx="104">
                  <c:v>43026</c:v>
                </c:pt>
                <c:pt idx="105">
                  <c:v>43025</c:v>
                </c:pt>
                <c:pt idx="106">
                  <c:v>43024</c:v>
                </c:pt>
                <c:pt idx="107">
                  <c:v>43021</c:v>
                </c:pt>
                <c:pt idx="108">
                  <c:v>43020</c:v>
                </c:pt>
                <c:pt idx="109">
                  <c:v>43019</c:v>
                </c:pt>
                <c:pt idx="110">
                  <c:v>43018</c:v>
                </c:pt>
                <c:pt idx="111">
                  <c:v>43017</c:v>
                </c:pt>
                <c:pt idx="112">
                  <c:v>43014</c:v>
                </c:pt>
                <c:pt idx="113">
                  <c:v>43013</c:v>
                </c:pt>
                <c:pt idx="114">
                  <c:v>43012</c:v>
                </c:pt>
                <c:pt idx="115">
                  <c:v>43011</c:v>
                </c:pt>
                <c:pt idx="116">
                  <c:v>43010</c:v>
                </c:pt>
                <c:pt idx="117">
                  <c:v>43007</c:v>
                </c:pt>
                <c:pt idx="118">
                  <c:v>43006</c:v>
                </c:pt>
                <c:pt idx="119">
                  <c:v>43005</c:v>
                </c:pt>
                <c:pt idx="120">
                  <c:v>43004</c:v>
                </c:pt>
                <c:pt idx="121">
                  <c:v>43003</c:v>
                </c:pt>
                <c:pt idx="122">
                  <c:v>43000</c:v>
                </c:pt>
                <c:pt idx="123">
                  <c:v>42999</c:v>
                </c:pt>
                <c:pt idx="124">
                  <c:v>42998</c:v>
                </c:pt>
                <c:pt idx="125">
                  <c:v>42997</c:v>
                </c:pt>
                <c:pt idx="126">
                  <c:v>42996</c:v>
                </c:pt>
                <c:pt idx="127">
                  <c:v>42993</c:v>
                </c:pt>
                <c:pt idx="128">
                  <c:v>42992</c:v>
                </c:pt>
                <c:pt idx="129">
                  <c:v>42991</c:v>
                </c:pt>
                <c:pt idx="130">
                  <c:v>42990</c:v>
                </c:pt>
                <c:pt idx="131">
                  <c:v>42989</c:v>
                </c:pt>
                <c:pt idx="132">
                  <c:v>42986</c:v>
                </c:pt>
                <c:pt idx="133">
                  <c:v>42985</c:v>
                </c:pt>
                <c:pt idx="134">
                  <c:v>42984</c:v>
                </c:pt>
                <c:pt idx="135">
                  <c:v>42983</c:v>
                </c:pt>
                <c:pt idx="136">
                  <c:v>42982</c:v>
                </c:pt>
                <c:pt idx="137">
                  <c:v>42979</c:v>
                </c:pt>
                <c:pt idx="138">
                  <c:v>42978</c:v>
                </c:pt>
                <c:pt idx="139">
                  <c:v>42977</c:v>
                </c:pt>
                <c:pt idx="140">
                  <c:v>42976</c:v>
                </c:pt>
                <c:pt idx="141">
                  <c:v>42972</c:v>
                </c:pt>
                <c:pt idx="142">
                  <c:v>42971</c:v>
                </c:pt>
                <c:pt idx="143">
                  <c:v>42970</c:v>
                </c:pt>
                <c:pt idx="144">
                  <c:v>42969</c:v>
                </c:pt>
                <c:pt idx="145">
                  <c:v>42968</c:v>
                </c:pt>
                <c:pt idx="146">
                  <c:v>42965</c:v>
                </c:pt>
                <c:pt idx="147">
                  <c:v>42964</c:v>
                </c:pt>
                <c:pt idx="148">
                  <c:v>42963</c:v>
                </c:pt>
                <c:pt idx="149">
                  <c:v>42962</c:v>
                </c:pt>
                <c:pt idx="150">
                  <c:v>42961</c:v>
                </c:pt>
                <c:pt idx="151">
                  <c:v>42958</c:v>
                </c:pt>
                <c:pt idx="152">
                  <c:v>42957</c:v>
                </c:pt>
                <c:pt idx="153">
                  <c:v>42956</c:v>
                </c:pt>
                <c:pt idx="154">
                  <c:v>42955</c:v>
                </c:pt>
                <c:pt idx="155">
                  <c:v>42954</c:v>
                </c:pt>
                <c:pt idx="156">
                  <c:v>42951</c:v>
                </c:pt>
                <c:pt idx="157">
                  <c:v>42950</c:v>
                </c:pt>
                <c:pt idx="158">
                  <c:v>42949</c:v>
                </c:pt>
                <c:pt idx="159">
                  <c:v>42948</c:v>
                </c:pt>
                <c:pt idx="160">
                  <c:v>42947</c:v>
                </c:pt>
                <c:pt idx="161">
                  <c:v>42944</c:v>
                </c:pt>
                <c:pt idx="162">
                  <c:v>42943</c:v>
                </c:pt>
                <c:pt idx="163">
                  <c:v>42942</c:v>
                </c:pt>
                <c:pt idx="164">
                  <c:v>42941</c:v>
                </c:pt>
                <c:pt idx="165">
                  <c:v>42940</c:v>
                </c:pt>
                <c:pt idx="166">
                  <c:v>42937</c:v>
                </c:pt>
                <c:pt idx="167">
                  <c:v>42936</c:v>
                </c:pt>
                <c:pt idx="168">
                  <c:v>42935</c:v>
                </c:pt>
                <c:pt idx="169">
                  <c:v>42934</c:v>
                </c:pt>
                <c:pt idx="170">
                  <c:v>42933</c:v>
                </c:pt>
                <c:pt idx="171">
                  <c:v>42930</c:v>
                </c:pt>
                <c:pt idx="172">
                  <c:v>42929</c:v>
                </c:pt>
                <c:pt idx="173">
                  <c:v>42928</c:v>
                </c:pt>
                <c:pt idx="174">
                  <c:v>42927</c:v>
                </c:pt>
                <c:pt idx="175">
                  <c:v>42926</c:v>
                </c:pt>
                <c:pt idx="176">
                  <c:v>42923</c:v>
                </c:pt>
                <c:pt idx="177">
                  <c:v>42922</c:v>
                </c:pt>
                <c:pt idx="178">
                  <c:v>42921</c:v>
                </c:pt>
                <c:pt idx="179">
                  <c:v>42920</c:v>
                </c:pt>
                <c:pt idx="180">
                  <c:v>42919</c:v>
                </c:pt>
                <c:pt idx="181">
                  <c:v>42916</c:v>
                </c:pt>
                <c:pt idx="182">
                  <c:v>42915</c:v>
                </c:pt>
                <c:pt idx="183">
                  <c:v>42914</c:v>
                </c:pt>
                <c:pt idx="184">
                  <c:v>42913</c:v>
                </c:pt>
                <c:pt idx="185">
                  <c:v>42912</c:v>
                </c:pt>
                <c:pt idx="186">
                  <c:v>42909</c:v>
                </c:pt>
                <c:pt idx="187">
                  <c:v>42908</c:v>
                </c:pt>
                <c:pt idx="188">
                  <c:v>42907</c:v>
                </c:pt>
                <c:pt idx="189">
                  <c:v>42906</c:v>
                </c:pt>
                <c:pt idx="190">
                  <c:v>42905</c:v>
                </c:pt>
                <c:pt idx="191">
                  <c:v>42902</c:v>
                </c:pt>
                <c:pt idx="192">
                  <c:v>42901</c:v>
                </c:pt>
                <c:pt idx="193">
                  <c:v>42900</c:v>
                </c:pt>
                <c:pt idx="194">
                  <c:v>42899</c:v>
                </c:pt>
                <c:pt idx="195">
                  <c:v>42898</c:v>
                </c:pt>
                <c:pt idx="196">
                  <c:v>42895</c:v>
                </c:pt>
                <c:pt idx="197">
                  <c:v>42894</c:v>
                </c:pt>
                <c:pt idx="198">
                  <c:v>42893</c:v>
                </c:pt>
                <c:pt idx="199">
                  <c:v>42892</c:v>
                </c:pt>
                <c:pt idx="200">
                  <c:v>42891</c:v>
                </c:pt>
                <c:pt idx="201">
                  <c:v>42888</c:v>
                </c:pt>
                <c:pt idx="202">
                  <c:v>42887</c:v>
                </c:pt>
                <c:pt idx="203">
                  <c:v>42886</c:v>
                </c:pt>
                <c:pt idx="204">
                  <c:v>42885</c:v>
                </c:pt>
                <c:pt idx="205">
                  <c:v>42881</c:v>
                </c:pt>
                <c:pt idx="206">
                  <c:v>42880</c:v>
                </c:pt>
                <c:pt idx="207">
                  <c:v>42879</c:v>
                </c:pt>
                <c:pt idx="208">
                  <c:v>42878</c:v>
                </c:pt>
                <c:pt idx="209">
                  <c:v>42877</c:v>
                </c:pt>
                <c:pt idx="210">
                  <c:v>42874</c:v>
                </c:pt>
                <c:pt idx="211">
                  <c:v>42873</c:v>
                </c:pt>
                <c:pt idx="212">
                  <c:v>42872</c:v>
                </c:pt>
                <c:pt idx="213">
                  <c:v>42871</c:v>
                </c:pt>
                <c:pt idx="214">
                  <c:v>42870</c:v>
                </c:pt>
                <c:pt idx="215">
                  <c:v>42867</c:v>
                </c:pt>
                <c:pt idx="216">
                  <c:v>42866</c:v>
                </c:pt>
                <c:pt idx="217">
                  <c:v>42865</c:v>
                </c:pt>
                <c:pt idx="218">
                  <c:v>42864</c:v>
                </c:pt>
                <c:pt idx="219">
                  <c:v>42863</c:v>
                </c:pt>
                <c:pt idx="220">
                  <c:v>42860</c:v>
                </c:pt>
                <c:pt idx="221">
                  <c:v>42859</c:v>
                </c:pt>
                <c:pt idx="222">
                  <c:v>42858</c:v>
                </c:pt>
                <c:pt idx="223">
                  <c:v>42857</c:v>
                </c:pt>
                <c:pt idx="224">
                  <c:v>42853</c:v>
                </c:pt>
                <c:pt idx="225">
                  <c:v>42852</c:v>
                </c:pt>
                <c:pt idx="226">
                  <c:v>42851</c:v>
                </c:pt>
                <c:pt idx="227">
                  <c:v>42850</c:v>
                </c:pt>
                <c:pt idx="228">
                  <c:v>42849</c:v>
                </c:pt>
                <c:pt idx="229">
                  <c:v>42846</c:v>
                </c:pt>
                <c:pt idx="230">
                  <c:v>42845</c:v>
                </c:pt>
                <c:pt idx="231">
                  <c:v>42844</c:v>
                </c:pt>
                <c:pt idx="232">
                  <c:v>42843</c:v>
                </c:pt>
                <c:pt idx="233">
                  <c:v>42838</c:v>
                </c:pt>
                <c:pt idx="234">
                  <c:v>42837</c:v>
                </c:pt>
                <c:pt idx="235">
                  <c:v>42836</c:v>
                </c:pt>
                <c:pt idx="236">
                  <c:v>42835</c:v>
                </c:pt>
                <c:pt idx="237">
                  <c:v>42832</c:v>
                </c:pt>
                <c:pt idx="238">
                  <c:v>42831</c:v>
                </c:pt>
                <c:pt idx="239">
                  <c:v>42830</c:v>
                </c:pt>
                <c:pt idx="240">
                  <c:v>42829</c:v>
                </c:pt>
                <c:pt idx="241">
                  <c:v>42828</c:v>
                </c:pt>
                <c:pt idx="242">
                  <c:v>42825</c:v>
                </c:pt>
                <c:pt idx="243">
                  <c:v>42824</c:v>
                </c:pt>
                <c:pt idx="244">
                  <c:v>42823</c:v>
                </c:pt>
                <c:pt idx="245">
                  <c:v>42822</c:v>
                </c:pt>
                <c:pt idx="246">
                  <c:v>42821</c:v>
                </c:pt>
                <c:pt idx="247">
                  <c:v>42818</c:v>
                </c:pt>
                <c:pt idx="248">
                  <c:v>42817</c:v>
                </c:pt>
                <c:pt idx="249">
                  <c:v>42816</c:v>
                </c:pt>
                <c:pt idx="250">
                  <c:v>42815</c:v>
                </c:pt>
                <c:pt idx="251">
                  <c:v>42814</c:v>
                </c:pt>
                <c:pt idx="252">
                  <c:v>42811</c:v>
                </c:pt>
                <c:pt idx="253">
                  <c:v>42810</c:v>
                </c:pt>
                <c:pt idx="254">
                  <c:v>42809</c:v>
                </c:pt>
                <c:pt idx="255">
                  <c:v>42808</c:v>
                </c:pt>
                <c:pt idx="256">
                  <c:v>42807</c:v>
                </c:pt>
                <c:pt idx="257">
                  <c:v>42804</c:v>
                </c:pt>
                <c:pt idx="258">
                  <c:v>42803</c:v>
                </c:pt>
                <c:pt idx="259">
                  <c:v>42802</c:v>
                </c:pt>
                <c:pt idx="260">
                  <c:v>42801</c:v>
                </c:pt>
                <c:pt idx="261">
                  <c:v>42800</c:v>
                </c:pt>
                <c:pt idx="262">
                  <c:v>42797</c:v>
                </c:pt>
                <c:pt idx="263">
                  <c:v>42796</c:v>
                </c:pt>
                <c:pt idx="264">
                  <c:v>42795</c:v>
                </c:pt>
                <c:pt idx="265">
                  <c:v>42794</c:v>
                </c:pt>
                <c:pt idx="266">
                  <c:v>42793</c:v>
                </c:pt>
                <c:pt idx="267">
                  <c:v>42790</c:v>
                </c:pt>
                <c:pt idx="268">
                  <c:v>42789</c:v>
                </c:pt>
                <c:pt idx="269">
                  <c:v>42788</c:v>
                </c:pt>
                <c:pt idx="270">
                  <c:v>42787</c:v>
                </c:pt>
                <c:pt idx="271">
                  <c:v>42786</c:v>
                </c:pt>
                <c:pt idx="272">
                  <c:v>42783</c:v>
                </c:pt>
                <c:pt idx="273">
                  <c:v>42782</c:v>
                </c:pt>
                <c:pt idx="274">
                  <c:v>42781</c:v>
                </c:pt>
                <c:pt idx="275">
                  <c:v>42780</c:v>
                </c:pt>
                <c:pt idx="276">
                  <c:v>42779</c:v>
                </c:pt>
                <c:pt idx="277">
                  <c:v>42776</c:v>
                </c:pt>
                <c:pt idx="278">
                  <c:v>42775</c:v>
                </c:pt>
                <c:pt idx="279">
                  <c:v>42774</c:v>
                </c:pt>
                <c:pt idx="280">
                  <c:v>42773</c:v>
                </c:pt>
                <c:pt idx="281">
                  <c:v>42772</c:v>
                </c:pt>
                <c:pt idx="282">
                  <c:v>42769</c:v>
                </c:pt>
                <c:pt idx="283">
                  <c:v>42768</c:v>
                </c:pt>
                <c:pt idx="284">
                  <c:v>42767</c:v>
                </c:pt>
                <c:pt idx="285">
                  <c:v>42766</c:v>
                </c:pt>
                <c:pt idx="286">
                  <c:v>42765</c:v>
                </c:pt>
                <c:pt idx="287">
                  <c:v>42762</c:v>
                </c:pt>
                <c:pt idx="288">
                  <c:v>42761</c:v>
                </c:pt>
                <c:pt idx="289">
                  <c:v>42760</c:v>
                </c:pt>
                <c:pt idx="290">
                  <c:v>42759</c:v>
                </c:pt>
                <c:pt idx="291">
                  <c:v>42758</c:v>
                </c:pt>
                <c:pt idx="292">
                  <c:v>42755</c:v>
                </c:pt>
                <c:pt idx="293">
                  <c:v>42754</c:v>
                </c:pt>
                <c:pt idx="294">
                  <c:v>42753</c:v>
                </c:pt>
                <c:pt idx="295">
                  <c:v>42752</c:v>
                </c:pt>
                <c:pt idx="296">
                  <c:v>42751</c:v>
                </c:pt>
                <c:pt idx="297">
                  <c:v>42748</c:v>
                </c:pt>
                <c:pt idx="298">
                  <c:v>42747</c:v>
                </c:pt>
                <c:pt idx="299">
                  <c:v>42746</c:v>
                </c:pt>
                <c:pt idx="300">
                  <c:v>42745</c:v>
                </c:pt>
                <c:pt idx="301">
                  <c:v>42744</c:v>
                </c:pt>
                <c:pt idx="302">
                  <c:v>42741</c:v>
                </c:pt>
                <c:pt idx="303">
                  <c:v>42740</c:v>
                </c:pt>
                <c:pt idx="304">
                  <c:v>42739</c:v>
                </c:pt>
                <c:pt idx="305">
                  <c:v>42738</c:v>
                </c:pt>
              </c:numCache>
            </c:numRef>
          </c:cat>
          <c:val>
            <c:numRef>
              <c:f>期货库存!$B$4:$B$309</c:f>
              <c:numCache>
                <c:formatCode>###,###,###,###,##0.00</c:formatCode>
                <c:ptCount val="306"/>
                <c:pt idx="0">
                  <c:v>1306150</c:v>
                </c:pt>
                <c:pt idx="1">
                  <c:v>1311900</c:v>
                </c:pt>
                <c:pt idx="2">
                  <c:v>1295625</c:v>
                </c:pt>
                <c:pt idx="3">
                  <c:v>1301700</c:v>
                </c:pt>
                <c:pt idx="4">
                  <c:v>1306400</c:v>
                </c:pt>
                <c:pt idx="5">
                  <c:v>1311725</c:v>
                </c:pt>
                <c:pt idx="6">
                  <c:v>1315500</c:v>
                </c:pt>
                <c:pt idx="7">
                  <c:v>1319300</c:v>
                </c:pt>
                <c:pt idx="8">
                  <c:v>1320700</c:v>
                </c:pt>
                <c:pt idx="9">
                  <c:v>1322575</c:v>
                </c:pt>
                <c:pt idx="10">
                  <c:v>1323050</c:v>
                </c:pt>
                <c:pt idx="11">
                  <c:v>1322150</c:v>
                </c:pt>
                <c:pt idx="12">
                  <c:v>1324475</c:v>
                </c:pt>
                <c:pt idx="13">
                  <c:v>1318375</c:v>
                </c:pt>
                <c:pt idx="14">
                  <c:v>1326825</c:v>
                </c:pt>
                <c:pt idx="15">
                  <c:v>1330875</c:v>
                </c:pt>
                <c:pt idx="16">
                  <c:v>1314225</c:v>
                </c:pt>
                <c:pt idx="17">
                  <c:v>1314500</c:v>
                </c:pt>
                <c:pt idx="18">
                  <c:v>1308525</c:v>
                </c:pt>
                <c:pt idx="19">
                  <c:v>1295425</c:v>
                </c:pt>
                <c:pt idx="20">
                  <c:v>1296450</c:v>
                </c:pt>
                <c:pt idx="21">
                  <c:v>1303825</c:v>
                </c:pt>
                <c:pt idx="22">
                  <c:v>1272550</c:v>
                </c:pt>
                <c:pt idx="23">
                  <c:v>1275500</c:v>
                </c:pt>
                <c:pt idx="24">
                  <c:v>1116575</c:v>
                </c:pt>
                <c:pt idx="25">
                  <c:v>1097100</c:v>
                </c:pt>
                <c:pt idx="26">
                  <c:v>1058175</c:v>
                </c:pt>
                <c:pt idx="27">
                  <c:v>1059875</c:v>
                </c:pt>
                <c:pt idx="28">
                  <c:v>1066225</c:v>
                </c:pt>
                <c:pt idx="29">
                  <c:v>1075050</c:v>
                </c:pt>
                <c:pt idx="30">
                  <c:v>1077650</c:v>
                </c:pt>
                <c:pt idx="31">
                  <c:v>1080550</c:v>
                </c:pt>
                <c:pt idx="32">
                  <c:v>1081475</c:v>
                </c:pt>
                <c:pt idx="33">
                  <c:v>1084875</c:v>
                </c:pt>
                <c:pt idx="34">
                  <c:v>1085475</c:v>
                </c:pt>
                <c:pt idx="35">
                  <c:v>1081425</c:v>
                </c:pt>
                <c:pt idx="36">
                  <c:v>1086575</c:v>
                </c:pt>
                <c:pt idx="37">
                  <c:v>1087850</c:v>
                </c:pt>
                <c:pt idx="38">
                  <c:v>1086200</c:v>
                </c:pt>
                <c:pt idx="39">
                  <c:v>1088425</c:v>
                </c:pt>
                <c:pt idx="40">
                  <c:v>1091850</c:v>
                </c:pt>
                <c:pt idx="41">
                  <c:v>1090875</c:v>
                </c:pt>
                <c:pt idx="42">
                  <c:v>1088725</c:v>
                </c:pt>
                <c:pt idx="43">
                  <c:v>1083800</c:v>
                </c:pt>
                <c:pt idx="44">
                  <c:v>1084450</c:v>
                </c:pt>
                <c:pt idx="45">
                  <c:v>1086875</c:v>
                </c:pt>
                <c:pt idx="46">
                  <c:v>1088325</c:v>
                </c:pt>
                <c:pt idx="47">
                  <c:v>1090525</c:v>
                </c:pt>
                <c:pt idx="48">
                  <c:v>1092850</c:v>
                </c:pt>
                <c:pt idx="49">
                  <c:v>1095875</c:v>
                </c:pt>
                <c:pt idx="50">
                  <c:v>1099475</c:v>
                </c:pt>
                <c:pt idx="51">
                  <c:v>1101325</c:v>
                </c:pt>
                <c:pt idx="52">
                  <c:v>1101800</c:v>
                </c:pt>
                <c:pt idx="53">
                  <c:v>1101375</c:v>
                </c:pt>
                <c:pt idx="54">
                  <c:v>1101925</c:v>
                </c:pt>
                <c:pt idx="55">
                  <c:v>1103500</c:v>
                </c:pt>
                <c:pt idx="56">
                  <c:v>1104425</c:v>
                </c:pt>
                <c:pt idx="57">
                  <c:v>1104950</c:v>
                </c:pt>
                <c:pt idx="58">
                  <c:v>1106025</c:v>
                </c:pt>
                <c:pt idx="59">
                  <c:v>1107975</c:v>
                </c:pt>
                <c:pt idx="60">
                  <c:v>1105875</c:v>
                </c:pt>
                <c:pt idx="61">
                  <c:v>1105900</c:v>
                </c:pt>
                <c:pt idx="62">
                  <c:v>1105950</c:v>
                </c:pt>
                <c:pt idx="63">
                  <c:v>1110600</c:v>
                </c:pt>
                <c:pt idx="64">
                  <c:v>1109725</c:v>
                </c:pt>
                <c:pt idx="65">
                  <c:v>1103325</c:v>
                </c:pt>
                <c:pt idx="66">
                  <c:v>1097425</c:v>
                </c:pt>
                <c:pt idx="67">
                  <c:v>1094525</c:v>
                </c:pt>
                <c:pt idx="68">
                  <c:v>1097575</c:v>
                </c:pt>
                <c:pt idx="69">
                  <c:v>1098550</c:v>
                </c:pt>
                <c:pt idx="70">
                  <c:v>1101950</c:v>
                </c:pt>
                <c:pt idx="71">
                  <c:v>1104550</c:v>
                </c:pt>
                <c:pt idx="72">
                  <c:v>1108900</c:v>
                </c:pt>
                <c:pt idx="73">
                  <c:v>1112025</c:v>
                </c:pt>
                <c:pt idx="74">
                  <c:v>1113750</c:v>
                </c:pt>
                <c:pt idx="75">
                  <c:v>1117725</c:v>
                </c:pt>
                <c:pt idx="76">
                  <c:v>1122700</c:v>
                </c:pt>
                <c:pt idx="77">
                  <c:v>1124975</c:v>
                </c:pt>
                <c:pt idx="78">
                  <c:v>1128875</c:v>
                </c:pt>
                <c:pt idx="79">
                  <c:v>1133800</c:v>
                </c:pt>
                <c:pt idx="80">
                  <c:v>1141700</c:v>
                </c:pt>
                <c:pt idx="81">
                  <c:v>1150875</c:v>
                </c:pt>
                <c:pt idx="82">
                  <c:v>1157800</c:v>
                </c:pt>
                <c:pt idx="83">
                  <c:v>1161475</c:v>
                </c:pt>
                <c:pt idx="84">
                  <c:v>1165825</c:v>
                </c:pt>
                <c:pt idx="85">
                  <c:v>1161275</c:v>
                </c:pt>
                <c:pt idx="86">
                  <c:v>1165325</c:v>
                </c:pt>
                <c:pt idx="87">
                  <c:v>1168375</c:v>
                </c:pt>
                <c:pt idx="88">
                  <c:v>1171975</c:v>
                </c:pt>
                <c:pt idx="89">
                  <c:v>1177300</c:v>
                </c:pt>
                <c:pt idx="90">
                  <c:v>1177050</c:v>
                </c:pt>
                <c:pt idx="91">
                  <c:v>1179075</c:v>
                </c:pt>
                <c:pt idx="92">
                  <c:v>1181300</c:v>
                </c:pt>
                <c:pt idx="93">
                  <c:v>1184200</c:v>
                </c:pt>
                <c:pt idx="94">
                  <c:v>1186450</c:v>
                </c:pt>
                <c:pt idx="95">
                  <c:v>1188700</c:v>
                </c:pt>
                <c:pt idx="96">
                  <c:v>1193925</c:v>
                </c:pt>
                <c:pt idx="97">
                  <c:v>1196600</c:v>
                </c:pt>
                <c:pt idx="98">
                  <c:v>1191550</c:v>
                </c:pt>
                <c:pt idx="99">
                  <c:v>1195525</c:v>
                </c:pt>
                <c:pt idx="100">
                  <c:v>1195600</c:v>
                </c:pt>
                <c:pt idx="101">
                  <c:v>1199675</c:v>
                </c:pt>
                <c:pt idx="102">
                  <c:v>1202225</c:v>
                </c:pt>
                <c:pt idx="103">
                  <c:v>1207800</c:v>
                </c:pt>
                <c:pt idx="104">
                  <c:v>1210325</c:v>
                </c:pt>
                <c:pt idx="105">
                  <c:v>1212225</c:v>
                </c:pt>
                <c:pt idx="106">
                  <c:v>1218950</c:v>
                </c:pt>
                <c:pt idx="107">
                  <c:v>1229750</c:v>
                </c:pt>
                <c:pt idx="108">
                  <c:v>1230750</c:v>
                </c:pt>
                <c:pt idx="109">
                  <c:v>1234025</c:v>
                </c:pt>
                <c:pt idx="110">
                  <c:v>1239050</c:v>
                </c:pt>
                <c:pt idx="111">
                  <c:v>1242450</c:v>
                </c:pt>
                <c:pt idx="112">
                  <c:v>1246875</c:v>
                </c:pt>
                <c:pt idx="113">
                  <c:v>1249350</c:v>
                </c:pt>
                <c:pt idx="114">
                  <c:v>1251700</c:v>
                </c:pt>
                <c:pt idx="115">
                  <c:v>1255475</c:v>
                </c:pt>
                <c:pt idx="116">
                  <c:v>1259025</c:v>
                </c:pt>
                <c:pt idx="117">
                  <c:v>1268700</c:v>
                </c:pt>
                <c:pt idx="118">
                  <c:v>1273575</c:v>
                </c:pt>
                <c:pt idx="119">
                  <c:v>1280100</c:v>
                </c:pt>
                <c:pt idx="120">
                  <c:v>1284900</c:v>
                </c:pt>
                <c:pt idx="121">
                  <c:v>1290775</c:v>
                </c:pt>
                <c:pt idx="122">
                  <c:v>1294850</c:v>
                </c:pt>
                <c:pt idx="123">
                  <c:v>1300200</c:v>
                </c:pt>
                <c:pt idx="124">
                  <c:v>1303925</c:v>
                </c:pt>
                <c:pt idx="125">
                  <c:v>1306650</c:v>
                </c:pt>
                <c:pt idx="126">
                  <c:v>1310800</c:v>
                </c:pt>
                <c:pt idx="127">
                  <c:v>1313400</c:v>
                </c:pt>
                <c:pt idx="128">
                  <c:v>1315775</c:v>
                </c:pt>
                <c:pt idx="129">
                  <c:v>1317025</c:v>
                </c:pt>
                <c:pt idx="130">
                  <c:v>1318950</c:v>
                </c:pt>
                <c:pt idx="131">
                  <c:v>1320050</c:v>
                </c:pt>
                <c:pt idx="132">
                  <c:v>1321500</c:v>
                </c:pt>
                <c:pt idx="133">
                  <c:v>1321375</c:v>
                </c:pt>
                <c:pt idx="134">
                  <c:v>1324550</c:v>
                </c:pt>
                <c:pt idx="135">
                  <c:v>1324475</c:v>
                </c:pt>
                <c:pt idx="136">
                  <c:v>1324625</c:v>
                </c:pt>
                <c:pt idx="137">
                  <c:v>1323550</c:v>
                </c:pt>
                <c:pt idx="138">
                  <c:v>1323150</c:v>
                </c:pt>
                <c:pt idx="139">
                  <c:v>1324325</c:v>
                </c:pt>
                <c:pt idx="140">
                  <c:v>1324550</c:v>
                </c:pt>
                <c:pt idx="141">
                  <c:v>1321600</c:v>
                </c:pt>
                <c:pt idx="142">
                  <c:v>1314475</c:v>
                </c:pt>
                <c:pt idx="143">
                  <c:v>1314475</c:v>
                </c:pt>
                <c:pt idx="144">
                  <c:v>1308725</c:v>
                </c:pt>
                <c:pt idx="145">
                  <c:v>1298225</c:v>
                </c:pt>
                <c:pt idx="146">
                  <c:v>1287075</c:v>
                </c:pt>
                <c:pt idx="147">
                  <c:v>1283525</c:v>
                </c:pt>
                <c:pt idx="148">
                  <c:v>1286350</c:v>
                </c:pt>
                <c:pt idx="149">
                  <c:v>1288925</c:v>
                </c:pt>
                <c:pt idx="150">
                  <c:v>1291250</c:v>
                </c:pt>
                <c:pt idx="151">
                  <c:v>1283825</c:v>
                </c:pt>
                <c:pt idx="152">
                  <c:v>1294075</c:v>
                </c:pt>
                <c:pt idx="153">
                  <c:v>1302825</c:v>
                </c:pt>
                <c:pt idx="154">
                  <c:v>1313200</c:v>
                </c:pt>
                <c:pt idx="155">
                  <c:v>1321750</c:v>
                </c:pt>
                <c:pt idx="156">
                  <c:v>1331175</c:v>
                </c:pt>
                <c:pt idx="157">
                  <c:v>1336700</c:v>
                </c:pt>
                <c:pt idx="158">
                  <c:v>1344000</c:v>
                </c:pt>
                <c:pt idx="159">
                  <c:v>1349125</c:v>
                </c:pt>
                <c:pt idx="160">
                  <c:v>1354125</c:v>
                </c:pt>
                <c:pt idx="161">
                  <c:v>1361900</c:v>
                </c:pt>
                <c:pt idx="162">
                  <c:v>1367875</c:v>
                </c:pt>
                <c:pt idx="163">
                  <c:v>1372250</c:v>
                </c:pt>
                <c:pt idx="164">
                  <c:v>1375675</c:v>
                </c:pt>
                <c:pt idx="165">
                  <c:v>1351400</c:v>
                </c:pt>
                <c:pt idx="166">
                  <c:v>1354550</c:v>
                </c:pt>
                <c:pt idx="167">
                  <c:v>1362675</c:v>
                </c:pt>
                <c:pt idx="168">
                  <c:v>1369125</c:v>
                </c:pt>
                <c:pt idx="169">
                  <c:v>1373350</c:v>
                </c:pt>
                <c:pt idx="170">
                  <c:v>1378250</c:v>
                </c:pt>
                <c:pt idx="171">
                  <c:v>1382225</c:v>
                </c:pt>
                <c:pt idx="172">
                  <c:v>1386100</c:v>
                </c:pt>
                <c:pt idx="173">
                  <c:v>1392625</c:v>
                </c:pt>
                <c:pt idx="174">
                  <c:v>1377750</c:v>
                </c:pt>
                <c:pt idx="175">
                  <c:v>1383025</c:v>
                </c:pt>
                <c:pt idx="176">
                  <c:v>1382125</c:v>
                </c:pt>
                <c:pt idx="177">
                  <c:v>1391525</c:v>
                </c:pt>
                <c:pt idx="178">
                  <c:v>1397375</c:v>
                </c:pt>
                <c:pt idx="179">
                  <c:v>1402000</c:v>
                </c:pt>
                <c:pt idx="180">
                  <c:v>1409775</c:v>
                </c:pt>
                <c:pt idx="181">
                  <c:v>1411675</c:v>
                </c:pt>
                <c:pt idx="182">
                  <c:v>1414125</c:v>
                </c:pt>
                <c:pt idx="183">
                  <c:v>1416825</c:v>
                </c:pt>
                <c:pt idx="184">
                  <c:v>1420150</c:v>
                </c:pt>
                <c:pt idx="185">
                  <c:v>1424475</c:v>
                </c:pt>
                <c:pt idx="186">
                  <c:v>1429525</c:v>
                </c:pt>
                <c:pt idx="187">
                  <c:v>1432750</c:v>
                </c:pt>
                <c:pt idx="188">
                  <c:v>1440875</c:v>
                </c:pt>
                <c:pt idx="189">
                  <c:v>1419325</c:v>
                </c:pt>
                <c:pt idx="190">
                  <c:v>1425725</c:v>
                </c:pt>
                <c:pt idx="191">
                  <c:v>1432825</c:v>
                </c:pt>
                <c:pt idx="192">
                  <c:v>1436125</c:v>
                </c:pt>
                <c:pt idx="193">
                  <c:v>1438025</c:v>
                </c:pt>
                <c:pt idx="194">
                  <c:v>1444550</c:v>
                </c:pt>
                <c:pt idx="195">
                  <c:v>1450675</c:v>
                </c:pt>
                <c:pt idx="196">
                  <c:v>1456350</c:v>
                </c:pt>
                <c:pt idx="197">
                  <c:v>1461700</c:v>
                </c:pt>
                <c:pt idx="198">
                  <c:v>1465650</c:v>
                </c:pt>
                <c:pt idx="199">
                  <c:v>1473050</c:v>
                </c:pt>
                <c:pt idx="200">
                  <c:v>1475100</c:v>
                </c:pt>
                <c:pt idx="201">
                  <c:v>1479725</c:v>
                </c:pt>
                <c:pt idx="202">
                  <c:v>1467375</c:v>
                </c:pt>
                <c:pt idx="203">
                  <c:v>1473925</c:v>
                </c:pt>
                <c:pt idx="204">
                  <c:v>1487700</c:v>
                </c:pt>
                <c:pt idx="205">
                  <c:v>1496450</c:v>
                </c:pt>
                <c:pt idx="206">
                  <c:v>1470550</c:v>
                </c:pt>
                <c:pt idx="207">
                  <c:v>1480025</c:v>
                </c:pt>
                <c:pt idx="208">
                  <c:v>1489325</c:v>
                </c:pt>
                <c:pt idx="209">
                  <c:v>1495350</c:v>
                </c:pt>
                <c:pt idx="210">
                  <c:v>1506700</c:v>
                </c:pt>
                <c:pt idx="211">
                  <c:v>1515400</c:v>
                </c:pt>
                <c:pt idx="212">
                  <c:v>1526800</c:v>
                </c:pt>
                <c:pt idx="213">
                  <c:v>1536275</c:v>
                </c:pt>
                <c:pt idx="214">
                  <c:v>1545025</c:v>
                </c:pt>
                <c:pt idx="215">
                  <c:v>1556150</c:v>
                </c:pt>
                <c:pt idx="216">
                  <c:v>1564800</c:v>
                </c:pt>
                <c:pt idx="217">
                  <c:v>1570575</c:v>
                </c:pt>
                <c:pt idx="218">
                  <c:v>1577800</c:v>
                </c:pt>
                <c:pt idx="219">
                  <c:v>1592300</c:v>
                </c:pt>
                <c:pt idx="220">
                  <c:v>1599725</c:v>
                </c:pt>
                <c:pt idx="221">
                  <c:v>1609925</c:v>
                </c:pt>
                <c:pt idx="222">
                  <c:v>1617100</c:v>
                </c:pt>
                <c:pt idx="223">
                  <c:v>1633325</c:v>
                </c:pt>
                <c:pt idx="224">
                  <c:v>1645375</c:v>
                </c:pt>
                <c:pt idx="225">
                  <c:v>1652200</c:v>
                </c:pt>
                <c:pt idx="226">
                  <c:v>1655825</c:v>
                </c:pt>
                <c:pt idx="227">
                  <c:v>1668925</c:v>
                </c:pt>
                <c:pt idx="228">
                  <c:v>1678250</c:v>
                </c:pt>
                <c:pt idx="229">
                  <c:v>1687875</c:v>
                </c:pt>
                <c:pt idx="230">
                  <c:v>1702125</c:v>
                </c:pt>
                <c:pt idx="231">
                  <c:v>1713250</c:v>
                </c:pt>
                <c:pt idx="232">
                  <c:v>1745750</c:v>
                </c:pt>
                <c:pt idx="233">
                  <c:v>1759850</c:v>
                </c:pt>
                <c:pt idx="234">
                  <c:v>1774950</c:v>
                </c:pt>
                <c:pt idx="235">
                  <c:v>1788525</c:v>
                </c:pt>
                <c:pt idx="236">
                  <c:v>1802800</c:v>
                </c:pt>
                <c:pt idx="237">
                  <c:v>1818300</c:v>
                </c:pt>
                <c:pt idx="238">
                  <c:v>1837050</c:v>
                </c:pt>
                <c:pt idx="239">
                  <c:v>1850425</c:v>
                </c:pt>
                <c:pt idx="240">
                  <c:v>1863050</c:v>
                </c:pt>
                <c:pt idx="241">
                  <c:v>1877300</c:v>
                </c:pt>
                <c:pt idx="242">
                  <c:v>1886400</c:v>
                </c:pt>
                <c:pt idx="243">
                  <c:v>1898450</c:v>
                </c:pt>
                <c:pt idx="244">
                  <c:v>1912075</c:v>
                </c:pt>
                <c:pt idx="245">
                  <c:v>1923300</c:v>
                </c:pt>
                <c:pt idx="246">
                  <c:v>1936275</c:v>
                </c:pt>
                <c:pt idx="247">
                  <c:v>1945800</c:v>
                </c:pt>
                <c:pt idx="248">
                  <c:v>1954650</c:v>
                </c:pt>
                <c:pt idx="249">
                  <c:v>1964600</c:v>
                </c:pt>
                <c:pt idx="250">
                  <c:v>1975050</c:v>
                </c:pt>
                <c:pt idx="251">
                  <c:v>1985875</c:v>
                </c:pt>
                <c:pt idx="252">
                  <c:v>1996000</c:v>
                </c:pt>
                <c:pt idx="253">
                  <c:v>2007850</c:v>
                </c:pt>
                <c:pt idx="254">
                  <c:v>2019325</c:v>
                </c:pt>
                <c:pt idx="255">
                  <c:v>2033000</c:v>
                </c:pt>
                <c:pt idx="256">
                  <c:v>2054425</c:v>
                </c:pt>
                <c:pt idx="257">
                  <c:v>2068525</c:v>
                </c:pt>
                <c:pt idx="258">
                  <c:v>2084800</c:v>
                </c:pt>
                <c:pt idx="259">
                  <c:v>2101550</c:v>
                </c:pt>
                <c:pt idx="260">
                  <c:v>2117875</c:v>
                </c:pt>
                <c:pt idx="261">
                  <c:v>2141525</c:v>
                </c:pt>
                <c:pt idx="262">
                  <c:v>2160925</c:v>
                </c:pt>
                <c:pt idx="263">
                  <c:v>2180775</c:v>
                </c:pt>
                <c:pt idx="264">
                  <c:v>2188400</c:v>
                </c:pt>
                <c:pt idx="265">
                  <c:v>2200900</c:v>
                </c:pt>
                <c:pt idx="266">
                  <c:v>2209550</c:v>
                </c:pt>
                <c:pt idx="267">
                  <c:v>2181675</c:v>
                </c:pt>
                <c:pt idx="268">
                  <c:v>2186475</c:v>
                </c:pt>
                <c:pt idx="269">
                  <c:v>2191450</c:v>
                </c:pt>
                <c:pt idx="270">
                  <c:v>2195375</c:v>
                </c:pt>
                <c:pt idx="271">
                  <c:v>2195100</c:v>
                </c:pt>
                <c:pt idx="272">
                  <c:v>2202350</c:v>
                </c:pt>
                <c:pt idx="273">
                  <c:v>2208050</c:v>
                </c:pt>
                <c:pt idx="274">
                  <c:v>2212000</c:v>
                </c:pt>
                <c:pt idx="275">
                  <c:v>2220775</c:v>
                </c:pt>
                <c:pt idx="276">
                  <c:v>2225850</c:v>
                </c:pt>
                <c:pt idx="277">
                  <c:v>2231300</c:v>
                </c:pt>
                <c:pt idx="278">
                  <c:v>2237500</c:v>
                </c:pt>
                <c:pt idx="279">
                  <c:v>2245400</c:v>
                </c:pt>
                <c:pt idx="280">
                  <c:v>2254650</c:v>
                </c:pt>
                <c:pt idx="281">
                  <c:v>2249125</c:v>
                </c:pt>
                <c:pt idx="282">
                  <c:v>2256000</c:v>
                </c:pt>
                <c:pt idx="283">
                  <c:v>2263025</c:v>
                </c:pt>
                <c:pt idx="284">
                  <c:v>2269900</c:v>
                </c:pt>
                <c:pt idx="285">
                  <c:v>2268875</c:v>
                </c:pt>
                <c:pt idx="286">
                  <c:v>2273750</c:v>
                </c:pt>
                <c:pt idx="287">
                  <c:v>2278225</c:v>
                </c:pt>
                <c:pt idx="288">
                  <c:v>2282375</c:v>
                </c:pt>
                <c:pt idx="289">
                  <c:v>2290075</c:v>
                </c:pt>
                <c:pt idx="290">
                  <c:v>2284725</c:v>
                </c:pt>
                <c:pt idx="291">
                  <c:v>2289275</c:v>
                </c:pt>
                <c:pt idx="292">
                  <c:v>2298625</c:v>
                </c:pt>
                <c:pt idx="293">
                  <c:v>2300375</c:v>
                </c:pt>
                <c:pt idx="294">
                  <c:v>2300550</c:v>
                </c:pt>
                <c:pt idx="295">
                  <c:v>2296775</c:v>
                </c:pt>
                <c:pt idx="296">
                  <c:v>2250950</c:v>
                </c:pt>
                <c:pt idx="297">
                  <c:v>2244175</c:v>
                </c:pt>
                <c:pt idx="298">
                  <c:v>2248875</c:v>
                </c:pt>
                <c:pt idx="299">
                  <c:v>2243775</c:v>
                </c:pt>
                <c:pt idx="300">
                  <c:v>2232725</c:v>
                </c:pt>
                <c:pt idx="301">
                  <c:v>2215925</c:v>
                </c:pt>
                <c:pt idx="302">
                  <c:v>2217025</c:v>
                </c:pt>
                <c:pt idx="303">
                  <c:v>2222450</c:v>
                </c:pt>
                <c:pt idx="304">
                  <c:v>2196475</c:v>
                </c:pt>
                <c:pt idx="305">
                  <c:v>2202175</c:v>
                </c:pt>
              </c:numCache>
            </c:numRef>
          </c:val>
          <c:extLst xmlns:c16r2="http://schemas.microsoft.com/office/drawing/2015/06/chart">
            <c:ext xmlns:c16="http://schemas.microsoft.com/office/drawing/2014/chart" uri="{C3380CC4-5D6E-409C-BE32-E72D297353CC}">
              <c16:uniqueId val="{00000000-E5DC-4EF1-9BC3-CE8DCFB54B0F}"/>
            </c:ext>
          </c:extLst>
        </c:ser>
        <c:ser>
          <c:idx val="1"/>
          <c:order val="1"/>
          <c:tx>
            <c:v>欧洲</c:v>
          </c:tx>
          <c:spPr>
            <a:ln w="12700">
              <a:solidFill>
                <a:srgbClr val="00B0F0"/>
              </a:solidFill>
            </a:ln>
          </c:spPr>
          <c:marker>
            <c:symbol val="none"/>
          </c:marker>
          <c:cat>
            <c:numRef>
              <c:f>期货库存!$A$4:$A$309</c:f>
              <c:numCache>
                <c:formatCode>yyyy\-mm\-dd;@</c:formatCode>
                <c:ptCount val="306"/>
                <c:pt idx="0">
                  <c:v>43175</c:v>
                </c:pt>
                <c:pt idx="1">
                  <c:v>43174</c:v>
                </c:pt>
                <c:pt idx="2">
                  <c:v>43173</c:v>
                </c:pt>
                <c:pt idx="3">
                  <c:v>43172</c:v>
                </c:pt>
                <c:pt idx="4">
                  <c:v>43171</c:v>
                </c:pt>
                <c:pt idx="5">
                  <c:v>43168</c:v>
                </c:pt>
                <c:pt idx="6">
                  <c:v>43167</c:v>
                </c:pt>
                <c:pt idx="7">
                  <c:v>43166</c:v>
                </c:pt>
                <c:pt idx="8">
                  <c:v>43165</c:v>
                </c:pt>
                <c:pt idx="9">
                  <c:v>43164</c:v>
                </c:pt>
                <c:pt idx="10">
                  <c:v>43161</c:v>
                </c:pt>
                <c:pt idx="11">
                  <c:v>43160</c:v>
                </c:pt>
                <c:pt idx="12">
                  <c:v>43159</c:v>
                </c:pt>
                <c:pt idx="13">
                  <c:v>43158</c:v>
                </c:pt>
                <c:pt idx="14">
                  <c:v>43157</c:v>
                </c:pt>
                <c:pt idx="15">
                  <c:v>43154</c:v>
                </c:pt>
                <c:pt idx="16">
                  <c:v>43153</c:v>
                </c:pt>
                <c:pt idx="17">
                  <c:v>43152</c:v>
                </c:pt>
                <c:pt idx="18">
                  <c:v>43151</c:v>
                </c:pt>
                <c:pt idx="19">
                  <c:v>43150</c:v>
                </c:pt>
                <c:pt idx="20">
                  <c:v>43147</c:v>
                </c:pt>
                <c:pt idx="21">
                  <c:v>43146</c:v>
                </c:pt>
                <c:pt idx="22">
                  <c:v>43145</c:v>
                </c:pt>
                <c:pt idx="23">
                  <c:v>43144</c:v>
                </c:pt>
                <c:pt idx="24">
                  <c:v>43143</c:v>
                </c:pt>
                <c:pt idx="25">
                  <c:v>43140</c:v>
                </c:pt>
                <c:pt idx="26">
                  <c:v>43139</c:v>
                </c:pt>
                <c:pt idx="27">
                  <c:v>43138</c:v>
                </c:pt>
                <c:pt idx="28">
                  <c:v>43137</c:v>
                </c:pt>
                <c:pt idx="29">
                  <c:v>43136</c:v>
                </c:pt>
                <c:pt idx="30">
                  <c:v>43133</c:v>
                </c:pt>
                <c:pt idx="31">
                  <c:v>43132</c:v>
                </c:pt>
                <c:pt idx="32">
                  <c:v>43131</c:v>
                </c:pt>
                <c:pt idx="33">
                  <c:v>43130</c:v>
                </c:pt>
                <c:pt idx="34">
                  <c:v>43129</c:v>
                </c:pt>
                <c:pt idx="35">
                  <c:v>43126</c:v>
                </c:pt>
                <c:pt idx="36">
                  <c:v>43125</c:v>
                </c:pt>
                <c:pt idx="37">
                  <c:v>43124</c:v>
                </c:pt>
                <c:pt idx="38">
                  <c:v>43123</c:v>
                </c:pt>
                <c:pt idx="39">
                  <c:v>43122</c:v>
                </c:pt>
                <c:pt idx="40">
                  <c:v>43119</c:v>
                </c:pt>
                <c:pt idx="41">
                  <c:v>43118</c:v>
                </c:pt>
                <c:pt idx="42">
                  <c:v>43117</c:v>
                </c:pt>
                <c:pt idx="43">
                  <c:v>43116</c:v>
                </c:pt>
                <c:pt idx="44">
                  <c:v>43115</c:v>
                </c:pt>
                <c:pt idx="45">
                  <c:v>43112</c:v>
                </c:pt>
                <c:pt idx="46">
                  <c:v>43111</c:v>
                </c:pt>
                <c:pt idx="47">
                  <c:v>43110</c:v>
                </c:pt>
                <c:pt idx="48">
                  <c:v>43109</c:v>
                </c:pt>
                <c:pt idx="49">
                  <c:v>43108</c:v>
                </c:pt>
                <c:pt idx="50">
                  <c:v>43105</c:v>
                </c:pt>
                <c:pt idx="51">
                  <c:v>43104</c:v>
                </c:pt>
                <c:pt idx="52">
                  <c:v>43103</c:v>
                </c:pt>
                <c:pt idx="53">
                  <c:v>43102</c:v>
                </c:pt>
                <c:pt idx="54">
                  <c:v>43098</c:v>
                </c:pt>
                <c:pt idx="55">
                  <c:v>43097</c:v>
                </c:pt>
                <c:pt idx="56">
                  <c:v>43096</c:v>
                </c:pt>
                <c:pt idx="57">
                  <c:v>43091</c:v>
                </c:pt>
                <c:pt idx="58">
                  <c:v>43090</c:v>
                </c:pt>
                <c:pt idx="59">
                  <c:v>43089</c:v>
                </c:pt>
                <c:pt idx="60">
                  <c:v>43088</c:v>
                </c:pt>
                <c:pt idx="61">
                  <c:v>43087</c:v>
                </c:pt>
                <c:pt idx="62">
                  <c:v>43084</c:v>
                </c:pt>
                <c:pt idx="63">
                  <c:v>43083</c:v>
                </c:pt>
                <c:pt idx="64">
                  <c:v>43082</c:v>
                </c:pt>
                <c:pt idx="65">
                  <c:v>43081</c:v>
                </c:pt>
                <c:pt idx="66">
                  <c:v>43080</c:v>
                </c:pt>
                <c:pt idx="67">
                  <c:v>43077</c:v>
                </c:pt>
                <c:pt idx="68">
                  <c:v>43076</c:v>
                </c:pt>
                <c:pt idx="69">
                  <c:v>43075</c:v>
                </c:pt>
                <c:pt idx="70">
                  <c:v>43074</c:v>
                </c:pt>
                <c:pt idx="71">
                  <c:v>43073</c:v>
                </c:pt>
                <c:pt idx="72">
                  <c:v>43070</c:v>
                </c:pt>
                <c:pt idx="73">
                  <c:v>43069</c:v>
                </c:pt>
                <c:pt idx="74">
                  <c:v>43068</c:v>
                </c:pt>
                <c:pt idx="75">
                  <c:v>43067</c:v>
                </c:pt>
                <c:pt idx="76">
                  <c:v>43066</c:v>
                </c:pt>
                <c:pt idx="77">
                  <c:v>43063</c:v>
                </c:pt>
                <c:pt idx="78">
                  <c:v>43062</c:v>
                </c:pt>
                <c:pt idx="79">
                  <c:v>43061</c:v>
                </c:pt>
                <c:pt idx="80">
                  <c:v>43060</c:v>
                </c:pt>
                <c:pt idx="81">
                  <c:v>43059</c:v>
                </c:pt>
                <c:pt idx="82">
                  <c:v>43056</c:v>
                </c:pt>
                <c:pt idx="83">
                  <c:v>43055</c:v>
                </c:pt>
                <c:pt idx="84">
                  <c:v>43054</c:v>
                </c:pt>
                <c:pt idx="85">
                  <c:v>43053</c:v>
                </c:pt>
                <c:pt idx="86">
                  <c:v>43052</c:v>
                </c:pt>
                <c:pt idx="87">
                  <c:v>43049</c:v>
                </c:pt>
                <c:pt idx="88">
                  <c:v>43048</c:v>
                </c:pt>
                <c:pt idx="89">
                  <c:v>43047</c:v>
                </c:pt>
                <c:pt idx="90">
                  <c:v>43046</c:v>
                </c:pt>
                <c:pt idx="91">
                  <c:v>43045</c:v>
                </c:pt>
                <c:pt idx="92">
                  <c:v>43042</c:v>
                </c:pt>
                <c:pt idx="93">
                  <c:v>43041</c:v>
                </c:pt>
                <c:pt idx="94">
                  <c:v>43040</c:v>
                </c:pt>
                <c:pt idx="95">
                  <c:v>43039</c:v>
                </c:pt>
                <c:pt idx="96">
                  <c:v>43038</c:v>
                </c:pt>
                <c:pt idx="97">
                  <c:v>43035</c:v>
                </c:pt>
                <c:pt idx="98">
                  <c:v>43034</c:v>
                </c:pt>
                <c:pt idx="99">
                  <c:v>43033</c:v>
                </c:pt>
                <c:pt idx="100">
                  <c:v>43032</c:v>
                </c:pt>
                <c:pt idx="101">
                  <c:v>43031</c:v>
                </c:pt>
                <c:pt idx="102">
                  <c:v>43028</c:v>
                </c:pt>
                <c:pt idx="103">
                  <c:v>43027</c:v>
                </c:pt>
                <c:pt idx="104">
                  <c:v>43026</c:v>
                </c:pt>
                <c:pt idx="105">
                  <c:v>43025</c:v>
                </c:pt>
                <c:pt idx="106">
                  <c:v>43024</c:v>
                </c:pt>
                <c:pt idx="107">
                  <c:v>43021</c:v>
                </c:pt>
                <c:pt idx="108">
                  <c:v>43020</c:v>
                </c:pt>
                <c:pt idx="109">
                  <c:v>43019</c:v>
                </c:pt>
                <c:pt idx="110">
                  <c:v>43018</c:v>
                </c:pt>
                <c:pt idx="111">
                  <c:v>43017</c:v>
                </c:pt>
                <c:pt idx="112">
                  <c:v>43014</c:v>
                </c:pt>
                <c:pt idx="113">
                  <c:v>43013</c:v>
                </c:pt>
                <c:pt idx="114">
                  <c:v>43012</c:v>
                </c:pt>
                <c:pt idx="115">
                  <c:v>43011</c:v>
                </c:pt>
                <c:pt idx="116">
                  <c:v>43010</c:v>
                </c:pt>
                <c:pt idx="117">
                  <c:v>43007</c:v>
                </c:pt>
                <c:pt idx="118">
                  <c:v>43006</c:v>
                </c:pt>
                <c:pt idx="119">
                  <c:v>43005</c:v>
                </c:pt>
                <c:pt idx="120">
                  <c:v>43004</c:v>
                </c:pt>
                <c:pt idx="121">
                  <c:v>43003</c:v>
                </c:pt>
                <c:pt idx="122">
                  <c:v>43000</c:v>
                </c:pt>
                <c:pt idx="123">
                  <c:v>42999</c:v>
                </c:pt>
                <c:pt idx="124">
                  <c:v>42998</c:v>
                </c:pt>
                <c:pt idx="125">
                  <c:v>42997</c:v>
                </c:pt>
                <c:pt idx="126">
                  <c:v>42996</c:v>
                </c:pt>
                <c:pt idx="127">
                  <c:v>42993</c:v>
                </c:pt>
                <c:pt idx="128">
                  <c:v>42992</c:v>
                </c:pt>
                <c:pt idx="129">
                  <c:v>42991</c:v>
                </c:pt>
                <c:pt idx="130">
                  <c:v>42990</c:v>
                </c:pt>
                <c:pt idx="131">
                  <c:v>42989</c:v>
                </c:pt>
                <c:pt idx="132">
                  <c:v>42986</c:v>
                </c:pt>
                <c:pt idx="133">
                  <c:v>42985</c:v>
                </c:pt>
                <c:pt idx="134">
                  <c:v>42984</c:v>
                </c:pt>
                <c:pt idx="135">
                  <c:v>42983</c:v>
                </c:pt>
                <c:pt idx="136">
                  <c:v>42982</c:v>
                </c:pt>
                <c:pt idx="137">
                  <c:v>42979</c:v>
                </c:pt>
                <c:pt idx="138">
                  <c:v>42978</c:v>
                </c:pt>
                <c:pt idx="139">
                  <c:v>42977</c:v>
                </c:pt>
                <c:pt idx="140">
                  <c:v>42976</c:v>
                </c:pt>
                <c:pt idx="141">
                  <c:v>42972</c:v>
                </c:pt>
                <c:pt idx="142">
                  <c:v>42971</c:v>
                </c:pt>
                <c:pt idx="143">
                  <c:v>42970</c:v>
                </c:pt>
                <c:pt idx="144">
                  <c:v>42969</c:v>
                </c:pt>
                <c:pt idx="145">
                  <c:v>42968</c:v>
                </c:pt>
                <c:pt idx="146">
                  <c:v>42965</c:v>
                </c:pt>
                <c:pt idx="147">
                  <c:v>42964</c:v>
                </c:pt>
                <c:pt idx="148">
                  <c:v>42963</c:v>
                </c:pt>
                <c:pt idx="149">
                  <c:v>42962</c:v>
                </c:pt>
                <c:pt idx="150">
                  <c:v>42961</c:v>
                </c:pt>
                <c:pt idx="151">
                  <c:v>42958</c:v>
                </c:pt>
                <c:pt idx="152">
                  <c:v>42957</c:v>
                </c:pt>
                <c:pt idx="153">
                  <c:v>42956</c:v>
                </c:pt>
                <c:pt idx="154">
                  <c:v>42955</c:v>
                </c:pt>
                <c:pt idx="155">
                  <c:v>42954</c:v>
                </c:pt>
                <c:pt idx="156">
                  <c:v>42951</c:v>
                </c:pt>
                <c:pt idx="157">
                  <c:v>42950</c:v>
                </c:pt>
                <c:pt idx="158">
                  <c:v>42949</c:v>
                </c:pt>
                <c:pt idx="159">
                  <c:v>42948</c:v>
                </c:pt>
                <c:pt idx="160">
                  <c:v>42947</c:v>
                </c:pt>
                <c:pt idx="161">
                  <c:v>42944</c:v>
                </c:pt>
                <c:pt idx="162">
                  <c:v>42943</c:v>
                </c:pt>
                <c:pt idx="163">
                  <c:v>42942</c:v>
                </c:pt>
                <c:pt idx="164">
                  <c:v>42941</c:v>
                </c:pt>
                <c:pt idx="165">
                  <c:v>42940</c:v>
                </c:pt>
                <c:pt idx="166">
                  <c:v>42937</c:v>
                </c:pt>
                <c:pt idx="167">
                  <c:v>42936</c:v>
                </c:pt>
                <c:pt idx="168">
                  <c:v>42935</c:v>
                </c:pt>
                <c:pt idx="169">
                  <c:v>42934</c:v>
                </c:pt>
                <c:pt idx="170">
                  <c:v>42933</c:v>
                </c:pt>
                <c:pt idx="171">
                  <c:v>42930</c:v>
                </c:pt>
                <c:pt idx="172">
                  <c:v>42929</c:v>
                </c:pt>
                <c:pt idx="173">
                  <c:v>42928</c:v>
                </c:pt>
                <c:pt idx="174">
                  <c:v>42927</c:v>
                </c:pt>
                <c:pt idx="175">
                  <c:v>42926</c:v>
                </c:pt>
                <c:pt idx="176">
                  <c:v>42923</c:v>
                </c:pt>
                <c:pt idx="177">
                  <c:v>42922</c:v>
                </c:pt>
                <c:pt idx="178">
                  <c:v>42921</c:v>
                </c:pt>
                <c:pt idx="179">
                  <c:v>42920</c:v>
                </c:pt>
                <c:pt idx="180">
                  <c:v>42919</c:v>
                </c:pt>
                <c:pt idx="181">
                  <c:v>42916</c:v>
                </c:pt>
                <c:pt idx="182">
                  <c:v>42915</c:v>
                </c:pt>
                <c:pt idx="183">
                  <c:v>42914</c:v>
                </c:pt>
                <c:pt idx="184">
                  <c:v>42913</c:v>
                </c:pt>
                <c:pt idx="185">
                  <c:v>42912</c:v>
                </c:pt>
                <c:pt idx="186">
                  <c:v>42909</c:v>
                </c:pt>
                <c:pt idx="187">
                  <c:v>42908</c:v>
                </c:pt>
                <c:pt idx="188">
                  <c:v>42907</c:v>
                </c:pt>
                <c:pt idx="189">
                  <c:v>42906</c:v>
                </c:pt>
                <c:pt idx="190">
                  <c:v>42905</c:v>
                </c:pt>
                <c:pt idx="191">
                  <c:v>42902</c:v>
                </c:pt>
                <c:pt idx="192">
                  <c:v>42901</c:v>
                </c:pt>
                <c:pt idx="193">
                  <c:v>42900</c:v>
                </c:pt>
                <c:pt idx="194">
                  <c:v>42899</c:v>
                </c:pt>
                <c:pt idx="195">
                  <c:v>42898</c:v>
                </c:pt>
                <c:pt idx="196">
                  <c:v>42895</c:v>
                </c:pt>
                <c:pt idx="197">
                  <c:v>42894</c:v>
                </c:pt>
                <c:pt idx="198">
                  <c:v>42893</c:v>
                </c:pt>
                <c:pt idx="199">
                  <c:v>42892</c:v>
                </c:pt>
                <c:pt idx="200">
                  <c:v>42891</c:v>
                </c:pt>
                <c:pt idx="201">
                  <c:v>42888</c:v>
                </c:pt>
                <c:pt idx="202">
                  <c:v>42887</c:v>
                </c:pt>
                <c:pt idx="203">
                  <c:v>42886</c:v>
                </c:pt>
                <c:pt idx="204">
                  <c:v>42885</c:v>
                </c:pt>
                <c:pt idx="205">
                  <c:v>42881</c:v>
                </c:pt>
                <c:pt idx="206">
                  <c:v>42880</c:v>
                </c:pt>
                <c:pt idx="207">
                  <c:v>42879</c:v>
                </c:pt>
                <c:pt idx="208">
                  <c:v>42878</c:v>
                </c:pt>
                <c:pt idx="209">
                  <c:v>42877</c:v>
                </c:pt>
                <c:pt idx="210">
                  <c:v>42874</c:v>
                </c:pt>
                <c:pt idx="211">
                  <c:v>42873</c:v>
                </c:pt>
                <c:pt idx="212">
                  <c:v>42872</c:v>
                </c:pt>
                <c:pt idx="213">
                  <c:v>42871</c:v>
                </c:pt>
                <c:pt idx="214">
                  <c:v>42870</c:v>
                </c:pt>
                <c:pt idx="215">
                  <c:v>42867</c:v>
                </c:pt>
                <c:pt idx="216">
                  <c:v>42866</c:v>
                </c:pt>
                <c:pt idx="217">
                  <c:v>42865</c:v>
                </c:pt>
                <c:pt idx="218">
                  <c:v>42864</c:v>
                </c:pt>
                <c:pt idx="219">
                  <c:v>42863</c:v>
                </c:pt>
                <c:pt idx="220">
                  <c:v>42860</c:v>
                </c:pt>
                <c:pt idx="221">
                  <c:v>42859</c:v>
                </c:pt>
                <c:pt idx="222">
                  <c:v>42858</c:v>
                </c:pt>
                <c:pt idx="223">
                  <c:v>42857</c:v>
                </c:pt>
                <c:pt idx="224">
                  <c:v>42853</c:v>
                </c:pt>
                <c:pt idx="225">
                  <c:v>42852</c:v>
                </c:pt>
                <c:pt idx="226">
                  <c:v>42851</c:v>
                </c:pt>
                <c:pt idx="227">
                  <c:v>42850</c:v>
                </c:pt>
                <c:pt idx="228">
                  <c:v>42849</c:v>
                </c:pt>
                <c:pt idx="229">
                  <c:v>42846</c:v>
                </c:pt>
                <c:pt idx="230">
                  <c:v>42845</c:v>
                </c:pt>
                <c:pt idx="231">
                  <c:v>42844</c:v>
                </c:pt>
                <c:pt idx="232">
                  <c:v>42843</c:v>
                </c:pt>
                <c:pt idx="233">
                  <c:v>42838</c:v>
                </c:pt>
                <c:pt idx="234">
                  <c:v>42837</c:v>
                </c:pt>
                <c:pt idx="235">
                  <c:v>42836</c:v>
                </c:pt>
                <c:pt idx="236">
                  <c:v>42835</c:v>
                </c:pt>
                <c:pt idx="237">
                  <c:v>42832</c:v>
                </c:pt>
                <c:pt idx="238">
                  <c:v>42831</c:v>
                </c:pt>
                <c:pt idx="239">
                  <c:v>42830</c:v>
                </c:pt>
                <c:pt idx="240">
                  <c:v>42829</c:v>
                </c:pt>
                <c:pt idx="241">
                  <c:v>42828</c:v>
                </c:pt>
                <c:pt idx="242">
                  <c:v>42825</c:v>
                </c:pt>
                <c:pt idx="243">
                  <c:v>42824</c:v>
                </c:pt>
                <c:pt idx="244">
                  <c:v>42823</c:v>
                </c:pt>
                <c:pt idx="245">
                  <c:v>42822</c:v>
                </c:pt>
                <c:pt idx="246">
                  <c:v>42821</c:v>
                </c:pt>
                <c:pt idx="247">
                  <c:v>42818</c:v>
                </c:pt>
                <c:pt idx="248">
                  <c:v>42817</c:v>
                </c:pt>
                <c:pt idx="249">
                  <c:v>42816</c:v>
                </c:pt>
                <c:pt idx="250">
                  <c:v>42815</c:v>
                </c:pt>
                <c:pt idx="251">
                  <c:v>42814</c:v>
                </c:pt>
                <c:pt idx="252">
                  <c:v>42811</c:v>
                </c:pt>
                <c:pt idx="253">
                  <c:v>42810</c:v>
                </c:pt>
                <c:pt idx="254">
                  <c:v>42809</c:v>
                </c:pt>
                <c:pt idx="255">
                  <c:v>42808</c:v>
                </c:pt>
                <c:pt idx="256">
                  <c:v>42807</c:v>
                </c:pt>
                <c:pt idx="257">
                  <c:v>42804</c:v>
                </c:pt>
                <c:pt idx="258">
                  <c:v>42803</c:v>
                </c:pt>
                <c:pt idx="259">
                  <c:v>42802</c:v>
                </c:pt>
                <c:pt idx="260">
                  <c:v>42801</c:v>
                </c:pt>
                <c:pt idx="261">
                  <c:v>42800</c:v>
                </c:pt>
                <c:pt idx="262">
                  <c:v>42797</c:v>
                </c:pt>
                <c:pt idx="263">
                  <c:v>42796</c:v>
                </c:pt>
                <c:pt idx="264">
                  <c:v>42795</c:v>
                </c:pt>
                <c:pt idx="265">
                  <c:v>42794</c:v>
                </c:pt>
                <c:pt idx="266">
                  <c:v>42793</c:v>
                </c:pt>
                <c:pt idx="267">
                  <c:v>42790</c:v>
                </c:pt>
                <c:pt idx="268">
                  <c:v>42789</c:v>
                </c:pt>
                <c:pt idx="269">
                  <c:v>42788</c:v>
                </c:pt>
                <c:pt idx="270">
                  <c:v>42787</c:v>
                </c:pt>
                <c:pt idx="271">
                  <c:v>42786</c:v>
                </c:pt>
                <c:pt idx="272">
                  <c:v>42783</c:v>
                </c:pt>
                <c:pt idx="273">
                  <c:v>42782</c:v>
                </c:pt>
                <c:pt idx="274">
                  <c:v>42781</c:v>
                </c:pt>
                <c:pt idx="275">
                  <c:v>42780</c:v>
                </c:pt>
                <c:pt idx="276">
                  <c:v>42779</c:v>
                </c:pt>
                <c:pt idx="277">
                  <c:v>42776</c:v>
                </c:pt>
                <c:pt idx="278">
                  <c:v>42775</c:v>
                </c:pt>
                <c:pt idx="279">
                  <c:v>42774</c:v>
                </c:pt>
                <c:pt idx="280">
                  <c:v>42773</c:v>
                </c:pt>
                <c:pt idx="281">
                  <c:v>42772</c:v>
                </c:pt>
                <c:pt idx="282">
                  <c:v>42769</c:v>
                </c:pt>
                <c:pt idx="283">
                  <c:v>42768</c:v>
                </c:pt>
                <c:pt idx="284">
                  <c:v>42767</c:v>
                </c:pt>
                <c:pt idx="285">
                  <c:v>42766</c:v>
                </c:pt>
                <c:pt idx="286">
                  <c:v>42765</c:v>
                </c:pt>
                <c:pt idx="287">
                  <c:v>42762</c:v>
                </c:pt>
                <c:pt idx="288">
                  <c:v>42761</c:v>
                </c:pt>
                <c:pt idx="289">
                  <c:v>42760</c:v>
                </c:pt>
                <c:pt idx="290">
                  <c:v>42759</c:v>
                </c:pt>
                <c:pt idx="291">
                  <c:v>42758</c:v>
                </c:pt>
                <c:pt idx="292">
                  <c:v>42755</c:v>
                </c:pt>
                <c:pt idx="293">
                  <c:v>42754</c:v>
                </c:pt>
                <c:pt idx="294">
                  <c:v>42753</c:v>
                </c:pt>
                <c:pt idx="295">
                  <c:v>42752</c:v>
                </c:pt>
                <c:pt idx="296">
                  <c:v>42751</c:v>
                </c:pt>
                <c:pt idx="297">
                  <c:v>42748</c:v>
                </c:pt>
                <c:pt idx="298">
                  <c:v>42747</c:v>
                </c:pt>
                <c:pt idx="299">
                  <c:v>42746</c:v>
                </c:pt>
                <c:pt idx="300">
                  <c:v>42745</c:v>
                </c:pt>
                <c:pt idx="301">
                  <c:v>42744</c:v>
                </c:pt>
                <c:pt idx="302">
                  <c:v>42741</c:v>
                </c:pt>
                <c:pt idx="303">
                  <c:v>42740</c:v>
                </c:pt>
                <c:pt idx="304">
                  <c:v>42739</c:v>
                </c:pt>
                <c:pt idx="305">
                  <c:v>42738</c:v>
                </c:pt>
              </c:numCache>
            </c:numRef>
          </c:cat>
          <c:val>
            <c:numRef>
              <c:f>期货库存!$C$4:$C$309</c:f>
              <c:numCache>
                <c:formatCode>###,###,###,###,##0.00</c:formatCode>
                <c:ptCount val="306"/>
                <c:pt idx="0">
                  <c:v>484675</c:v>
                </c:pt>
                <c:pt idx="1">
                  <c:v>485700</c:v>
                </c:pt>
                <c:pt idx="2">
                  <c:v>485875</c:v>
                </c:pt>
                <c:pt idx="3">
                  <c:v>485950</c:v>
                </c:pt>
                <c:pt idx="4">
                  <c:v>487125</c:v>
                </c:pt>
                <c:pt idx="5">
                  <c:v>489550</c:v>
                </c:pt>
                <c:pt idx="6">
                  <c:v>490150</c:v>
                </c:pt>
                <c:pt idx="7">
                  <c:v>491050</c:v>
                </c:pt>
                <c:pt idx="8">
                  <c:v>492125</c:v>
                </c:pt>
                <c:pt idx="9">
                  <c:v>493475</c:v>
                </c:pt>
                <c:pt idx="10">
                  <c:v>494025</c:v>
                </c:pt>
                <c:pt idx="11">
                  <c:v>494375</c:v>
                </c:pt>
                <c:pt idx="12">
                  <c:v>494725</c:v>
                </c:pt>
                <c:pt idx="13">
                  <c:v>495000</c:v>
                </c:pt>
                <c:pt idx="14">
                  <c:v>495025</c:v>
                </c:pt>
                <c:pt idx="15">
                  <c:v>495050</c:v>
                </c:pt>
                <c:pt idx="16">
                  <c:v>495100</c:v>
                </c:pt>
                <c:pt idx="17">
                  <c:v>495225</c:v>
                </c:pt>
                <c:pt idx="18">
                  <c:v>495350</c:v>
                </c:pt>
                <c:pt idx="19">
                  <c:v>495450</c:v>
                </c:pt>
                <c:pt idx="20">
                  <c:v>496350</c:v>
                </c:pt>
                <c:pt idx="21">
                  <c:v>496600</c:v>
                </c:pt>
                <c:pt idx="22">
                  <c:v>496825</c:v>
                </c:pt>
                <c:pt idx="23">
                  <c:v>496850</c:v>
                </c:pt>
                <c:pt idx="24">
                  <c:v>496875</c:v>
                </c:pt>
                <c:pt idx="25">
                  <c:v>497700</c:v>
                </c:pt>
                <c:pt idx="26">
                  <c:v>498675</c:v>
                </c:pt>
                <c:pt idx="27">
                  <c:v>498800</c:v>
                </c:pt>
                <c:pt idx="28">
                  <c:v>499875</c:v>
                </c:pt>
                <c:pt idx="29">
                  <c:v>500025</c:v>
                </c:pt>
                <c:pt idx="30">
                  <c:v>500200</c:v>
                </c:pt>
                <c:pt idx="31">
                  <c:v>502350</c:v>
                </c:pt>
                <c:pt idx="32">
                  <c:v>502875</c:v>
                </c:pt>
                <c:pt idx="33">
                  <c:v>505825</c:v>
                </c:pt>
                <c:pt idx="34">
                  <c:v>506150</c:v>
                </c:pt>
                <c:pt idx="35">
                  <c:v>507050</c:v>
                </c:pt>
                <c:pt idx="36">
                  <c:v>511900</c:v>
                </c:pt>
                <c:pt idx="37">
                  <c:v>512900</c:v>
                </c:pt>
                <c:pt idx="38">
                  <c:v>514300</c:v>
                </c:pt>
                <c:pt idx="39">
                  <c:v>515775</c:v>
                </c:pt>
                <c:pt idx="40">
                  <c:v>517325</c:v>
                </c:pt>
                <c:pt idx="41">
                  <c:v>517450</c:v>
                </c:pt>
                <c:pt idx="42">
                  <c:v>517875</c:v>
                </c:pt>
                <c:pt idx="43">
                  <c:v>518150</c:v>
                </c:pt>
                <c:pt idx="44">
                  <c:v>518350</c:v>
                </c:pt>
                <c:pt idx="45">
                  <c:v>518475</c:v>
                </c:pt>
                <c:pt idx="46">
                  <c:v>518550</c:v>
                </c:pt>
                <c:pt idx="47">
                  <c:v>518575</c:v>
                </c:pt>
                <c:pt idx="48">
                  <c:v>518625</c:v>
                </c:pt>
                <c:pt idx="49">
                  <c:v>518775</c:v>
                </c:pt>
                <c:pt idx="50">
                  <c:v>519025</c:v>
                </c:pt>
                <c:pt idx="51">
                  <c:v>519175</c:v>
                </c:pt>
                <c:pt idx="52">
                  <c:v>519325</c:v>
                </c:pt>
                <c:pt idx="53">
                  <c:v>519325</c:v>
                </c:pt>
                <c:pt idx="54">
                  <c:v>519475</c:v>
                </c:pt>
                <c:pt idx="55">
                  <c:v>520275</c:v>
                </c:pt>
                <c:pt idx="56">
                  <c:v>520300</c:v>
                </c:pt>
                <c:pt idx="57">
                  <c:v>520325</c:v>
                </c:pt>
                <c:pt idx="58">
                  <c:v>520375</c:v>
                </c:pt>
                <c:pt idx="59">
                  <c:v>520575</c:v>
                </c:pt>
                <c:pt idx="60">
                  <c:v>520800</c:v>
                </c:pt>
                <c:pt idx="61">
                  <c:v>521175</c:v>
                </c:pt>
                <c:pt idx="62">
                  <c:v>521450</c:v>
                </c:pt>
                <c:pt idx="63">
                  <c:v>524700</c:v>
                </c:pt>
                <c:pt idx="64">
                  <c:v>524875</c:v>
                </c:pt>
                <c:pt idx="65">
                  <c:v>525225</c:v>
                </c:pt>
                <c:pt idx="66">
                  <c:v>526850</c:v>
                </c:pt>
                <c:pt idx="67">
                  <c:v>527175</c:v>
                </c:pt>
                <c:pt idx="68">
                  <c:v>529600</c:v>
                </c:pt>
                <c:pt idx="69">
                  <c:v>530575</c:v>
                </c:pt>
                <c:pt idx="70">
                  <c:v>531325</c:v>
                </c:pt>
                <c:pt idx="71">
                  <c:v>531600</c:v>
                </c:pt>
                <c:pt idx="72">
                  <c:v>535925</c:v>
                </c:pt>
                <c:pt idx="73">
                  <c:v>536575</c:v>
                </c:pt>
                <c:pt idx="74">
                  <c:v>536850</c:v>
                </c:pt>
                <c:pt idx="75">
                  <c:v>537625</c:v>
                </c:pt>
                <c:pt idx="76">
                  <c:v>538600</c:v>
                </c:pt>
                <c:pt idx="77">
                  <c:v>539650</c:v>
                </c:pt>
                <c:pt idx="78">
                  <c:v>540050</c:v>
                </c:pt>
                <c:pt idx="79">
                  <c:v>540325</c:v>
                </c:pt>
                <c:pt idx="80">
                  <c:v>542350</c:v>
                </c:pt>
                <c:pt idx="81">
                  <c:v>542575</c:v>
                </c:pt>
                <c:pt idx="82">
                  <c:v>543400</c:v>
                </c:pt>
                <c:pt idx="83">
                  <c:v>543450</c:v>
                </c:pt>
                <c:pt idx="84">
                  <c:v>543750</c:v>
                </c:pt>
                <c:pt idx="85">
                  <c:v>544050</c:v>
                </c:pt>
                <c:pt idx="86">
                  <c:v>544300</c:v>
                </c:pt>
                <c:pt idx="87">
                  <c:v>544700</c:v>
                </c:pt>
                <c:pt idx="88">
                  <c:v>545200</c:v>
                </c:pt>
                <c:pt idx="89">
                  <c:v>546475</c:v>
                </c:pt>
                <c:pt idx="90">
                  <c:v>546575</c:v>
                </c:pt>
                <c:pt idx="91">
                  <c:v>546600</c:v>
                </c:pt>
                <c:pt idx="92">
                  <c:v>546875</c:v>
                </c:pt>
                <c:pt idx="93">
                  <c:v>547350</c:v>
                </c:pt>
                <c:pt idx="94">
                  <c:v>547775</c:v>
                </c:pt>
                <c:pt idx="95">
                  <c:v>548550</c:v>
                </c:pt>
                <c:pt idx="96">
                  <c:v>550050</c:v>
                </c:pt>
                <c:pt idx="97">
                  <c:v>550625</c:v>
                </c:pt>
                <c:pt idx="98">
                  <c:v>550675</c:v>
                </c:pt>
                <c:pt idx="99">
                  <c:v>551200</c:v>
                </c:pt>
                <c:pt idx="100">
                  <c:v>551550</c:v>
                </c:pt>
                <c:pt idx="101">
                  <c:v>553150</c:v>
                </c:pt>
                <c:pt idx="102">
                  <c:v>553525</c:v>
                </c:pt>
                <c:pt idx="103">
                  <c:v>556350</c:v>
                </c:pt>
                <c:pt idx="104">
                  <c:v>556700</c:v>
                </c:pt>
                <c:pt idx="105">
                  <c:v>557100</c:v>
                </c:pt>
                <c:pt idx="106">
                  <c:v>557175</c:v>
                </c:pt>
                <c:pt idx="107">
                  <c:v>559225</c:v>
                </c:pt>
                <c:pt idx="108">
                  <c:v>559250</c:v>
                </c:pt>
                <c:pt idx="109">
                  <c:v>559450</c:v>
                </c:pt>
                <c:pt idx="110">
                  <c:v>559675</c:v>
                </c:pt>
                <c:pt idx="111">
                  <c:v>560275</c:v>
                </c:pt>
                <c:pt idx="112">
                  <c:v>561950</c:v>
                </c:pt>
                <c:pt idx="113">
                  <c:v>562350</c:v>
                </c:pt>
                <c:pt idx="114">
                  <c:v>562575</c:v>
                </c:pt>
                <c:pt idx="115">
                  <c:v>562825</c:v>
                </c:pt>
                <c:pt idx="116">
                  <c:v>563200</c:v>
                </c:pt>
                <c:pt idx="117">
                  <c:v>565475</c:v>
                </c:pt>
                <c:pt idx="118">
                  <c:v>565650</c:v>
                </c:pt>
                <c:pt idx="119">
                  <c:v>566775</c:v>
                </c:pt>
                <c:pt idx="120">
                  <c:v>566850</c:v>
                </c:pt>
                <c:pt idx="121">
                  <c:v>567125</c:v>
                </c:pt>
                <c:pt idx="122">
                  <c:v>568550</c:v>
                </c:pt>
                <c:pt idx="123">
                  <c:v>570575</c:v>
                </c:pt>
                <c:pt idx="124">
                  <c:v>571675</c:v>
                </c:pt>
                <c:pt idx="125">
                  <c:v>572625</c:v>
                </c:pt>
                <c:pt idx="126">
                  <c:v>572775</c:v>
                </c:pt>
                <c:pt idx="127">
                  <c:v>572850</c:v>
                </c:pt>
                <c:pt idx="128">
                  <c:v>574150</c:v>
                </c:pt>
                <c:pt idx="129">
                  <c:v>574375</c:v>
                </c:pt>
                <c:pt idx="130">
                  <c:v>574550</c:v>
                </c:pt>
                <c:pt idx="131">
                  <c:v>574925</c:v>
                </c:pt>
                <c:pt idx="132">
                  <c:v>575500</c:v>
                </c:pt>
                <c:pt idx="133">
                  <c:v>576375</c:v>
                </c:pt>
                <c:pt idx="134">
                  <c:v>580300</c:v>
                </c:pt>
                <c:pt idx="135">
                  <c:v>581275</c:v>
                </c:pt>
                <c:pt idx="136">
                  <c:v>583200</c:v>
                </c:pt>
                <c:pt idx="137">
                  <c:v>583500</c:v>
                </c:pt>
                <c:pt idx="138">
                  <c:v>583975</c:v>
                </c:pt>
                <c:pt idx="139">
                  <c:v>584650</c:v>
                </c:pt>
                <c:pt idx="140">
                  <c:v>585625</c:v>
                </c:pt>
                <c:pt idx="141">
                  <c:v>588800</c:v>
                </c:pt>
                <c:pt idx="142">
                  <c:v>589425</c:v>
                </c:pt>
                <c:pt idx="143">
                  <c:v>590100</c:v>
                </c:pt>
                <c:pt idx="144">
                  <c:v>589175</c:v>
                </c:pt>
                <c:pt idx="145">
                  <c:v>581450</c:v>
                </c:pt>
                <c:pt idx="146">
                  <c:v>572525</c:v>
                </c:pt>
                <c:pt idx="147">
                  <c:v>572825</c:v>
                </c:pt>
                <c:pt idx="148">
                  <c:v>573500</c:v>
                </c:pt>
                <c:pt idx="149">
                  <c:v>573975</c:v>
                </c:pt>
                <c:pt idx="150">
                  <c:v>575200</c:v>
                </c:pt>
                <c:pt idx="151">
                  <c:v>577275</c:v>
                </c:pt>
                <c:pt idx="152">
                  <c:v>578625</c:v>
                </c:pt>
                <c:pt idx="153">
                  <c:v>583175</c:v>
                </c:pt>
                <c:pt idx="154">
                  <c:v>585550</c:v>
                </c:pt>
                <c:pt idx="155">
                  <c:v>589275</c:v>
                </c:pt>
                <c:pt idx="156">
                  <c:v>593450</c:v>
                </c:pt>
                <c:pt idx="157">
                  <c:v>596950</c:v>
                </c:pt>
                <c:pt idx="158">
                  <c:v>600875</c:v>
                </c:pt>
                <c:pt idx="159">
                  <c:v>603600</c:v>
                </c:pt>
                <c:pt idx="160">
                  <c:v>606325</c:v>
                </c:pt>
                <c:pt idx="161">
                  <c:v>610375</c:v>
                </c:pt>
                <c:pt idx="162">
                  <c:v>613675</c:v>
                </c:pt>
                <c:pt idx="163">
                  <c:v>616000</c:v>
                </c:pt>
                <c:pt idx="164">
                  <c:v>617750</c:v>
                </c:pt>
                <c:pt idx="165">
                  <c:v>589200</c:v>
                </c:pt>
                <c:pt idx="166">
                  <c:v>591375</c:v>
                </c:pt>
                <c:pt idx="167">
                  <c:v>595450</c:v>
                </c:pt>
                <c:pt idx="168">
                  <c:v>598750</c:v>
                </c:pt>
                <c:pt idx="169">
                  <c:v>600525</c:v>
                </c:pt>
                <c:pt idx="170">
                  <c:v>602150</c:v>
                </c:pt>
                <c:pt idx="171">
                  <c:v>603750</c:v>
                </c:pt>
                <c:pt idx="172">
                  <c:v>605775</c:v>
                </c:pt>
                <c:pt idx="173">
                  <c:v>608700</c:v>
                </c:pt>
                <c:pt idx="174">
                  <c:v>589375</c:v>
                </c:pt>
                <c:pt idx="175">
                  <c:v>590650</c:v>
                </c:pt>
                <c:pt idx="176">
                  <c:v>592500</c:v>
                </c:pt>
                <c:pt idx="177">
                  <c:v>594675</c:v>
                </c:pt>
                <c:pt idx="178">
                  <c:v>596900</c:v>
                </c:pt>
                <c:pt idx="179">
                  <c:v>599225</c:v>
                </c:pt>
                <c:pt idx="180">
                  <c:v>601825</c:v>
                </c:pt>
                <c:pt idx="181">
                  <c:v>603650</c:v>
                </c:pt>
                <c:pt idx="182">
                  <c:v>605475</c:v>
                </c:pt>
                <c:pt idx="183">
                  <c:v>606250</c:v>
                </c:pt>
                <c:pt idx="184">
                  <c:v>606900</c:v>
                </c:pt>
                <c:pt idx="185">
                  <c:v>609225</c:v>
                </c:pt>
                <c:pt idx="186">
                  <c:v>611425</c:v>
                </c:pt>
                <c:pt idx="187">
                  <c:v>613000</c:v>
                </c:pt>
                <c:pt idx="188">
                  <c:v>617500</c:v>
                </c:pt>
                <c:pt idx="189">
                  <c:v>618450</c:v>
                </c:pt>
                <c:pt idx="190">
                  <c:v>620250</c:v>
                </c:pt>
                <c:pt idx="191">
                  <c:v>623250</c:v>
                </c:pt>
                <c:pt idx="192">
                  <c:v>625425</c:v>
                </c:pt>
                <c:pt idx="193">
                  <c:v>626325</c:v>
                </c:pt>
                <c:pt idx="194">
                  <c:v>629125</c:v>
                </c:pt>
                <c:pt idx="195">
                  <c:v>631325</c:v>
                </c:pt>
                <c:pt idx="196">
                  <c:v>633575</c:v>
                </c:pt>
                <c:pt idx="197">
                  <c:v>635850</c:v>
                </c:pt>
                <c:pt idx="198">
                  <c:v>638150</c:v>
                </c:pt>
                <c:pt idx="199">
                  <c:v>641000</c:v>
                </c:pt>
                <c:pt idx="200">
                  <c:v>641000</c:v>
                </c:pt>
                <c:pt idx="201">
                  <c:v>643275</c:v>
                </c:pt>
                <c:pt idx="202">
                  <c:v>646500</c:v>
                </c:pt>
                <c:pt idx="203">
                  <c:v>649575</c:v>
                </c:pt>
                <c:pt idx="204">
                  <c:v>655125</c:v>
                </c:pt>
                <c:pt idx="205">
                  <c:v>657650</c:v>
                </c:pt>
                <c:pt idx="206">
                  <c:v>657650</c:v>
                </c:pt>
                <c:pt idx="207">
                  <c:v>661100</c:v>
                </c:pt>
                <c:pt idx="208">
                  <c:v>663450</c:v>
                </c:pt>
                <c:pt idx="209">
                  <c:v>665775</c:v>
                </c:pt>
                <c:pt idx="210">
                  <c:v>668325</c:v>
                </c:pt>
                <c:pt idx="211">
                  <c:v>670825</c:v>
                </c:pt>
                <c:pt idx="212">
                  <c:v>673375</c:v>
                </c:pt>
                <c:pt idx="213">
                  <c:v>676150</c:v>
                </c:pt>
                <c:pt idx="214">
                  <c:v>678775</c:v>
                </c:pt>
                <c:pt idx="215">
                  <c:v>681625</c:v>
                </c:pt>
                <c:pt idx="216">
                  <c:v>685025</c:v>
                </c:pt>
                <c:pt idx="217">
                  <c:v>687350</c:v>
                </c:pt>
                <c:pt idx="218">
                  <c:v>689425</c:v>
                </c:pt>
                <c:pt idx="219">
                  <c:v>691925</c:v>
                </c:pt>
                <c:pt idx="220">
                  <c:v>694225</c:v>
                </c:pt>
                <c:pt idx="221">
                  <c:v>696800</c:v>
                </c:pt>
                <c:pt idx="222">
                  <c:v>698700</c:v>
                </c:pt>
                <c:pt idx="223">
                  <c:v>703500</c:v>
                </c:pt>
                <c:pt idx="224">
                  <c:v>705825</c:v>
                </c:pt>
                <c:pt idx="225">
                  <c:v>705900</c:v>
                </c:pt>
                <c:pt idx="226">
                  <c:v>708300</c:v>
                </c:pt>
                <c:pt idx="227">
                  <c:v>710650</c:v>
                </c:pt>
                <c:pt idx="228">
                  <c:v>713075</c:v>
                </c:pt>
                <c:pt idx="229">
                  <c:v>715925</c:v>
                </c:pt>
                <c:pt idx="230">
                  <c:v>718750</c:v>
                </c:pt>
                <c:pt idx="231">
                  <c:v>721475</c:v>
                </c:pt>
                <c:pt idx="232">
                  <c:v>724100</c:v>
                </c:pt>
                <c:pt idx="233">
                  <c:v>727250</c:v>
                </c:pt>
                <c:pt idx="234">
                  <c:v>731150</c:v>
                </c:pt>
                <c:pt idx="235">
                  <c:v>733850</c:v>
                </c:pt>
                <c:pt idx="236">
                  <c:v>738000</c:v>
                </c:pt>
                <c:pt idx="237">
                  <c:v>742925</c:v>
                </c:pt>
                <c:pt idx="238">
                  <c:v>747725</c:v>
                </c:pt>
                <c:pt idx="239">
                  <c:v>750375</c:v>
                </c:pt>
                <c:pt idx="240">
                  <c:v>753025</c:v>
                </c:pt>
                <c:pt idx="241">
                  <c:v>756250</c:v>
                </c:pt>
                <c:pt idx="242">
                  <c:v>758675</c:v>
                </c:pt>
                <c:pt idx="243">
                  <c:v>761050</c:v>
                </c:pt>
                <c:pt idx="244">
                  <c:v>765175</c:v>
                </c:pt>
                <c:pt idx="245">
                  <c:v>767675</c:v>
                </c:pt>
                <c:pt idx="246">
                  <c:v>770100</c:v>
                </c:pt>
                <c:pt idx="247">
                  <c:v>773525</c:v>
                </c:pt>
                <c:pt idx="248">
                  <c:v>776375</c:v>
                </c:pt>
                <c:pt idx="249">
                  <c:v>779350</c:v>
                </c:pt>
                <c:pt idx="250">
                  <c:v>782575</c:v>
                </c:pt>
                <c:pt idx="251">
                  <c:v>785400</c:v>
                </c:pt>
                <c:pt idx="252">
                  <c:v>788025</c:v>
                </c:pt>
                <c:pt idx="253">
                  <c:v>790825</c:v>
                </c:pt>
                <c:pt idx="254">
                  <c:v>794675</c:v>
                </c:pt>
                <c:pt idx="255">
                  <c:v>797950</c:v>
                </c:pt>
                <c:pt idx="256">
                  <c:v>802650</c:v>
                </c:pt>
                <c:pt idx="257">
                  <c:v>806375</c:v>
                </c:pt>
                <c:pt idx="258">
                  <c:v>809625</c:v>
                </c:pt>
                <c:pt idx="259">
                  <c:v>813025</c:v>
                </c:pt>
                <c:pt idx="260">
                  <c:v>817850</c:v>
                </c:pt>
                <c:pt idx="261">
                  <c:v>820800</c:v>
                </c:pt>
                <c:pt idx="262">
                  <c:v>826650</c:v>
                </c:pt>
                <c:pt idx="263">
                  <c:v>831975</c:v>
                </c:pt>
                <c:pt idx="264">
                  <c:v>834675</c:v>
                </c:pt>
                <c:pt idx="265">
                  <c:v>838125</c:v>
                </c:pt>
                <c:pt idx="266">
                  <c:v>843250</c:v>
                </c:pt>
                <c:pt idx="267">
                  <c:v>845950</c:v>
                </c:pt>
                <c:pt idx="268">
                  <c:v>848275</c:v>
                </c:pt>
                <c:pt idx="269">
                  <c:v>851025</c:v>
                </c:pt>
                <c:pt idx="270">
                  <c:v>853750</c:v>
                </c:pt>
                <c:pt idx="271">
                  <c:v>857575</c:v>
                </c:pt>
                <c:pt idx="272">
                  <c:v>861150</c:v>
                </c:pt>
                <c:pt idx="273">
                  <c:v>863725</c:v>
                </c:pt>
                <c:pt idx="274">
                  <c:v>866900</c:v>
                </c:pt>
                <c:pt idx="275">
                  <c:v>873875</c:v>
                </c:pt>
                <c:pt idx="276">
                  <c:v>876500</c:v>
                </c:pt>
                <c:pt idx="277">
                  <c:v>878850</c:v>
                </c:pt>
                <c:pt idx="278">
                  <c:v>882375</c:v>
                </c:pt>
                <c:pt idx="279">
                  <c:v>886350</c:v>
                </c:pt>
                <c:pt idx="280">
                  <c:v>891375</c:v>
                </c:pt>
                <c:pt idx="281">
                  <c:v>895500</c:v>
                </c:pt>
                <c:pt idx="282">
                  <c:v>899025</c:v>
                </c:pt>
                <c:pt idx="283">
                  <c:v>902750</c:v>
                </c:pt>
                <c:pt idx="284">
                  <c:v>906925</c:v>
                </c:pt>
                <c:pt idx="285">
                  <c:v>911300</c:v>
                </c:pt>
                <c:pt idx="286">
                  <c:v>915625</c:v>
                </c:pt>
                <c:pt idx="287">
                  <c:v>922600</c:v>
                </c:pt>
                <c:pt idx="288">
                  <c:v>926250</c:v>
                </c:pt>
                <c:pt idx="289">
                  <c:v>930950</c:v>
                </c:pt>
                <c:pt idx="290">
                  <c:v>933900</c:v>
                </c:pt>
                <c:pt idx="291">
                  <c:v>938225</c:v>
                </c:pt>
                <c:pt idx="292">
                  <c:v>945850</c:v>
                </c:pt>
                <c:pt idx="293">
                  <c:v>948200</c:v>
                </c:pt>
                <c:pt idx="294">
                  <c:v>950575</c:v>
                </c:pt>
                <c:pt idx="295">
                  <c:v>953925</c:v>
                </c:pt>
                <c:pt idx="296">
                  <c:v>934050</c:v>
                </c:pt>
                <c:pt idx="297">
                  <c:v>936975</c:v>
                </c:pt>
                <c:pt idx="298">
                  <c:v>940725</c:v>
                </c:pt>
                <c:pt idx="299">
                  <c:v>944500</c:v>
                </c:pt>
                <c:pt idx="300">
                  <c:v>947950</c:v>
                </c:pt>
                <c:pt idx="301">
                  <c:v>951200</c:v>
                </c:pt>
                <c:pt idx="302">
                  <c:v>955450</c:v>
                </c:pt>
                <c:pt idx="303">
                  <c:v>959275</c:v>
                </c:pt>
                <c:pt idx="304">
                  <c:v>960800</c:v>
                </c:pt>
                <c:pt idx="305">
                  <c:v>966125</c:v>
                </c:pt>
              </c:numCache>
            </c:numRef>
          </c:val>
          <c:extLst xmlns:c16r2="http://schemas.microsoft.com/office/drawing/2015/06/chart">
            <c:ext xmlns:c16="http://schemas.microsoft.com/office/drawing/2014/chart" uri="{C3380CC4-5D6E-409C-BE32-E72D297353CC}">
              <c16:uniqueId val="{00000001-E5DC-4EF1-9BC3-CE8DCFB54B0F}"/>
            </c:ext>
          </c:extLst>
        </c:ser>
        <c:ser>
          <c:idx val="2"/>
          <c:order val="2"/>
          <c:tx>
            <c:v>北美洲</c:v>
          </c:tx>
          <c:spPr>
            <a:ln w="12700">
              <a:solidFill>
                <a:srgbClr val="002060"/>
              </a:solidFill>
            </a:ln>
          </c:spPr>
          <c:marker>
            <c:symbol val="none"/>
          </c:marker>
          <c:cat>
            <c:numRef>
              <c:f>期货库存!$A$4:$A$309</c:f>
              <c:numCache>
                <c:formatCode>yyyy\-mm\-dd;@</c:formatCode>
                <c:ptCount val="306"/>
                <c:pt idx="0">
                  <c:v>43175</c:v>
                </c:pt>
                <c:pt idx="1">
                  <c:v>43174</c:v>
                </c:pt>
                <c:pt idx="2">
                  <c:v>43173</c:v>
                </c:pt>
                <c:pt idx="3">
                  <c:v>43172</c:v>
                </c:pt>
                <c:pt idx="4">
                  <c:v>43171</c:v>
                </c:pt>
                <c:pt idx="5">
                  <c:v>43168</c:v>
                </c:pt>
                <c:pt idx="6">
                  <c:v>43167</c:v>
                </c:pt>
                <c:pt idx="7">
                  <c:v>43166</c:v>
                </c:pt>
                <c:pt idx="8">
                  <c:v>43165</c:v>
                </c:pt>
                <c:pt idx="9">
                  <c:v>43164</c:v>
                </c:pt>
                <c:pt idx="10">
                  <c:v>43161</c:v>
                </c:pt>
                <c:pt idx="11">
                  <c:v>43160</c:v>
                </c:pt>
                <c:pt idx="12">
                  <c:v>43159</c:v>
                </c:pt>
                <c:pt idx="13">
                  <c:v>43158</c:v>
                </c:pt>
                <c:pt idx="14">
                  <c:v>43157</c:v>
                </c:pt>
                <c:pt idx="15">
                  <c:v>43154</c:v>
                </c:pt>
                <c:pt idx="16">
                  <c:v>43153</c:v>
                </c:pt>
                <c:pt idx="17">
                  <c:v>43152</c:v>
                </c:pt>
                <c:pt idx="18">
                  <c:v>43151</c:v>
                </c:pt>
                <c:pt idx="19">
                  <c:v>43150</c:v>
                </c:pt>
                <c:pt idx="20">
                  <c:v>43147</c:v>
                </c:pt>
                <c:pt idx="21">
                  <c:v>43146</c:v>
                </c:pt>
                <c:pt idx="22">
                  <c:v>43145</c:v>
                </c:pt>
                <c:pt idx="23">
                  <c:v>43144</c:v>
                </c:pt>
                <c:pt idx="24">
                  <c:v>43143</c:v>
                </c:pt>
                <c:pt idx="25">
                  <c:v>43140</c:v>
                </c:pt>
                <c:pt idx="26">
                  <c:v>43139</c:v>
                </c:pt>
                <c:pt idx="27">
                  <c:v>43138</c:v>
                </c:pt>
                <c:pt idx="28">
                  <c:v>43137</c:v>
                </c:pt>
                <c:pt idx="29">
                  <c:v>43136</c:v>
                </c:pt>
                <c:pt idx="30">
                  <c:v>43133</c:v>
                </c:pt>
                <c:pt idx="31">
                  <c:v>43132</c:v>
                </c:pt>
                <c:pt idx="32">
                  <c:v>43131</c:v>
                </c:pt>
                <c:pt idx="33">
                  <c:v>43130</c:v>
                </c:pt>
                <c:pt idx="34">
                  <c:v>43129</c:v>
                </c:pt>
                <c:pt idx="35">
                  <c:v>43126</c:v>
                </c:pt>
                <c:pt idx="36">
                  <c:v>43125</c:v>
                </c:pt>
                <c:pt idx="37">
                  <c:v>43124</c:v>
                </c:pt>
                <c:pt idx="38">
                  <c:v>43123</c:v>
                </c:pt>
                <c:pt idx="39">
                  <c:v>43122</c:v>
                </c:pt>
                <c:pt idx="40">
                  <c:v>43119</c:v>
                </c:pt>
                <c:pt idx="41">
                  <c:v>43118</c:v>
                </c:pt>
                <c:pt idx="42">
                  <c:v>43117</c:v>
                </c:pt>
                <c:pt idx="43">
                  <c:v>43116</c:v>
                </c:pt>
                <c:pt idx="44">
                  <c:v>43115</c:v>
                </c:pt>
                <c:pt idx="45">
                  <c:v>43112</c:v>
                </c:pt>
                <c:pt idx="46">
                  <c:v>43111</c:v>
                </c:pt>
                <c:pt idx="47">
                  <c:v>43110</c:v>
                </c:pt>
                <c:pt idx="48">
                  <c:v>43109</c:v>
                </c:pt>
                <c:pt idx="49">
                  <c:v>43108</c:v>
                </c:pt>
                <c:pt idx="50">
                  <c:v>43105</c:v>
                </c:pt>
                <c:pt idx="51">
                  <c:v>43104</c:v>
                </c:pt>
                <c:pt idx="52">
                  <c:v>43103</c:v>
                </c:pt>
                <c:pt idx="53">
                  <c:v>43102</c:v>
                </c:pt>
                <c:pt idx="54">
                  <c:v>43098</c:v>
                </c:pt>
                <c:pt idx="55">
                  <c:v>43097</c:v>
                </c:pt>
                <c:pt idx="56">
                  <c:v>43096</c:v>
                </c:pt>
                <c:pt idx="57">
                  <c:v>43091</c:v>
                </c:pt>
                <c:pt idx="58">
                  <c:v>43090</c:v>
                </c:pt>
                <c:pt idx="59">
                  <c:v>43089</c:v>
                </c:pt>
                <c:pt idx="60">
                  <c:v>43088</c:v>
                </c:pt>
                <c:pt idx="61">
                  <c:v>43087</c:v>
                </c:pt>
                <c:pt idx="62">
                  <c:v>43084</c:v>
                </c:pt>
                <c:pt idx="63">
                  <c:v>43083</c:v>
                </c:pt>
                <c:pt idx="64">
                  <c:v>43082</c:v>
                </c:pt>
                <c:pt idx="65">
                  <c:v>43081</c:v>
                </c:pt>
                <c:pt idx="66">
                  <c:v>43080</c:v>
                </c:pt>
                <c:pt idx="67">
                  <c:v>43077</c:v>
                </c:pt>
                <c:pt idx="68">
                  <c:v>43076</c:v>
                </c:pt>
                <c:pt idx="69">
                  <c:v>43075</c:v>
                </c:pt>
                <c:pt idx="70">
                  <c:v>43074</c:v>
                </c:pt>
                <c:pt idx="71">
                  <c:v>43073</c:v>
                </c:pt>
                <c:pt idx="72">
                  <c:v>43070</c:v>
                </c:pt>
                <c:pt idx="73">
                  <c:v>43069</c:v>
                </c:pt>
                <c:pt idx="74">
                  <c:v>43068</c:v>
                </c:pt>
                <c:pt idx="75">
                  <c:v>43067</c:v>
                </c:pt>
                <c:pt idx="76">
                  <c:v>43066</c:v>
                </c:pt>
                <c:pt idx="77">
                  <c:v>43063</c:v>
                </c:pt>
                <c:pt idx="78">
                  <c:v>43062</c:v>
                </c:pt>
                <c:pt idx="79">
                  <c:v>43061</c:v>
                </c:pt>
                <c:pt idx="80">
                  <c:v>43060</c:v>
                </c:pt>
                <c:pt idx="81">
                  <c:v>43059</c:v>
                </c:pt>
                <c:pt idx="82">
                  <c:v>43056</c:v>
                </c:pt>
                <c:pt idx="83">
                  <c:v>43055</c:v>
                </c:pt>
                <c:pt idx="84">
                  <c:v>43054</c:v>
                </c:pt>
                <c:pt idx="85">
                  <c:v>43053</c:v>
                </c:pt>
                <c:pt idx="86">
                  <c:v>43052</c:v>
                </c:pt>
                <c:pt idx="87">
                  <c:v>43049</c:v>
                </c:pt>
                <c:pt idx="88">
                  <c:v>43048</c:v>
                </c:pt>
                <c:pt idx="89">
                  <c:v>43047</c:v>
                </c:pt>
                <c:pt idx="90">
                  <c:v>43046</c:v>
                </c:pt>
                <c:pt idx="91">
                  <c:v>43045</c:v>
                </c:pt>
                <c:pt idx="92">
                  <c:v>43042</c:v>
                </c:pt>
                <c:pt idx="93">
                  <c:v>43041</c:v>
                </c:pt>
                <c:pt idx="94">
                  <c:v>43040</c:v>
                </c:pt>
                <c:pt idx="95">
                  <c:v>43039</c:v>
                </c:pt>
                <c:pt idx="96">
                  <c:v>43038</c:v>
                </c:pt>
                <c:pt idx="97">
                  <c:v>43035</c:v>
                </c:pt>
                <c:pt idx="98">
                  <c:v>43034</c:v>
                </c:pt>
                <c:pt idx="99">
                  <c:v>43033</c:v>
                </c:pt>
                <c:pt idx="100">
                  <c:v>43032</c:v>
                </c:pt>
                <c:pt idx="101">
                  <c:v>43031</c:v>
                </c:pt>
                <c:pt idx="102">
                  <c:v>43028</c:v>
                </c:pt>
                <c:pt idx="103">
                  <c:v>43027</c:v>
                </c:pt>
                <c:pt idx="104">
                  <c:v>43026</c:v>
                </c:pt>
                <c:pt idx="105">
                  <c:v>43025</c:v>
                </c:pt>
                <c:pt idx="106">
                  <c:v>43024</c:v>
                </c:pt>
                <c:pt idx="107">
                  <c:v>43021</c:v>
                </c:pt>
                <c:pt idx="108">
                  <c:v>43020</c:v>
                </c:pt>
                <c:pt idx="109">
                  <c:v>43019</c:v>
                </c:pt>
                <c:pt idx="110">
                  <c:v>43018</c:v>
                </c:pt>
                <c:pt idx="111">
                  <c:v>43017</c:v>
                </c:pt>
                <c:pt idx="112">
                  <c:v>43014</c:v>
                </c:pt>
                <c:pt idx="113">
                  <c:v>43013</c:v>
                </c:pt>
                <c:pt idx="114">
                  <c:v>43012</c:v>
                </c:pt>
                <c:pt idx="115">
                  <c:v>43011</c:v>
                </c:pt>
                <c:pt idx="116">
                  <c:v>43010</c:v>
                </c:pt>
                <c:pt idx="117">
                  <c:v>43007</c:v>
                </c:pt>
                <c:pt idx="118">
                  <c:v>43006</c:v>
                </c:pt>
                <c:pt idx="119">
                  <c:v>43005</c:v>
                </c:pt>
                <c:pt idx="120">
                  <c:v>43004</c:v>
                </c:pt>
                <c:pt idx="121">
                  <c:v>43003</c:v>
                </c:pt>
                <c:pt idx="122">
                  <c:v>43000</c:v>
                </c:pt>
                <c:pt idx="123">
                  <c:v>42999</c:v>
                </c:pt>
                <c:pt idx="124">
                  <c:v>42998</c:v>
                </c:pt>
                <c:pt idx="125">
                  <c:v>42997</c:v>
                </c:pt>
                <c:pt idx="126">
                  <c:v>42996</c:v>
                </c:pt>
                <c:pt idx="127">
                  <c:v>42993</c:v>
                </c:pt>
                <c:pt idx="128">
                  <c:v>42992</c:v>
                </c:pt>
                <c:pt idx="129">
                  <c:v>42991</c:v>
                </c:pt>
                <c:pt idx="130">
                  <c:v>42990</c:v>
                </c:pt>
                <c:pt idx="131">
                  <c:v>42989</c:v>
                </c:pt>
                <c:pt idx="132">
                  <c:v>42986</c:v>
                </c:pt>
                <c:pt idx="133">
                  <c:v>42985</c:v>
                </c:pt>
                <c:pt idx="134">
                  <c:v>42984</c:v>
                </c:pt>
                <c:pt idx="135">
                  <c:v>42983</c:v>
                </c:pt>
                <c:pt idx="136">
                  <c:v>42982</c:v>
                </c:pt>
                <c:pt idx="137">
                  <c:v>42979</c:v>
                </c:pt>
                <c:pt idx="138">
                  <c:v>42978</c:v>
                </c:pt>
                <c:pt idx="139">
                  <c:v>42977</c:v>
                </c:pt>
                <c:pt idx="140">
                  <c:v>42976</c:v>
                </c:pt>
                <c:pt idx="141">
                  <c:v>42972</c:v>
                </c:pt>
                <c:pt idx="142">
                  <c:v>42971</c:v>
                </c:pt>
                <c:pt idx="143">
                  <c:v>42970</c:v>
                </c:pt>
                <c:pt idx="144">
                  <c:v>42969</c:v>
                </c:pt>
                <c:pt idx="145">
                  <c:v>42968</c:v>
                </c:pt>
                <c:pt idx="146">
                  <c:v>42965</c:v>
                </c:pt>
                <c:pt idx="147">
                  <c:v>42964</c:v>
                </c:pt>
                <c:pt idx="148">
                  <c:v>42963</c:v>
                </c:pt>
                <c:pt idx="149">
                  <c:v>42962</c:v>
                </c:pt>
                <c:pt idx="150">
                  <c:v>42961</c:v>
                </c:pt>
                <c:pt idx="151">
                  <c:v>42958</c:v>
                </c:pt>
                <c:pt idx="152">
                  <c:v>42957</c:v>
                </c:pt>
                <c:pt idx="153">
                  <c:v>42956</c:v>
                </c:pt>
                <c:pt idx="154">
                  <c:v>42955</c:v>
                </c:pt>
                <c:pt idx="155">
                  <c:v>42954</c:v>
                </c:pt>
                <c:pt idx="156">
                  <c:v>42951</c:v>
                </c:pt>
                <c:pt idx="157">
                  <c:v>42950</c:v>
                </c:pt>
                <c:pt idx="158">
                  <c:v>42949</c:v>
                </c:pt>
                <c:pt idx="159">
                  <c:v>42948</c:v>
                </c:pt>
                <c:pt idx="160">
                  <c:v>42947</c:v>
                </c:pt>
                <c:pt idx="161">
                  <c:v>42944</c:v>
                </c:pt>
                <c:pt idx="162">
                  <c:v>42943</c:v>
                </c:pt>
                <c:pt idx="163">
                  <c:v>42942</c:v>
                </c:pt>
                <c:pt idx="164">
                  <c:v>42941</c:v>
                </c:pt>
                <c:pt idx="165">
                  <c:v>42940</c:v>
                </c:pt>
                <c:pt idx="166">
                  <c:v>42937</c:v>
                </c:pt>
                <c:pt idx="167">
                  <c:v>42936</c:v>
                </c:pt>
                <c:pt idx="168">
                  <c:v>42935</c:v>
                </c:pt>
                <c:pt idx="169">
                  <c:v>42934</c:v>
                </c:pt>
                <c:pt idx="170">
                  <c:v>42933</c:v>
                </c:pt>
                <c:pt idx="171">
                  <c:v>42930</c:v>
                </c:pt>
                <c:pt idx="172">
                  <c:v>42929</c:v>
                </c:pt>
                <c:pt idx="173">
                  <c:v>42928</c:v>
                </c:pt>
                <c:pt idx="174">
                  <c:v>42927</c:v>
                </c:pt>
                <c:pt idx="175">
                  <c:v>42926</c:v>
                </c:pt>
                <c:pt idx="176">
                  <c:v>42923</c:v>
                </c:pt>
                <c:pt idx="177">
                  <c:v>42922</c:v>
                </c:pt>
                <c:pt idx="178">
                  <c:v>42921</c:v>
                </c:pt>
                <c:pt idx="179">
                  <c:v>42920</c:v>
                </c:pt>
                <c:pt idx="180">
                  <c:v>42919</c:v>
                </c:pt>
                <c:pt idx="181">
                  <c:v>42916</c:v>
                </c:pt>
                <c:pt idx="182">
                  <c:v>42915</c:v>
                </c:pt>
                <c:pt idx="183">
                  <c:v>42914</c:v>
                </c:pt>
                <c:pt idx="184">
                  <c:v>42913</c:v>
                </c:pt>
                <c:pt idx="185">
                  <c:v>42912</c:v>
                </c:pt>
                <c:pt idx="186">
                  <c:v>42909</c:v>
                </c:pt>
                <c:pt idx="187">
                  <c:v>42908</c:v>
                </c:pt>
                <c:pt idx="188">
                  <c:v>42907</c:v>
                </c:pt>
                <c:pt idx="189">
                  <c:v>42906</c:v>
                </c:pt>
                <c:pt idx="190">
                  <c:v>42905</c:v>
                </c:pt>
                <c:pt idx="191">
                  <c:v>42902</c:v>
                </c:pt>
                <c:pt idx="192">
                  <c:v>42901</c:v>
                </c:pt>
                <c:pt idx="193">
                  <c:v>42900</c:v>
                </c:pt>
                <c:pt idx="194">
                  <c:v>42899</c:v>
                </c:pt>
                <c:pt idx="195">
                  <c:v>42898</c:v>
                </c:pt>
                <c:pt idx="196">
                  <c:v>42895</c:v>
                </c:pt>
                <c:pt idx="197">
                  <c:v>42894</c:v>
                </c:pt>
                <c:pt idx="198">
                  <c:v>42893</c:v>
                </c:pt>
                <c:pt idx="199">
                  <c:v>42892</c:v>
                </c:pt>
                <c:pt idx="200">
                  <c:v>42891</c:v>
                </c:pt>
                <c:pt idx="201">
                  <c:v>42888</c:v>
                </c:pt>
                <c:pt idx="202">
                  <c:v>42887</c:v>
                </c:pt>
                <c:pt idx="203">
                  <c:v>42886</c:v>
                </c:pt>
                <c:pt idx="204">
                  <c:v>42885</c:v>
                </c:pt>
                <c:pt idx="205">
                  <c:v>42881</c:v>
                </c:pt>
                <c:pt idx="206">
                  <c:v>42880</c:v>
                </c:pt>
                <c:pt idx="207">
                  <c:v>42879</c:v>
                </c:pt>
                <c:pt idx="208">
                  <c:v>42878</c:v>
                </c:pt>
                <c:pt idx="209">
                  <c:v>42877</c:v>
                </c:pt>
                <c:pt idx="210">
                  <c:v>42874</c:v>
                </c:pt>
                <c:pt idx="211">
                  <c:v>42873</c:v>
                </c:pt>
                <c:pt idx="212">
                  <c:v>42872</c:v>
                </c:pt>
                <c:pt idx="213">
                  <c:v>42871</c:v>
                </c:pt>
                <c:pt idx="214">
                  <c:v>42870</c:v>
                </c:pt>
                <c:pt idx="215">
                  <c:v>42867</c:v>
                </c:pt>
                <c:pt idx="216">
                  <c:v>42866</c:v>
                </c:pt>
                <c:pt idx="217">
                  <c:v>42865</c:v>
                </c:pt>
                <c:pt idx="218">
                  <c:v>42864</c:v>
                </c:pt>
                <c:pt idx="219">
                  <c:v>42863</c:v>
                </c:pt>
                <c:pt idx="220">
                  <c:v>42860</c:v>
                </c:pt>
                <c:pt idx="221">
                  <c:v>42859</c:v>
                </c:pt>
                <c:pt idx="222">
                  <c:v>42858</c:v>
                </c:pt>
                <c:pt idx="223">
                  <c:v>42857</c:v>
                </c:pt>
                <c:pt idx="224">
                  <c:v>42853</c:v>
                </c:pt>
                <c:pt idx="225">
                  <c:v>42852</c:v>
                </c:pt>
                <c:pt idx="226">
                  <c:v>42851</c:v>
                </c:pt>
                <c:pt idx="227">
                  <c:v>42850</c:v>
                </c:pt>
                <c:pt idx="228">
                  <c:v>42849</c:v>
                </c:pt>
                <c:pt idx="229">
                  <c:v>42846</c:v>
                </c:pt>
                <c:pt idx="230">
                  <c:v>42845</c:v>
                </c:pt>
                <c:pt idx="231">
                  <c:v>42844</c:v>
                </c:pt>
                <c:pt idx="232">
                  <c:v>42843</c:v>
                </c:pt>
                <c:pt idx="233">
                  <c:v>42838</c:v>
                </c:pt>
                <c:pt idx="234">
                  <c:v>42837</c:v>
                </c:pt>
                <c:pt idx="235">
                  <c:v>42836</c:v>
                </c:pt>
                <c:pt idx="236">
                  <c:v>42835</c:v>
                </c:pt>
                <c:pt idx="237">
                  <c:v>42832</c:v>
                </c:pt>
                <c:pt idx="238">
                  <c:v>42831</c:v>
                </c:pt>
                <c:pt idx="239">
                  <c:v>42830</c:v>
                </c:pt>
                <c:pt idx="240">
                  <c:v>42829</c:v>
                </c:pt>
                <c:pt idx="241">
                  <c:v>42828</c:v>
                </c:pt>
                <c:pt idx="242">
                  <c:v>42825</c:v>
                </c:pt>
                <c:pt idx="243">
                  <c:v>42824</c:v>
                </c:pt>
                <c:pt idx="244">
                  <c:v>42823</c:v>
                </c:pt>
                <c:pt idx="245">
                  <c:v>42822</c:v>
                </c:pt>
                <c:pt idx="246">
                  <c:v>42821</c:v>
                </c:pt>
                <c:pt idx="247">
                  <c:v>42818</c:v>
                </c:pt>
                <c:pt idx="248">
                  <c:v>42817</c:v>
                </c:pt>
                <c:pt idx="249">
                  <c:v>42816</c:v>
                </c:pt>
                <c:pt idx="250">
                  <c:v>42815</c:v>
                </c:pt>
                <c:pt idx="251">
                  <c:v>42814</c:v>
                </c:pt>
                <c:pt idx="252">
                  <c:v>42811</c:v>
                </c:pt>
                <c:pt idx="253">
                  <c:v>42810</c:v>
                </c:pt>
                <c:pt idx="254">
                  <c:v>42809</c:v>
                </c:pt>
                <c:pt idx="255">
                  <c:v>42808</c:v>
                </c:pt>
                <c:pt idx="256">
                  <c:v>42807</c:v>
                </c:pt>
                <c:pt idx="257">
                  <c:v>42804</c:v>
                </c:pt>
                <c:pt idx="258">
                  <c:v>42803</c:v>
                </c:pt>
                <c:pt idx="259">
                  <c:v>42802</c:v>
                </c:pt>
                <c:pt idx="260">
                  <c:v>42801</c:v>
                </c:pt>
                <c:pt idx="261">
                  <c:v>42800</c:v>
                </c:pt>
                <c:pt idx="262">
                  <c:v>42797</c:v>
                </c:pt>
                <c:pt idx="263">
                  <c:v>42796</c:v>
                </c:pt>
                <c:pt idx="264">
                  <c:v>42795</c:v>
                </c:pt>
                <c:pt idx="265">
                  <c:v>42794</c:v>
                </c:pt>
                <c:pt idx="266">
                  <c:v>42793</c:v>
                </c:pt>
                <c:pt idx="267">
                  <c:v>42790</c:v>
                </c:pt>
                <c:pt idx="268">
                  <c:v>42789</c:v>
                </c:pt>
                <c:pt idx="269">
                  <c:v>42788</c:v>
                </c:pt>
                <c:pt idx="270">
                  <c:v>42787</c:v>
                </c:pt>
                <c:pt idx="271">
                  <c:v>42786</c:v>
                </c:pt>
                <c:pt idx="272">
                  <c:v>42783</c:v>
                </c:pt>
                <c:pt idx="273">
                  <c:v>42782</c:v>
                </c:pt>
                <c:pt idx="274">
                  <c:v>42781</c:v>
                </c:pt>
                <c:pt idx="275">
                  <c:v>42780</c:v>
                </c:pt>
                <c:pt idx="276">
                  <c:v>42779</c:v>
                </c:pt>
                <c:pt idx="277">
                  <c:v>42776</c:v>
                </c:pt>
                <c:pt idx="278">
                  <c:v>42775</c:v>
                </c:pt>
                <c:pt idx="279">
                  <c:v>42774</c:v>
                </c:pt>
                <c:pt idx="280">
                  <c:v>42773</c:v>
                </c:pt>
                <c:pt idx="281">
                  <c:v>42772</c:v>
                </c:pt>
                <c:pt idx="282">
                  <c:v>42769</c:v>
                </c:pt>
                <c:pt idx="283">
                  <c:v>42768</c:v>
                </c:pt>
                <c:pt idx="284">
                  <c:v>42767</c:v>
                </c:pt>
                <c:pt idx="285">
                  <c:v>42766</c:v>
                </c:pt>
                <c:pt idx="286">
                  <c:v>42765</c:v>
                </c:pt>
                <c:pt idx="287">
                  <c:v>42762</c:v>
                </c:pt>
                <c:pt idx="288">
                  <c:v>42761</c:v>
                </c:pt>
                <c:pt idx="289">
                  <c:v>42760</c:v>
                </c:pt>
                <c:pt idx="290">
                  <c:v>42759</c:v>
                </c:pt>
                <c:pt idx="291">
                  <c:v>42758</c:v>
                </c:pt>
                <c:pt idx="292">
                  <c:v>42755</c:v>
                </c:pt>
                <c:pt idx="293">
                  <c:v>42754</c:v>
                </c:pt>
                <c:pt idx="294">
                  <c:v>42753</c:v>
                </c:pt>
                <c:pt idx="295">
                  <c:v>42752</c:v>
                </c:pt>
                <c:pt idx="296">
                  <c:v>42751</c:v>
                </c:pt>
                <c:pt idx="297">
                  <c:v>42748</c:v>
                </c:pt>
                <c:pt idx="298">
                  <c:v>42747</c:v>
                </c:pt>
                <c:pt idx="299">
                  <c:v>42746</c:v>
                </c:pt>
                <c:pt idx="300">
                  <c:v>42745</c:v>
                </c:pt>
                <c:pt idx="301">
                  <c:v>42744</c:v>
                </c:pt>
                <c:pt idx="302">
                  <c:v>42741</c:v>
                </c:pt>
                <c:pt idx="303">
                  <c:v>42740</c:v>
                </c:pt>
                <c:pt idx="304">
                  <c:v>42739</c:v>
                </c:pt>
                <c:pt idx="305">
                  <c:v>42738</c:v>
                </c:pt>
              </c:numCache>
            </c:numRef>
          </c:cat>
          <c:val>
            <c:numRef>
              <c:f>期货库存!$D$4:$D$309</c:f>
              <c:numCache>
                <c:formatCode>###,###,###,###,##0.00</c:formatCode>
                <c:ptCount val="306"/>
                <c:pt idx="0">
                  <c:v>60575</c:v>
                </c:pt>
                <c:pt idx="1">
                  <c:v>60725</c:v>
                </c:pt>
                <c:pt idx="2">
                  <c:v>60825</c:v>
                </c:pt>
                <c:pt idx="3">
                  <c:v>60975</c:v>
                </c:pt>
                <c:pt idx="4">
                  <c:v>61000</c:v>
                </c:pt>
                <c:pt idx="5">
                  <c:v>61025</c:v>
                </c:pt>
                <c:pt idx="6">
                  <c:v>61100</c:v>
                </c:pt>
                <c:pt idx="7">
                  <c:v>61200</c:v>
                </c:pt>
                <c:pt idx="8">
                  <c:v>61300</c:v>
                </c:pt>
                <c:pt idx="9">
                  <c:v>61350</c:v>
                </c:pt>
                <c:pt idx="10">
                  <c:v>61400</c:v>
                </c:pt>
                <c:pt idx="11">
                  <c:v>61500</c:v>
                </c:pt>
                <c:pt idx="12">
                  <c:v>61650</c:v>
                </c:pt>
                <c:pt idx="13">
                  <c:v>61775</c:v>
                </c:pt>
                <c:pt idx="14">
                  <c:v>61900</c:v>
                </c:pt>
                <c:pt idx="15">
                  <c:v>62075</c:v>
                </c:pt>
                <c:pt idx="16">
                  <c:v>62250</c:v>
                </c:pt>
                <c:pt idx="17">
                  <c:v>62425</c:v>
                </c:pt>
                <c:pt idx="18">
                  <c:v>62425</c:v>
                </c:pt>
                <c:pt idx="19">
                  <c:v>62500</c:v>
                </c:pt>
                <c:pt idx="20">
                  <c:v>62625</c:v>
                </c:pt>
                <c:pt idx="21">
                  <c:v>62750</c:v>
                </c:pt>
                <c:pt idx="22">
                  <c:v>62900</c:v>
                </c:pt>
                <c:pt idx="23">
                  <c:v>63075</c:v>
                </c:pt>
                <c:pt idx="24">
                  <c:v>63075</c:v>
                </c:pt>
                <c:pt idx="25">
                  <c:v>63250</c:v>
                </c:pt>
                <c:pt idx="26">
                  <c:v>63400</c:v>
                </c:pt>
                <c:pt idx="27">
                  <c:v>63575</c:v>
                </c:pt>
                <c:pt idx="28">
                  <c:v>63675</c:v>
                </c:pt>
                <c:pt idx="29">
                  <c:v>63725</c:v>
                </c:pt>
                <c:pt idx="30">
                  <c:v>63775</c:v>
                </c:pt>
                <c:pt idx="31">
                  <c:v>63775</c:v>
                </c:pt>
                <c:pt idx="32">
                  <c:v>63800</c:v>
                </c:pt>
                <c:pt idx="33">
                  <c:v>63825</c:v>
                </c:pt>
                <c:pt idx="34">
                  <c:v>63850</c:v>
                </c:pt>
                <c:pt idx="35">
                  <c:v>63925</c:v>
                </c:pt>
                <c:pt idx="36">
                  <c:v>63975</c:v>
                </c:pt>
                <c:pt idx="37">
                  <c:v>64075</c:v>
                </c:pt>
                <c:pt idx="38">
                  <c:v>64275</c:v>
                </c:pt>
                <c:pt idx="39">
                  <c:v>64350</c:v>
                </c:pt>
                <c:pt idx="40">
                  <c:v>64500</c:v>
                </c:pt>
                <c:pt idx="41">
                  <c:v>64625</c:v>
                </c:pt>
                <c:pt idx="42">
                  <c:v>64775</c:v>
                </c:pt>
                <c:pt idx="43">
                  <c:v>64800</c:v>
                </c:pt>
                <c:pt idx="44">
                  <c:v>64900</c:v>
                </c:pt>
                <c:pt idx="45">
                  <c:v>65225</c:v>
                </c:pt>
                <c:pt idx="46">
                  <c:v>65300</c:v>
                </c:pt>
                <c:pt idx="47">
                  <c:v>65425</c:v>
                </c:pt>
                <c:pt idx="48">
                  <c:v>65600</c:v>
                </c:pt>
                <c:pt idx="49">
                  <c:v>65650</c:v>
                </c:pt>
                <c:pt idx="50">
                  <c:v>65725</c:v>
                </c:pt>
                <c:pt idx="51">
                  <c:v>65775</c:v>
                </c:pt>
                <c:pt idx="52">
                  <c:v>65775</c:v>
                </c:pt>
                <c:pt idx="53">
                  <c:v>65825</c:v>
                </c:pt>
                <c:pt idx="54">
                  <c:v>66000</c:v>
                </c:pt>
                <c:pt idx="55">
                  <c:v>66150</c:v>
                </c:pt>
                <c:pt idx="56">
                  <c:v>66225</c:v>
                </c:pt>
                <c:pt idx="57">
                  <c:v>66425</c:v>
                </c:pt>
                <c:pt idx="58">
                  <c:v>66825</c:v>
                </c:pt>
                <c:pt idx="59">
                  <c:v>67225</c:v>
                </c:pt>
                <c:pt idx="60">
                  <c:v>67525</c:v>
                </c:pt>
                <c:pt idx="61">
                  <c:v>67800</c:v>
                </c:pt>
                <c:pt idx="62">
                  <c:v>68075</c:v>
                </c:pt>
                <c:pt idx="63">
                  <c:v>68850</c:v>
                </c:pt>
                <c:pt idx="64">
                  <c:v>69300</c:v>
                </c:pt>
                <c:pt idx="65">
                  <c:v>69975</c:v>
                </c:pt>
                <c:pt idx="66">
                  <c:v>70350</c:v>
                </c:pt>
                <c:pt idx="67">
                  <c:v>70925</c:v>
                </c:pt>
                <c:pt idx="68">
                  <c:v>71500</c:v>
                </c:pt>
                <c:pt idx="69">
                  <c:v>72075</c:v>
                </c:pt>
                <c:pt idx="70">
                  <c:v>72650</c:v>
                </c:pt>
                <c:pt idx="71">
                  <c:v>72925</c:v>
                </c:pt>
                <c:pt idx="72">
                  <c:v>73600</c:v>
                </c:pt>
                <c:pt idx="73">
                  <c:v>74150</c:v>
                </c:pt>
                <c:pt idx="74">
                  <c:v>74750</c:v>
                </c:pt>
                <c:pt idx="75">
                  <c:v>75275</c:v>
                </c:pt>
                <c:pt idx="76">
                  <c:v>75275</c:v>
                </c:pt>
                <c:pt idx="77">
                  <c:v>75275</c:v>
                </c:pt>
                <c:pt idx="78">
                  <c:v>75275</c:v>
                </c:pt>
                <c:pt idx="79">
                  <c:v>75525</c:v>
                </c:pt>
                <c:pt idx="80">
                  <c:v>75775</c:v>
                </c:pt>
                <c:pt idx="81">
                  <c:v>75900</c:v>
                </c:pt>
                <c:pt idx="82">
                  <c:v>76225</c:v>
                </c:pt>
                <c:pt idx="83">
                  <c:v>76425</c:v>
                </c:pt>
                <c:pt idx="84">
                  <c:v>76850</c:v>
                </c:pt>
                <c:pt idx="85">
                  <c:v>77100</c:v>
                </c:pt>
                <c:pt idx="86">
                  <c:v>77125</c:v>
                </c:pt>
                <c:pt idx="87">
                  <c:v>77275</c:v>
                </c:pt>
                <c:pt idx="88">
                  <c:v>77550</c:v>
                </c:pt>
                <c:pt idx="89">
                  <c:v>78000</c:v>
                </c:pt>
                <c:pt idx="90">
                  <c:v>78300</c:v>
                </c:pt>
                <c:pt idx="91">
                  <c:v>78725</c:v>
                </c:pt>
                <c:pt idx="92">
                  <c:v>79075</c:v>
                </c:pt>
                <c:pt idx="93">
                  <c:v>79575</c:v>
                </c:pt>
                <c:pt idx="94">
                  <c:v>79900</c:v>
                </c:pt>
                <c:pt idx="95">
                  <c:v>80175</c:v>
                </c:pt>
                <c:pt idx="96">
                  <c:v>80425</c:v>
                </c:pt>
                <c:pt idx="97">
                  <c:v>80775</c:v>
                </c:pt>
                <c:pt idx="98">
                  <c:v>81150</c:v>
                </c:pt>
                <c:pt idx="99">
                  <c:v>81850</c:v>
                </c:pt>
                <c:pt idx="100">
                  <c:v>82250</c:v>
                </c:pt>
                <c:pt idx="101">
                  <c:v>83000</c:v>
                </c:pt>
                <c:pt idx="102">
                  <c:v>83425</c:v>
                </c:pt>
                <c:pt idx="103">
                  <c:v>84125</c:v>
                </c:pt>
                <c:pt idx="104">
                  <c:v>84650</c:v>
                </c:pt>
                <c:pt idx="105">
                  <c:v>85250</c:v>
                </c:pt>
                <c:pt idx="106">
                  <c:v>85850</c:v>
                </c:pt>
                <c:pt idx="107">
                  <c:v>86725</c:v>
                </c:pt>
                <c:pt idx="108">
                  <c:v>87225</c:v>
                </c:pt>
                <c:pt idx="109">
                  <c:v>87950</c:v>
                </c:pt>
                <c:pt idx="110">
                  <c:v>88075</c:v>
                </c:pt>
                <c:pt idx="111">
                  <c:v>88275</c:v>
                </c:pt>
                <c:pt idx="112">
                  <c:v>88575</c:v>
                </c:pt>
                <c:pt idx="113">
                  <c:v>88900</c:v>
                </c:pt>
                <c:pt idx="114">
                  <c:v>89225</c:v>
                </c:pt>
                <c:pt idx="115">
                  <c:v>89575</c:v>
                </c:pt>
                <c:pt idx="116">
                  <c:v>89750</c:v>
                </c:pt>
                <c:pt idx="117">
                  <c:v>90225</c:v>
                </c:pt>
                <c:pt idx="118">
                  <c:v>90650</c:v>
                </c:pt>
                <c:pt idx="119">
                  <c:v>90800</c:v>
                </c:pt>
                <c:pt idx="120">
                  <c:v>91325</c:v>
                </c:pt>
                <c:pt idx="121">
                  <c:v>92950</c:v>
                </c:pt>
                <c:pt idx="122">
                  <c:v>94650</c:v>
                </c:pt>
                <c:pt idx="123">
                  <c:v>96175</c:v>
                </c:pt>
                <c:pt idx="124">
                  <c:v>97775</c:v>
                </c:pt>
                <c:pt idx="125">
                  <c:v>99375</c:v>
                </c:pt>
                <c:pt idx="126">
                  <c:v>100775</c:v>
                </c:pt>
                <c:pt idx="127">
                  <c:v>102400</c:v>
                </c:pt>
                <c:pt idx="128">
                  <c:v>103800</c:v>
                </c:pt>
                <c:pt idx="129">
                  <c:v>104800</c:v>
                </c:pt>
                <c:pt idx="130">
                  <c:v>105800</c:v>
                </c:pt>
                <c:pt idx="131">
                  <c:v>106525</c:v>
                </c:pt>
                <c:pt idx="132">
                  <c:v>107400</c:v>
                </c:pt>
                <c:pt idx="133">
                  <c:v>107925</c:v>
                </c:pt>
                <c:pt idx="134">
                  <c:v>108275</c:v>
                </c:pt>
                <c:pt idx="135">
                  <c:v>108275</c:v>
                </c:pt>
                <c:pt idx="136">
                  <c:v>108500</c:v>
                </c:pt>
                <c:pt idx="137">
                  <c:v>108950</c:v>
                </c:pt>
                <c:pt idx="138">
                  <c:v>109475</c:v>
                </c:pt>
                <c:pt idx="139">
                  <c:v>109925</c:v>
                </c:pt>
                <c:pt idx="140">
                  <c:v>110750</c:v>
                </c:pt>
                <c:pt idx="141">
                  <c:v>111175</c:v>
                </c:pt>
                <c:pt idx="142">
                  <c:v>112050</c:v>
                </c:pt>
                <c:pt idx="143">
                  <c:v>112625</c:v>
                </c:pt>
                <c:pt idx="144">
                  <c:v>113700</c:v>
                </c:pt>
                <c:pt idx="145">
                  <c:v>114300</c:v>
                </c:pt>
                <c:pt idx="146">
                  <c:v>115050</c:v>
                </c:pt>
                <c:pt idx="147">
                  <c:v>115925</c:v>
                </c:pt>
                <c:pt idx="148">
                  <c:v>116725</c:v>
                </c:pt>
                <c:pt idx="149">
                  <c:v>117500</c:v>
                </c:pt>
                <c:pt idx="150">
                  <c:v>117850</c:v>
                </c:pt>
                <c:pt idx="151">
                  <c:v>118500</c:v>
                </c:pt>
                <c:pt idx="152">
                  <c:v>119225</c:v>
                </c:pt>
                <c:pt idx="153">
                  <c:v>120225</c:v>
                </c:pt>
                <c:pt idx="154">
                  <c:v>120900</c:v>
                </c:pt>
                <c:pt idx="155">
                  <c:v>121200</c:v>
                </c:pt>
                <c:pt idx="156">
                  <c:v>121550</c:v>
                </c:pt>
                <c:pt idx="157">
                  <c:v>122175</c:v>
                </c:pt>
                <c:pt idx="158">
                  <c:v>123000</c:v>
                </c:pt>
                <c:pt idx="159">
                  <c:v>123450</c:v>
                </c:pt>
                <c:pt idx="160">
                  <c:v>123925</c:v>
                </c:pt>
                <c:pt idx="161">
                  <c:v>124500</c:v>
                </c:pt>
                <c:pt idx="162">
                  <c:v>125150</c:v>
                </c:pt>
                <c:pt idx="163">
                  <c:v>125925</c:v>
                </c:pt>
                <c:pt idx="164">
                  <c:v>126575</c:v>
                </c:pt>
                <c:pt idx="165">
                  <c:v>127350</c:v>
                </c:pt>
                <c:pt idx="166">
                  <c:v>128250</c:v>
                </c:pt>
                <c:pt idx="167">
                  <c:v>129150</c:v>
                </c:pt>
                <c:pt idx="168">
                  <c:v>129975</c:v>
                </c:pt>
                <c:pt idx="169">
                  <c:v>130900</c:v>
                </c:pt>
                <c:pt idx="170">
                  <c:v>132275</c:v>
                </c:pt>
                <c:pt idx="171">
                  <c:v>132825</c:v>
                </c:pt>
                <c:pt idx="172">
                  <c:v>133700</c:v>
                </c:pt>
                <c:pt idx="173">
                  <c:v>134775</c:v>
                </c:pt>
                <c:pt idx="174">
                  <c:v>135600</c:v>
                </c:pt>
                <c:pt idx="175">
                  <c:v>136125</c:v>
                </c:pt>
                <c:pt idx="176">
                  <c:v>136775</c:v>
                </c:pt>
                <c:pt idx="177">
                  <c:v>137525</c:v>
                </c:pt>
                <c:pt idx="178">
                  <c:v>137825</c:v>
                </c:pt>
                <c:pt idx="179">
                  <c:v>137950</c:v>
                </c:pt>
                <c:pt idx="180">
                  <c:v>138300</c:v>
                </c:pt>
                <c:pt idx="181">
                  <c:v>138600</c:v>
                </c:pt>
                <c:pt idx="182">
                  <c:v>139025</c:v>
                </c:pt>
                <c:pt idx="183">
                  <c:v>139275</c:v>
                </c:pt>
                <c:pt idx="184">
                  <c:v>139650</c:v>
                </c:pt>
                <c:pt idx="185">
                  <c:v>140050</c:v>
                </c:pt>
                <c:pt idx="186">
                  <c:v>140425</c:v>
                </c:pt>
                <c:pt idx="187">
                  <c:v>140975</c:v>
                </c:pt>
                <c:pt idx="188">
                  <c:v>141725</c:v>
                </c:pt>
                <c:pt idx="189">
                  <c:v>142350</c:v>
                </c:pt>
                <c:pt idx="190">
                  <c:v>143000</c:v>
                </c:pt>
                <c:pt idx="191">
                  <c:v>143850</c:v>
                </c:pt>
                <c:pt idx="192">
                  <c:v>144350</c:v>
                </c:pt>
                <c:pt idx="193">
                  <c:v>144700</c:v>
                </c:pt>
                <c:pt idx="194">
                  <c:v>145725</c:v>
                </c:pt>
                <c:pt idx="195">
                  <c:v>146450</c:v>
                </c:pt>
                <c:pt idx="196">
                  <c:v>147375</c:v>
                </c:pt>
                <c:pt idx="197">
                  <c:v>148300</c:v>
                </c:pt>
                <c:pt idx="198">
                  <c:v>149025</c:v>
                </c:pt>
                <c:pt idx="199">
                  <c:v>149525</c:v>
                </c:pt>
                <c:pt idx="200">
                  <c:v>150350</c:v>
                </c:pt>
                <c:pt idx="201">
                  <c:v>150650</c:v>
                </c:pt>
                <c:pt idx="202">
                  <c:v>151350</c:v>
                </c:pt>
                <c:pt idx="203">
                  <c:v>151450</c:v>
                </c:pt>
                <c:pt idx="204">
                  <c:v>151850</c:v>
                </c:pt>
                <c:pt idx="205">
                  <c:v>152450</c:v>
                </c:pt>
                <c:pt idx="206">
                  <c:v>153275</c:v>
                </c:pt>
                <c:pt idx="207">
                  <c:v>153975</c:v>
                </c:pt>
                <c:pt idx="208">
                  <c:v>155000</c:v>
                </c:pt>
                <c:pt idx="209">
                  <c:v>155450</c:v>
                </c:pt>
                <c:pt idx="210">
                  <c:v>155975</c:v>
                </c:pt>
                <c:pt idx="211">
                  <c:v>156650</c:v>
                </c:pt>
                <c:pt idx="212">
                  <c:v>157050</c:v>
                </c:pt>
                <c:pt idx="213">
                  <c:v>158000</c:v>
                </c:pt>
                <c:pt idx="214">
                  <c:v>158550</c:v>
                </c:pt>
                <c:pt idx="215">
                  <c:v>159650</c:v>
                </c:pt>
                <c:pt idx="216">
                  <c:v>160600</c:v>
                </c:pt>
                <c:pt idx="217">
                  <c:v>161450</c:v>
                </c:pt>
                <c:pt idx="218">
                  <c:v>162275</c:v>
                </c:pt>
                <c:pt idx="219">
                  <c:v>163050</c:v>
                </c:pt>
                <c:pt idx="220">
                  <c:v>163925</c:v>
                </c:pt>
                <c:pt idx="221">
                  <c:v>164650</c:v>
                </c:pt>
                <c:pt idx="222">
                  <c:v>165550</c:v>
                </c:pt>
                <c:pt idx="223">
                  <c:v>167025</c:v>
                </c:pt>
                <c:pt idx="224">
                  <c:v>168500</c:v>
                </c:pt>
                <c:pt idx="225">
                  <c:v>169875</c:v>
                </c:pt>
                <c:pt idx="226">
                  <c:v>171475</c:v>
                </c:pt>
                <c:pt idx="227">
                  <c:v>173025</c:v>
                </c:pt>
                <c:pt idx="228">
                  <c:v>174575</c:v>
                </c:pt>
                <c:pt idx="229">
                  <c:v>175825</c:v>
                </c:pt>
                <c:pt idx="230">
                  <c:v>177225</c:v>
                </c:pt>
                <c:pt idx="231">
                  <c:v>178675</c:v>
                </c:pt>
                <c:pt idx="232">
                  <c:v>181200</c:v>
                </c:pt>
                <c:pt idx="233">
                  <c:v>182750</c:v>
                </c:pt>
                <c:pt idx="234">
                  <c:v>184300</c:v>
                </c:pt>
                <c:pt idx="235">
                  <c:v>186000</c:v>
                </c:pt>
                <c:pt idx="236">
                  <c:v>186675</c:v>
                </c:pt>
                <c:pt idx="237">
                  <c:v>188450</c:v>
                </c:pt>
                <c:pt idx="238">
                  <c:v>190225</c:v>
                </c:pt>
                <c:pt idx="239">
                  <c:v>191800</c:v>
                </c:pt>
                <c:pt idx="240">
                  <c:v>193550</c:v>
                </c:pt>
                <c:pt idx="241">
                  <c:v>194400</c:v>
                </c:pt>
                <c:pt idx="242">
                  <c:v>195175</c:v>
                </c:pt>
                <c:pt idx="243">
                  <c:v>196150</c:v>
                </c:pt>
                <c:pt idx="244">
                  <c:v>197300</c:v>
                </c:pt>
                <c:pt idx="245">
                  <c:v>198425</c:v>
                </c:pt>
                <c:pt idx="246">
                  <c:v>199900</c:v>
                </c:pt>
                <c:pt idx="247">
                  <c:v>201250</c:v>
                </c:pt>
                <c:pt idx="248">
                  <c:v>202375</c:v>
                </c:pt>
                <c:pt idx="249">
                  <c:v>203625</c:v>
                </c:pt>
                <c:pt idx="250">
                  <c:v>205125</c:v>
                </c:pt>
                <c:pt idx="251">
                  <c:v>206575</c:v>
                </c:pt>
                <c:pt idx="252">
                  <c:v>207650</c:v>
                </c:pt>
                <c:pt idx="253">
                  <c:v>209550</c:v>
                </c:pt>
                <c:pt idx="254">
                  <c:v>210375</c:v>
                </c:pt>
                <c:pt idx="255">
                  <c:v>211500</c:v>
                </c:pt>
                <c:pt idx="256">
                  <c:v>212600</c:v>
                </c:pt>
                <c:pt idx="257">
                  <c:v>213625</c:v>
                </c:pt>
                <c:pt idx="258">
                  <c:v>214975</c:v>
                </c:pt>
                <c:pt idx="259">
                  <c:v>216200</c:v>
                </c:pt>
                <c:pt idx="260">
                  <c:v>217300</c:v>
                </c:pt>
                <c:pt idx="261">
                  <c:v>218850</c:v>
                </c:pt>
                <c:pt idx="262">
                  <c:v>220100</c:v>
                </c:pt>
                <c:pt idx="263">
                  <c:v>221375</c:v>
                </c:pt>
                <c:pt idx="264">
                  <c:v>222800</c:v>
                </c:pt>
                <c:pt idx="265">
                  <c:v>224300</c:v>
                </c:pt>
                <c:pt idx="266">
                  <c:v>225775</c:v>
                </c:pt>
                <c:pt idx="267">
                  <c:v>227150</c:v>
                </c:pt>
                <c:pt idx="268">
                  <c:v>228400</c:v>
                </c:pt>
                <c:pt idx="269">
                  <c:v>229925</c:v>
                </c:pt>
                <c:pt idx="270">
                  <c:v>230300</c:v>
                </c:pt>
                <c:pt idx="271">
                  <c:v>231700</c:v>
                </c:pt>
                <c:pt idx="272">
                  <c:v>233275</c:v>
                </c:pt>
                <c:pt idx="273">
                  <c:v>235125</c:v>
                </c:pt>
                <c:pt idx="274">
                  <c:v>235900</c:v>
                </c:pt>
                <c:pt idx="275">
                  <c:v>236900</c:v>
                </c:pt>
                <c:pt idx="276">
                  <c:v>238000</c:v>
                </c:pt>
                <c:pt idx="277">
                  <c:v>239600</c:v>
                </c:pt>
                <c:pt idx="278">
                  <c:v>240800</c:v>
                </c:pt>
                <c:pt idx="279">
                  <c:v>241775</c:v>
                </c:pt>
                <c:pt idx="280">
                  <c:v>242500</c:v>
                </c:pt>
                <c:pt idx="281">
                  <c:v>243475</c:v>
                </c:pt>
                <c:pt idx="282">
                  <c:v>245775</c:v>
                </c:pt>
                <c:pt idx="283">
                  <c:v>246925</c:v>
                </c:pt>
                <c:pt idx="284">
                  <c:v>247900</c:v>
                </c:pt>
                <c:pt idx="285">
                  <c:v>248225</c:v>
                </c:pt>
                <c:pt idx="286">
                  <c:v>248775</c:v>
                </c:pt>
                <c:pt idx="287">
                  <c:v>249425</c:v>
                </c:pt>
                <c:pt idx="288">
                  <c:v>250425</c:v>
                </c:pt>
                <c:pt idx="289">
                  <c:v>251200</c:v>
                </c:pt>
                <c:pt idx="290">
                  <c:v>252400</c:v>
                </c:pt>
                <c:pt idx="291">
                  <c:v>253025</c:v>
                </c:pt>
                <c:pt idx="292">
                  <c:v>254000</c:v>
                </c:pt>
                <c:pt idx="293">
                  <c:v>254725</c:v>
                </c:pt>
                <c:pt idx="294">
                  <c:v>255725</c:v>
                </c:pt>
                <c:pt idx="295">
                  <c:v>256425</c:v>
                </c:pt>
                <c:pt idx="296">
                  <c:v>256950</c:v>
                </c:pt>
                <c:pt idx="297">
                  <c:v>257875</c:v>
                </c:pt>
                <c:pt idx="298">
                  <c:v>259075</c:v>
                </c:pt>
                <c:pt idx="299">
                  <c:v>259875</c:v>
                </c:pt>
                <c:pt idx="300">
                  <c:v>260575</c:v>
                </c:pt>
                <c:pt idx="301">
                  <c:v>261800</c:v>
                </c:pt>
                <c:pt idx="302">
                  <c:v>263075</c:v>
                </c:pt>
                <c:pt idx="303">
                  <c:v>264175</c:v>
                </c:pt>
                <c:pt idx="304">
                  <c:v>264900</c:v>
                </c:pt>
                <c:pt idx="305">
                  <c:v>264950</c:v>
                </c:pt>
              </c:numCache>
            </c:numRef>
          </c:val>
          <c:extLst xmlns:c16r2="http://schemas.microsoft.com/office/drawing/2015/06/chart">
            <c:ext xmlns:c16="http://schemas.microsoft.com/office/drawing/2014/chart" uri="{C3380CC4-5D6E-409C-BE32-E72D297353CC}">
              <c16:uniqueId val="{00000002-E5DC-4EF1-9BC3-CE8DCFB54B0F}"/>
            </c:ext>
          </c:extLst>
        </c:ser>
        <c:ser>
          <c:idx val="3"/>
          <c:order val="3"/>
          <c:tx>
            <c:v>亚洲</c:v>
          </c:tx>
          <c:spPr>
            <a:ln w="12700"/>
          </c:spPr>
          <c:marker>
            <c:symbol val="none"/>
          </c:marker>
          <c:cat>
            <c:numRef>
              <c:f>期货库存!$A$4:$A$309</c:f>
              <c:numCache>
                <c:formatCode>yyyy\-mm\-dd;@</c:formatCode>
                <c:ptCount val="306"/>
                <c:pt idx="0">
                  <c:v>43175</c:v>
                </c:pt>
                <c:pt idx="1">
                  <c:v>43174</c:v>
                </c:pt>
                <c:pt idx="2">
                  <c:v>43173</c:v>
                </c:pt>
                <c:pt idx="3">
                  <c:v>43172</c:v>
                </c:pt>
                <c:pt idx="4">
                  <c:v>43171</c:v>
                </c:pt>
                <c:pt idx="5">
                  <c:v>43168</c:v>
                </c:pt>
                <c:pt idx="6">
                  <c:v>43167</c:v>
                </c:pt>
                <c:pt idx="7">
                  <c:v>43166</c:v>
                </c:pt>
                <c:pt idx="8">
                  <c:v>43165</c:v>
                </c:pt>
                <c:pt idx="9">
                  <c:v>43164</c:v>
                </c:pt>
                <c:pt idx="10">
                  <c:v>43161</c:v>
                </c:pt>
                <c:pt idx="11">
                  <c:v>43160</c:v>
                </c:pt>
                <c:pt idx="12">
                  <c:v>43159</c:v>
                </c:pt>
                <c:pt idx="13">
                  <c:v>43158</c:v>
                </c:pt>
                <c:pt idx="14">
                  <c:v>43157</c:v>
                </c:pt>
                <c:pt idx="15">
                  <c:v>43154</c:v>
                </c:pt>
                <c:pt idx="16">
                  <c:v>43153</c:v>
                </c:pt>
                <c:pt idx="17">
                  <c:v>43152</c:v>
                </c:pt>
                <c:pt idx="18">
                  <c:v>43151</c:v>
                </c:pt>
                <c:pt idx="19">
                  <c:v>43150</c:v>
                </c:pt>
                <c:pt idx="20">
                  <c:v>43147</c:v>
                </c:pt>
                <c:pt idx="21">
                  <c:v>43146</c:v>
                </c:pt>
                <c:pt idx="22">
                  <c:v>43145</c:v>
                </c:pt>
                <c:pt idx="23">
                  <c:v>43144</c:v>
                </c:pt>
                <c:pt idx="24">
                  <c:v>43143</c:v>
                </c:pt>
                <c:pt idx="25">
                  <c:v>43140</c:v>
                </c:pt>
                <c:pt idx="26">
                  <c:v>43139</c:v>
                </c:pt>
                <c:pt idx="27">
                  <c:v>43138</c:v>
                </c:pt>
                <c:pt idx="28">
                  <c:v>43137</c:v>
                </c:pt>
                <c:pt idx="29">
                  <c:v>43136</c:v>
                </c:pt>
                <c:pt idx="30">
                  <c:v>43133</c:v>
                </c:pt>
                <c:pt idx="31">
                  <c:v>43132</c:v>
                </c:pt>
                <c:pt idx="32">
                  <c:v>43131</c:v>
                </c:pt>
                <c:pt idx="33">
                  <c:v>43130</c:v>
                </c:pt>
                <c:pt idx="34">
                  <c:v>43129</c:v>
                </c:pt>
                <c:pt idx="35">
                  <c:v>43126</c:v>
                </c:pt>
                <c:pt idx="36">
                  <c:v>43125</c:v>
                </c:pt>
                <c:pt idx="37">
                  <c:v>43124</c:v>
                </c:pt>
                <c:pt idx="38">
                  <c:v>43123</c:v>
                </c:pt>
                <c:pt idx="39">
                  <c:v>43122</c:v>
                </c:pt>
                <c:pt idx="40">
                  <c:v>43119</c:v>
                </c:pt>
                <c:pt idx="41">
                  <c:v>43118</c:v>
                </c:pt>
                <c:pt idx="42">
                  <c:v>43117</c:v>
                </c:pt>
                <c:pt idx="43">
                  <c:v>43116</c:v>
                </c:pt>
                <c:pt idx="44">
                  <c:v>43115</c:v>
                </c:pt>
                <c:pt idx="45">
                  <c:v>43112</c:v>
                </c:pt>
                <c:pt idx="46">
                  <c:v>43111</c:v>
                </c:pt>
                <c:pt idx="47">
                  <c:v>43110</c:v>
                </c:pt>
                <c:pt idx="48">
                  <c:v>43109</c:v>
                </c:pt>
                <c:pt idx="49">
                  <c:v>43108</c:v>
                </c:pt>
                <c:pt idx="50">
                  <c:v>43105</c:v>
                </c:pt>
                <c:pt idx="51">
                  <c:v>43104</c:v>
                </c:pt>
                <c:pt idx="52">
                  <c:v>43103</c:v>
                </c:pt>
                <c:pt idx="53">
                  <c:v>43102</c:v>
                </c:pt>
                <c:pt idx="54">
                  <c:v>43098</c:v>
                </c:pt>
                <c:pt idx="55">
                  <c:v>43097</c:v>
                </c:pt>
                <c:pt idx="56">
                  <c:v>43096</c:v>
                </c:pt>
                <c:pt idx="57">
                  <c:v>43091</c:v>
                </c:pt>
                <c:pt idx="58">
                  <c:v>43090</c:v>
                </c:pt>
                <c:pt idx="59">
                  <c:v>43089</c:v>
                </c:pt>
                <c:pt idx="60">
                  <c:v>43088</c:v>
                </c:pt>
                <c:pt idx="61">
                  <c:v>43087</c:v>
                </c:pt>
                <c:pt idx="62">
                  <c:v>43084</c:v>
                </c:pt>
                <c:pt idx="63">
                  <c:v>43083</c:v>
                </c:pt>
                <c:pt idx="64">
                  <c:v>43082</c:v>
                </c:pt>
                <c:pt idx="65">
                  <c:v>43081</c:v>
                </c:pt>
                <c:pt idx="66">
                  <c:v>43080</c:v>
                </c:pt>
                <c:pt idx="67">
                  <c:v>43077</c:v>
                </c:pt>
                <c:pt idx="68">
                  <c:v>43076</c:v>
                </c:pt>
                <c:pt idx="69">
                  <c:v>43075</c:v>
                </c:pt>
                <c:pt idx="70">
                  <c:v>43074</c:v>
                </c:pt>
                <c:pt idx="71">
                  <c:v>43073</c:v>
                </c:pt>
                <c:pt idx="72">
                  <c:v>43070</c:v>
                </c:pt>
                <c:pt idx="73">
                  <c:v>43069</c:v>
                </c:pt>
                <c:pt idx="74">
                  <c:v>43068</c:v>
                </c:pt>
                <c:pt idx="75">
                  <c:v>43067</c:v>
                </c:pt>
                <c:pt idx="76">
                  <c:v>43066</c:v>
                </c:pt>
                <c:pt idx="77">
                  <c:v>43063</c:v>
                </c:pt>
                <c:pt idx="78">
                  <c:v>43062</c:v>
                </c:pt>
                <c:pt idx="79">
                  <c:v>43061</c:v>
                </c:pt>
                <c:pt idx="80">
                  <c:v>43060</c:v>
                </c:pt>
                <c:pt idx="81">
                  <c:v>43059</c:v>
                </c:pt>
                <c:pt idx="82">
                  <c:v>43056</c:v>
                </c:pt>
                <c:pt idx="83">
                  <c:v>43055</c:v>
                </c:pt>
                <c:pt idx="84">
                  <c:v>43054</c:v>
                </c:pt>
                <c:pt idx="85">
                  <c:v>43053</c:v>
                </c:pt>
                <c:pt idx="86">
                  <c:v>43052</c:v>
                </c:pt>
                <c:pt idx="87">
                  <c:v>43049</c:v>
                </c:pt>
                <c:pt idx="88">
                  <c:v>43048</c:v>
                </c:pt>
                <c:pt idx="89">
                  <c:v>43047</c:v>
                </c:pt>
                <c:pt idx="90">
                  <c:v>43046</c:v>
                </c:pt>
                <c:pt idx="91">
                  <c:v>43045</c:v>
                </c:pt>
                <c:pt idx="92">
                  <c:v>43042</c:v>
                </c:pt>
                <c:pt idx="93">
                  <c:v>43041</c:v>
                </c:pt>
                <c:pt idx="94">
                  <c:v>43040</c:v>
                </c:pt>
                <c:pt idx="95">
                  <c:v>43039</c:v>
                </c:pt>
                <c:pt idx="96">
                  <c:v>43038</c:v>
                </c:pt>
                <c:pt idx="97">
                  <c:v>43035</c:v>
                </c:pt>
                <c:pt idx="98">
                  <c:v>43034</c:v>
                </c:pt>
                <c:pt idx="99">
                  <c:v>43033</c:v>
                </c:pt>
                <c:pt idx="100">
                  <c:v>43032</c:v>
                </c:pt>
                <c:pt idx="101">
                  <c:v>43031</c:v>
                </c:pt>
                <c:pt idx="102">
                  <c:v>43028</c:v>
                </c:pt>
                <c:pt idx="103">
                  <c:v>43027</c:v>
                </c:pt>
                <c:pt idx="104">
                  <c:v>43026</c:v>
                </c:pt>
                <c:pt idx="105">
                  <c:v>43025</c:v>
                </c:pt>
                <c:pt idx="106">
                  <c:v>43024</c:v>
                </c:pt>
                <c:pt idx="107">
                  <c:v>43021</c:v>
                </c:pt>
                <c:pt idx="108">
                  <c:v>43020</c:v>
                </c:pt>
                <c:pt idx="109">
                  <c:v>43019</c:v>
                </c:pt>
                <c:pt idx="110">
                  <c:v>43018</c:v>
                </c:pt>
                <c:pt idx="111">
                  <c:v>43017</c:v>
                </c:pt>
                <c:pt idx="112">
                  <c:v>43014</c:v>
                </c:pt>
                <c:pt idx="113">
                  <c:v>43013</c:v>
                </c:pt>
                <c:pt idx="114">
                  <c:v>43012</c:v>
                </c:pt>
                <c:pt idx="115">
                  <c:v>43011</c:v>
                </c:pt>
                <c:pt idx="116">
                  <c:v>43010</c:v>
                </c:pt>
                <c:pt idx="117">
                  <c:v>43007</c:v>
                </c:pt>
                <c:pt idx="118">
                  <c:v>43006</c:v>
                </c:pt>
                <c:pt idx="119">
                  <c:v>43005</c:v>
                </c:pt>
                <c:pt idx="120">
                  <c:v>43004</c:v>
                </c:pt>
                <c:pt idx="121">
                  <c:v>43003</c:v>
                </c:pt>
                <c:pt idx="122">
                  <c:v>43000</c:v>
                </c:pt>
                <c:pt idx="123">
                  <c:v>42999</c:v>
                </c:pt>
                <c:pt idx="124">
                  <c:v>42998</c:v>
                </c:pt>
                <c:pt idx="125">
                  <c:v>42997</c:v>
                </c:pt>
                <c:pt idx="126">
                  <c:v>42996</c:v>
                </c:pt>
                <c:pt idx="127">
                  <c:v>42993</c:v>
                </c:pt>
                <c:pt idx="128">
                  <c:v>42992</c:v>
                </c:pt>
                <c:pt idx="129">
                  <c:v>42991</c:v>
                </c:pt>
                <c:pt idx="130">
                  <c:v>42990</c:v>
                </c:pt>
                <c:pt idx="131">
                  <c:v>42989</c:v>
                </c:pt>
                <c:pt idx="132">
                  <c:v>42986</c:v>
                </c:pt>
                <c:pt idx="133">
                  <c:v>42985</c:v>
                </c:pt>
                <c:pt idx="134">
                  <c:v>42984</c:v>
                </c:pt>
                <c:pt idx="135">
                  <c:v>42983</c:v>
                </c:pt>
                <c:pt idx="136">
                  <c:v>42982</c:v>
                </c:pt>
                <c:pt idx="137">
                  <c:v>42979</c:v>
                </c:pt>
                <c:pt idx="138">
                  <c:v>42978</c:v>
                </c:pt>
                <c:pt idx="139">
                  <c:v>42977</c:v>
                </c:pt>
                <c:pt idx="140">
                  <c:v>42976</c:v>
                </c:pt>
                <c:pt idx="141">
                  <c:v>42972</c:v>
                </c:pt>
                <c:pt idx="142">
                  <c:v>42971</c:v>
                </c:pt>
                <c:pt idx="143">
                  <c:v>42970</c:v>
                </c:pt>
                <c:pt idx="144">
                  <c:v>42969</c:v>
                </c:pt>
                <c:pt idx="145">
                  <c:v>42968</c:v>
                </c:pt>
                <c:pt idx="146">
                  <c:v>42965</c:v>
                </c:pt>
                <c:pt idx="147">
                  <c:v>42964</c:v>
                </c:pt>
                <c:pt idx="148">
                  <c:v>42963</c:v>
                </c:pt>
                <c:pt idx="149">
                  <c:v>42962</c:v>
                </c:pt>
                <c:pt idx="150">
                  <c:v>42961</c:v>
                </c:pt>
                <c:pt idx="151">
                  <c:v>42958</c:v>
                </c:pt>
                <c:pt idx="152">
                  <c:v>42957</c:v>
                </c:pt>
                <c:pt idx="153">
                  <c:v>42956</c:v>
                </c:pt>
                <c:pt idx="154">
                  <c:v>42955</c:v>
                </c:pt>
                <c:pt idx="155">
                  <c:v>42954</c:v>
                </c:pt>
                <c:pt idx="156">
                  <c:v>42951</c:v>
                </c:pt>
                <c:pt idx="157">
                  <c:v>42950</c:v>
                </c:pt>
                <c:pt idx="158">
                  <c:v>42949</c:v>
                </c:pt>
                <c:pt idx="159">
                  <c:v>42948</c:v>
                </c:pt>
                <c:pt idx="160">
                  <c:v>42947</c:v>
                </c:pt>
                <c:pt idx="161">
                  <c:v>42944</c:v>
                </c:pt>
                <c:pt idx="162">
                  <c:v>42943</c:v>
                </c:pt>
                <c:pt idx="163">
                  <c:v>42942</c:v>
                </c:pt>
                <c:pt idx="164">
                  <c:v>42941</c:v>
                </c:pt>
                <c:pt idx="165">
                  <c:v>42940</c:v>
                </c:pt>
                <c:pt idx="166">
                  <c:v>42937</c:v>
                </c:pt>
                <c:pt idx="167">
                  <c:v>42936</c:v>
                </c:pt>
                <c:pt idx="168">
                  <c:v>42935</c:v>
                </c:pt>
                <c:pt idx="169">
                  <c:v>42934</c:v>
                </c:pt>
                <c:pt idx="170">
                  <c:v>42933</c:v>
                </c:pt>
                <c:pt idx="171">
                  <c:v>42930</c:v>
                </c:pt>
                <c:pt idx="172">
                  <c:v>42929</c:v>
                </c:pt>
                <c:pt idx="173">
                  <c:v>42928</c:v>
                </c:pt>
                <c:pt idx="174">
                  <c:v>42927</c:v>
                </c:pt>
                <c:pt idx="175">
                  <c:v>42926</c:v>
                </c:pt>
                <c:pt idx="176">
                  <c:v>42923</c:v>
                </c:pt>
                <c:pt idx="177">
                  <c:v>42922</c:v>
                </c:pt>
                <c:pt idx="178">
                  <c:v>42921</c:v>
                </c:pt>
                <c:pt idx="179">
                  <c:v>42920</c:v>
                </c:pt>
                <c:pt idx="180">
                  <c:v>42919</c:v>
                </c:pt>
                <c:pt idx="181">
                  <c:v>42916</c:v>
                </c:pt>
                <c:pt idx="182">
                  <c:v>42915</c:v>
                </c:pt>
                <c:pt idx="183">
                  <c:v>42914</c:v>
                </c:pt>
                <c:pt idx="184">
                  <c:v>42913</c:v>
                </c:pt>
                <c:pt idx="185">
                  <c:v>42912</c:v>
                </c:pt>
                <c:pt idx="186">
                  <c:v>42909</c:v>
                </c:pt>
                <c:pt idx="187">
                  <c:v>42908</c:v>
                </c:pt>
                <c:pt idx="188">
                  <c:v>42907</c:v>
                </c:pt>
                <c:pt idx="189">
                  <c:v>42906</c:v>
                </c:pt>
                <c:pt idx="190">
                  <c:v>42905</c:v>
                </c:pt>
                <c:pt idx="191">
                  <c:v>42902</c:v>
                </c:pt>
                <c:pt idx="192">
                  <c:v>42901</c:v>
                </c:pt>
                <c:pt idx="193">
                  <c:v>42900</c:v>
                </c:pt>
                <c:pt idx="194">
                  <c:v>42899</c:v>
                </c:pt>
                <c:pt idx="195">
                  <c:v>42898</c:v>
                </c:pt>
                <c:pt idx="196">
                  <c:v>42895</c:v>
                </c:pt>
                <c:pt idx="197">
                  <c:v>42894</c:v>
                </c:pt>
                <c:pt idx="198">
                  <c:v>42893</c:v>
                </c:pt>
                <c:pt idx="199">
                  <c:v>42892</c:v>
                </c:pt>
                <c:pt idx="200">
                  <c:v>42891</c:v>
                </c:pt>
                <c:pt idx="201">
                  <c:v>42888</c:v>
                </c:pt>
                <c:pt idx="202">
                  <c:v>42887</c:v>
                </c:pt>
                <c:pt idx="203">
                  <c:v>42886</c:v>
                </c:pt>
                <c:pt idx="204">
                  <c:v>42885</c:v>
                </c:pt>
                <c:pt idx="205">
                  <c:v>42881</c:v>
                </c:pt>
                <c:pt idx="206">
                  <c:v>42880</c:v>
                </c:pt>
                <c:pt idx="207">
                  <c:v>42879</c:v>
                </c:pt>
                <c:pt idx="208">
                  <c:v>42878</c:v>
                </c:pt>
                <c:pt idx="209">
                  <c:v>42877</c:v>
                </c:pt>
                <c:pt idx="210">
                  <c:v>42874</c:v>
                </c:pt>
                <c:pt idx="211">
                  <c:v>42873</c:v>
                </c:pt>
                <c:pt idx="212">
                  <c:v>42872</c:v>
                </c:pt>
                <c:pt idx="213">
                  <c:v>42871</c:v>
                </c:pt>
                <c:pt idx="214">
                  <c:v>42870</c:v>
                </c:pt>
                <c:pt idx="215">
                  <c:v>42867</c:v>
                </c:pt>
                <c:pt idx="216">
                  <c:v>42866</c:v>
                </c:pt>
                <c:pt idx="217">
                  <c:v>42865</c:v>
                </c:pt>
                <c:pt idx="218">
                  <c:v>42864</c:v>
                </c:pt>
                <c:pt idx="219">
                  <c:v>42863</c:v>
                </c:pt>
                <c:pt idx="220">
                  <c:v>42860</c:v>
                </c:pt>
                <c:pt idx="221">
                  <c:v>42859</c:v>
                </c:pt>
                <c:pt idx="222">
                  <c:v>42858</c:v>
                </c:pt>
                <c:pt idx="223">
                  <c:v>42857</c:v>
                </c:pt>
                <c:pt idx="224">
                  <c:v>42853</c:v>
                </c:pt>
                <c:pt idx="225">
                  <c:v>42852</c:v>
                </c:pt>
                <c:pt idx="226">
                  <c:v>42851</c:v>
                </c:pt>
                <c:pt idx="227">
                  <c:v>42850</c:v>
                </c:pt>
                <c:pt idx="228">
                  <c:v>42849</c:v>
                </c:pt>
                <c:pt idx="229">
                  <c:v>42846</c:v>
                </c:pt>
                <c:pt idx="230">
                  <c:v>42845</c:v>
                </c:pt>
                <c:pt idx="231">
                  <c:v>42844</c:v>
                </c:pt>
                <c:pt idx="232">
                  <c:v>42843</c:v>
                </c:pt>
                <c:pt idx="233">
                  <c:v>42838</c:v>
                </c:pt>
                <c:pt idx="234">
                  <c:v>42837</c:v>
                </c:pt>
                <c:pt idx="235">
                  <c:v>42836</c:v>
                </c:pt>
                <c:pt idx="236">
                  <c:v>42835</c:v>
                </c:pt>
                <c:pt idx="237">
                  <c:v>42832</c:v>
                </c:pt>
                <c:pt idx="238">
                  <c:v>42831</c:v>
                </c:pt>
                <c:pt idx="239">
                  <c:v>42830</c:v>
                </c:pt>
                <c:pt idx="240">
                  <c:v>42829</c:v>
                </c:pt>
                <c:pt idx="241">
                  <c:v>42828</c:v>
                </c:pt>
                <c:pt idx="242">
                  <c:v>42825</c:v>
                </c:pt>
                <c:pt idx="243">
                  <c:v>42824</c:v>
                </c:pt>
                <c:pt idx="244">
                  <c:v>42823</c:v>
                </c:pt>
                <c:pt idx="245">
                  <c:v>42822</c:v>
                </c:pt>
                <c:pt idx="246">
                  <c:v>42821</c:v>
                </c:pt>
                <c:pt idx="247">
                  <c:v>42818</c:v>
                </c:pt>
                <c:pt idx="248">
                  <c:v>42817</c:v>
                </c:pt>
                <c:pt idx="249">
                  <c:v>42816</c:v>
                </c:pt>
                <c:pt idx="250">
                  <c:v>42815</c:v>
                </c:pt>
                <c:pt idx="251">
                  <c:v>42814</c:v>
                </c:pt>
                <c:pt idx="252">
                  <c:v>42811</c:v>
                </c:pt>
                <c:pt idx="253">
                  <c:v>42810</c:v>
                </c:pt>
                <c:pt idx="254">
                  <c:v>42809</c:v>
                </c:pt>
                <c:pt idx="255">
                  <c:v>42808</c:v>
                </c:pt>
                <c:pt idx="256">
                  <c:v>42807</c:v>
                </c:pt>
                <c:pt idx="257">
                  <c:v>42804</c:v>
                </c:pt>
                <c:pt idx="258">
                  <c:v>42803</c:v>
                </c:pt>
                <c:pt idx="259">
                  <c:v>42802</c:v>
                </c:pt>
                <c:pt idx="260">
                  <c:v>42801</c:v>
                </c:pt>
                <c:pt idx="261">
                  <c:v>42800</c:v>
                </c:pt>
                <c:pt idx="262">
                  <c:v>42797</c:v>
                </c:pt>
                <c:pt idx="263">
                  <c:v>42796</c:v>
                </c:pt>
                <c:pt idx="264">
                  <c:v>42795</c:v>
                </c:pt>
                <c:pt idx="265">
                  <c:v>42794</c:v>
                </c:pt>
                <c:pt idx="266">
                  <c:v>42793</c:v>
                </c:pt>
                <c:pt idx="267">
                  <c:v>42790</c:v>
                </c:pt>
                <c:pt idx="268">
                  <c:v>42789</c:v>
                </c:pt>
                <c:pt idx="269">
                  <c:v>42788</c:v>
                </c:pt>
                <c:pt idx="270">
                  <c:v>42787</c:v>
                </c:pt>
                <c:pt idx="271">
                  <c:v>42786</c:v>
                </c:pt>
                <c:pt idx="272">
                  <c:v>42783</c:v>
                </c:pt>
                <c:pt idx="273">
                  <c:v>42782</c:v>
                </c:pt>
                <c:pt idx="274">
                  <c:v>42781</c:v>
                </c:pt>
                <c:pt idx="275">
                  <c:v>42780</c:v>
                </c:pt>
                <c:pt idx="276">
                  <c:v>42779</c:v>
                </c:pt>
                <c:pt idx="277">
                  <c:v>42776</c:v>
                </c:pt>
                <c:pt idx="278">
                  <c:v>42775</c:v>
                </c:pt>
                <c:pt idx="279">
                  <c:v>42774</c:v>
                </c:pt>
                <c:pt idx="280">
                  <c:v>42773</c:v>
                </c:pt>
                <c:pt idx="281">
                  <c:v>42772</c:v>
                </c:pt>
                <c:pt idx="282">
                  <c:v>42769</c:v>
                </c:pt>
                <c:pt idx="283">
                  <c:v>42768</c:v>
                </c:pt>
                <c:pt idx="284">
                  <c:v>42767</c:v>
                </c:pt>
                <c:pt idx="285">
                  <c:v>42766</c:v>
                </c:pt>
                <c:pt idx="286">
                  <c:v>42765</c:v>
                </c:pt>
                <c:pt idx="287">
                  <c:v>42762</c:v>
                </c:pt>
                <c:pt idx="288">
                  <c:v>42761</c:v>
                </c:pt>
                <c:pt idx="289">
                  <c:v>42760</c:v>
                </c:pt>
                <c:pt idx="290">
                  <c:v>42759</c:v>
                </c:pt>
                <c:pt idx="291">
                  <c:v>42758</c:v>
                </c:pt>
                <c:pt idx="292">
                  <c:v>42755</c:v>
                </c:pt>
                <c:pt idx="293">
                  <c:v>42754</c:v>
                </c:pt>
                <c:pt idx="294">
                  <c:v>42753</c:v>
                </c:pt>
                <c:pt idx="295">
                  <c:v>42752</c:v>
                </c:pt>
                <c:pt idx="296">
                  <c:v>42751</c:v>
                </c:pt>
                <c:pt idx="297">
                  <c:v>42748</c:v>
                </c:pt>
                <c:pt idx="298">
                  <c:v>42747</c:v>
                </c:pt>
                <c:pt idx="299">
                  <c:v>42746</c:v>
                </c:pt>
                <c:pt idx="300">
                  <c:v>42745</c:v>
                </c:pt>
                <c:pt idx="301">
                  <c:v>42744</c:v>
                </c:pt>
                <c:pt idx="302">
                  <c:v>42741</c:v>
                </c:pt>
                <c:pt idx="303">
                  <c:v>42740</c:v>
                </c:pt>
                <c:pt idx="304">
                  <c:v>42739</c:v>
                </c:pt>
                <c:pt idx="305">
                  <c:v>42738</c:v>
                </c:pt>
              </c:numCache>
            </c:numRef>
          </c:cat>
          <c:val>
            <c:numRef>
              <c:f>期货库存!$E$4:$E$309</c:f>
              <c:numCache>
                <c:formatCode>###,###,###,###,##0.00</c:formatCode>
                <c:ptCount val="306"/>
                <c:pt idx="0">
                  <c:v>760900</c:v>
                </c:pt>
                <c:pt idx="1">
                  <c:v>765475</c:v>
                </c:pt>
                <c:pt idx="2">
                  <c:v>748925</c:v>
                </c:pt>
                <c:pt idx="3">
                  <c:v>754775</c:v>
                </c:pt>
                <c:pt idx="4">
                  <c:v>758275</c:v>
                </c:pt>
                <c:pt idx="5">
                  <c:v>761150</c:v>
                </c:pt>
                <c:pt idx="6">
                  <c:v>764250</c:v>
                </c:pt>
                <c:pt idx="7">
                  <c:v>767050</c:v>
                </c:pt>
                <c:pt idx="8">
                  <c:v>767275</c:v>
                </c:pt>
                <c:pt idx="9">
                  <c:v>767750</c:v>
                </c:pt>
                <c:pt idx="10">
                  <c:v>767625</c:v>
                </c:pt>
                <c:pt idx="11">
                  <c:v>766275</c:v>
                </c:pt>
                <c:pt idx="12">
                  <c:v>768100</c:v>
                </c:pt>
                <c:pt idx="13">
                  <c:v>761600</c:v>
                </c:pt>
                <c:pt idx="14">
                  <c:v>769900</c:v>
                </c:pt>
                <c:pt idx="15">
                  <c:v>773750</c:v>
                </c:pt>
                <c:pt idx="16">
                  <c:v>756875</c:v>
                </c:pt>
                <c:pt idx="17">
                  <c:v>756850</c:v>
                </c:pt>
                <c:pt idx="18">
                  <c:v>750750</c:v>
                </c:pt>
                <c:pt idx="19">
                  <c:v>737475</c:v>
                </c:pt>
                <c:pt idx="20">
                  <c:v>737475</c:v>
                </c:pt>
                <c:pt idx="21">
                  <c:v>744475</c:v>
                </c:pt>
                <c:pt idx="22">
                  <c:v>712825</c:v>
                </c:pt>
                <c:pt idx="23">
                  <c:v>715575</c:v>
                </c:pt>
                <c:pt idx="24">
                  <c:v>556625</c:v>
                </c:pt>
                <c:pt idx="25">
                  <c:v>536150</c:v>
                </c:pt>
                <c:pt idx="26">
                  <c:v>496100</c:v>
                </c:pt>
                <c:pt idx="27">
                  <c:v>497500</c:v>
                </c:pt>
                <c:pt idx="28">
                  <c:v>502675</c:v>
                </c:pt>
                <c:pt idx="29">
                  <c:v>511300</c:v>
                </c:pt>
                <c:pt idx="30">
                  <c:v>513675</c:v>
                </c:pt>
                <c:pt idx="31">
                  <c:v>514425</c:v>
                </c:pt>
                <c:pt idx="32">
                  <c:v>514800</c:v>
                </c:pt>
                <c:pt idx="33">
                  <c:v>515225</c:v>
                </c:pt>
                <c:pt idx="34">
                  <c:v>515475</c:v>
                </c:pt>
                <c:pt idx="35">
                  <c:v>510450</c:v>
                </c:pt>
                <c:pt idx="36">
                  <c:v>510700</c:v>
                </c:pt>
                <c:pt idx="37">
                  <c:v>510875</c:v>
                </c:pt>
                <c:pt idx="38">
                  <c:v>507625</c:v>
                </c:pt>
                <c:pt idx="39">
                  <c:v>508300</c:v>
                </c:pt>
                <c:pt idx="40">
                  <c:v>510025</c:v>
                </c:pt>
                <c:pt idx="41">
                  <c:v>508800</c:v>
                </c:pt>
                <c:pt idx="42">
                  <c:v>506075</c:v>
                </c:pt>
                <c:pt idx="43">
                  <c:v>500850</c:v>
                </c:pt>
                <c:pt idx="44">
                  <c:v>501200</c:v>
                </c:pt>
                <c:pt idx="45">
                  <c:v>503175</c:v>
                </c:pt>
                <c:pt idx="46">
                  <c:v>504475</c:v>
                </c:pt>
                <c:pt idx="47">
                  <c:v>506525</c:v>
                </c:pt>
                <c:pt idx="48">
                  <c:v>508625</c:v>
                </c:pt>
                <c:pt idx="49">
                  <c:v>511450</c:v>
                </c:pt>
                <c:pt idx="50">
                  <c:v>514725</c:v>
                </c:pt>
                <c:pt idx="51">
                  <c:v>516375</c:v>
                </c:pt>
                <c:pt idx="52">
                  <c:v>516700</c:v>
                </c:pt>
                <c:pt idx="53">
                  <c:v>516225</c:v>
                </c:pt>
                <c:pt idx="54">
                  <c:v>516450</c:v>
                </c:pt>
                <c:pt idx="55">
                  <c:v>517075</c:v>
                </c:pt>
                <c:pt idx="56">
                  <c:v>517900</c:v>
                </c:pt>
                <c:pt idx="57">
                  <c:v>518200</c:v>
                </c:pt>
                <c:pt idx="58">
                  <c:v>518825</c:v>
                </c:pt>
                <c:pt idx="59">
                  <c:v>520175</c:v>
                </c:pt>
                <c:pt idx="60">
                  <c:v>517550</c:v>
                </c:pt>
                <c:pt idx="61">
                  <c:v>516925</c:v>
                </c:pt>
                <c:pt idx="62">
                  <c:v>516425</c:v>
                </c:pt>
                <c:pt idx="63">
                  <c:v>517050</c:v>
                </c:pt>
                <c:pt idx="64">
                  <c:v>515550</c:v>
                </c:pt>
                <c:pt idx="65">
                  <c:v>508125</c:v>
                </c:pt>
                <c:pt idx="66">
                  <c:v>500225</c:v>
                </c:pt>
                <c:pt idx="67">
                  <c:v>496425</c:v>
                </c:pt>
                <c:pt idx="68">
                  <c:v>496475</c:v>
                </c:pt>
                <c:pt idx="69">
                  <c:v>495900</c:v>
                </c:pt>
                <c:pt idx="70">
                  <c:v>497975</c:v>
                </c:pt>
                <c:pt idx="71">
                  <c:v>500025</c:v>
                </c:pt>
                <c:pt idx="72">
                  <c:v>499375</c:v>
                </c:pt>
                <c:pt idx="73">
                  <c:v>501300</c:v>
                </c:pt>
                <c:pt idx="74">
                  <c:v>502150</c:v>
                </c:pt>
                <c:pt idx="75">
                  <c:v>504825</c:v>
                </c:pt>
                <c:pt idx="76">
                  <c:v>508825</c:v>
                </c:pt>
                <c:pt idx="77">
                  <c:v>510050</c:v>
                </c:pt>
                <c:pt idx="78">
                  <c:v>513550</c:v>
                </c:pt>
                <c:pt idx="79">
                  <c:v>517950</c:v>
                </c:pt>
                <c:pt idx="80">
                  <c:v>523575</c:v>
                </c:pt>
                <c:pt idx="81">
                  <c:v>532400</c:v>
                </c:pt>
                <c:pt idx="82">
                  <c:v>538175</c:v>
                </c:pt>
                <c:pt idx="83">
                  <c:v>541600</c:v>
                </c:pt>
                <c:pt idx="84">
                  <c:v>545225</c:v>
                </c:pt>
                <c:pt idx="85">
                  <c:v>540125</c:v>
                </c:pt>
                <c:pt idx="86">
                  <c:v>543900</c:v>
                </c:pt>
                <c:pt idx="87">
                  <c:v>546400</c:v>
                </c:pt>
                <c:pt idx="88">
                  <c:v>549225</c:v>
                </c:pt>
                <c:pt idx="89">
                  <c:v>552825</c:v>
                </c:pt>
                <c:pt idx="90">
                  <c:v>552175</c:v>
                </c:pt>
                <c:pt idx="91">
                  <c:v>553750</c:v>
                </c:pt>
                <c:pt idx="92">
                  <c:v>555350</c:v>
                </c:pt>
                <c:pt idx="93">
                  <c:v>557275</c:v>
                </c:pt>
                <c:pt idx="94">
                  <c:v>558775</c:v>
                </c:pt>
                <c:pt idx="95">
                  <c:v>559975</c:v>
                </c:pt>
                <c:pt idx="96">
                  <c:v>563450</c:v>
                </c:pt>
                <c:pt idx="97">
                  <c:v>565200</c:v>
                </c:pt>
                <c:pt idx="98">
                  <c:v>559725</c:v>
                </c:pt>
                <c:pt idx="99">
                  <c:v>562475</c:v>
                </c:pt>
                <c:pt idx="100">
                  <c:v>561800</c:v>
                </c:pt>
                <c:pt idx="101">
                  <c:v>563525</c:v>
                </c:pt>
                <c:pt idx="102">
                  <c:v>565275</c:v>
                </c:pt>
                <c:pt idx="103">
                  <c:v>567325</c:v>
                </c:pt>
                <c:pt idx="104">
                  <c:v>568975</c:v>
                </c:pt>
                <c:pt idx="105">
                  <c:v>569875</c:v>
                </c:pt>
                <c:pt idx="106">
                  <c:v>575925</c:v>
                </c:pt>
                <c:pt idx="107">
                  <c:v>583800</c:v>
                </c:pt>
                <c:pt idx="108">
                  <c:v>584275</c:v>
                </c:pt>
                <c:pt idx="109">
                  <c:v>586625</c:v>
                </c:pt>
                <c:pt idx="110">
                  <c:v>591300</c:v>
                </c:pt>
                <c:pt idx="111">
                  <c:v>593900</c:v>
                </c:pt>
                <c:pt idx="112">
                  <c:v>596350</c:v>
                </c:pt>
                <c:pt idx="113">
                  <c:v>598100</c:v>
                </c:pt>
                <c:pt idx="114">
                  <c:v>599900</c:v>
                </c:pt>
                <c:pt idx="115">
                  <c:v>603075</c:v>
                </c:pt>
                <c:pt idx="116">
                  <c:v>606075</c:v>
                </c:pt>
                <c:pt idx="117">
                  <c:v>613000</c:v>
                </c:pt>
                <c:pt idx="118">
                  <c:v>617275</c:v>
                </c:pt>
                <c:pt idx="119">
                  <c:v>622525</c:v>
                </c:pt>
                <c:pt idx="120">
                  <c:v>626725</c:v>
                </c:pt>
                <c:pt idx="121">
                  <c:v>630700</c:v>
                </c:pt>
                <c:pt idx="122">
                  <c:v>631650</c:v>
                </c:pt>
                <c:pt idx="123">
                  <c:v>633450</c:v>
                </c:pt>
                <c:pt idx="124">
                  <c:v>634475</c:v>
                </c:pt>
                <c:pt idx="125">
                  <c:v>634650</c:v>
                </c:pt>
                <c:pt idx="126">
                  <c:v>637250</c:v>
                </c:pt>
                <c:pt idx="127">
                  <c:v>638150</c:v>
                </c:pt>
                <c:pt idx="128">
                  <c:v>637825</c:v>
                </c:pt>
                <c:pt idx="129">
                  <c:v>637850</c:v>
                </c:pt>
                <c:pt idx="130">
                  <c:v>638600</c:v>
                </c:pt>
                <c:pt idx="131">
                  <c:v>638600</c:v>
                </c:pt>
                <c:pt idx="132">
                  <c:v>638600</c:v>
                </c:pt>
                <c:pt idx="133">
                  <c:v>637075</c:v>
                </c:pt>
                <c:pt idx="134">
                  <c:v>635975</c:v>
                </c:pt>
                <c:pt idx="135">
                  <c:v>634925</c:v>
                </c:pt>
                <c:pt idx="136">
                  <c:v>632925</c:v>
                </c:pt>
                <c:pt idx="137">
                  <c:v>631100</c:v>
                </c:pt>
                <c:pt idx="138">
                  <c:v>629700</c:v>
                </c:pt>
                <c:pt idx="139">
                  <c:v>629750</c:v>
                </c:pt>
                <c:pt idx="140">
                  <c:v>628175</c:v>
                </c:pt>
                <c:pt idx="141">
                  <c:v>621625</c:v>
                </c:pt>
                <c:pt idx="142">
                  <c:v>613000</c:v>
                </c:pt>
                <c:pt idx="143">
                  <c:v>611750</c:v>
                </c:pt>
                <c:pt idx="144">
                  <c:v>605850</c:v>
                </c:pt>
                <c:pt idx="145">
                  <c:v>602475</c:v>
                </c:pt>
                <c:pt idx="146">
                  <c:v>599500</c:v>
                </c:pt>
                <c:pt idx="147">
                  <c:v>594775</c:v>
                </c:pt>
                <c:pt idx="148">
                  <c:v>596125</c:v>
                </c:pt>
                <c:pt idx="149">
                  <c:v>597450</c:v>
                </c:pt>
                <c:pt idx="150">
                  <c:v>598200</c:v>
                </c:pt>
                <c:pt idx="151">
                  <c:v>588050</c:v>
                </c:pt>
                <c:pt idx="152">
                  <c:v>596225</c:v>
                </c:pt>
                <c:pt idx="153">
                  <c:v>599425</c:v>
                </c:pt>
                <c:pt idx="154">
                  <c:v>606750</c:v>
                </c:pt>
                <c:pt idx="155">
                  <c:v>611275</c:v>
                </c:pt>
                <c:pt idx="156">
                  <c:v>616175</c:v>
                </c:pt>
                <c:pt idx="157">
                  <c:v>617575</c:v>
                </c:pt>
                <c:pt idx="158">
                  <c:v>620125</c:v>
                </c:pt>
                <c:pt idx="159">
                  <c:v>622075</c:v>
                </c:pt>
                <c:pt idx="160">
                  <c:v>623875</c:v>
                </c:pt>
                <c:pt idx="161">
                  <c:v>627025</c:v>
                </c:pt>
                <c:pt idx="162">
                  <c:v>629050</c:v>
                </c:pt>
                <c:pt idx="163">
                  <c:v>630325</c:v>
                </c:pt>
                <c:pt idx="164">
                  <c:v>631350</c:v>
                </c:pt>
                <c:pt idx="165">
                  <c:v>634850</c:v>
                </c:pt>
                <c:pt idx="166">
                  <c:v>634925</c:v>
                </c:pt>
                <c:pt idx="167">
                  <c:v>638075</c:v>
                </c:pt>
                <c:pt idx="168">
                  <c:v>640400</c:v>
                </c:pt>
                <c:pt idx="169">
                  <c:v>641925</c:v>
                </c:pt>
                <c:pt idx="170">
                  <c:v>643825</c:v>
                </c:pt>
                <c:pt idx="171">
                  <c:v>645650</c:v>
                </c:pt>
                <c:pt idx="172">
                  <c:v>646625</c:v>
                </c:pt>
                <c:pt idx="173">
                  <c:v>649150</c:v>
                </c:pt>
                <c:pt idx="174">
                  <c:v>652775</c:v>
                </c:pt>
                <c:pt idx="175">
                  <c:v>656250</c:v>
                </c:pt>
                <c:pt idx="176">
                  <c:v>652850</c:v>
                </c:pt>
                <c:pt idx="177">
                  <c:v>659325</c:v>
                </c:pt>
                <c:pt idx="178">
                  <c:v>662650</c:v>
                </c:pt>
                <c:pt idx="179">
                  <c:v>664825</c:v>
                </c:pt>
                <c:pt idx="180">
                  <c:v>669650</c:v>
                </c:pt>
                <c:pt idx="181">
                  <c:v>669425</c:v>
                </c:pt>
                <c:pt idx="182">
                  <c:v>669625</c:v>
                </c:pt>
                <c:pt idx="183">
                  <c:v>671300</c:v>
                </c:pt>
                <c:pt idx="184">
                  <c:v>673600</c:v>
                </c:pt>
                <c:pt idx="185">
                  <c:v>675200</c:v>
                </c:pt>
                <c:pt idx="186">
                  <c:v>677675</c:v>
                </c:pt>
                <c:pt idx="187">
                  <c:v>678775</c:v>
                </c:pt>
                <c:pt idx="188">
                  <c:v>681650</c:v>
                </c:pt>
                <c:pt idx="189">
                  <c:v>658525</c:v>
                </c:pt>
                <c:pt idx="190">
                  <c:v>662475</c:v>
                </c:pt>
                <c:pt idx="191">
                  <c:v>665725</c:v>
                </c:pt>
                <c:pt idx="192">
                  <c:v>666350</c:v>
                </c:pt>
                <c:pt idx="193">
                  <c:v>667000</c:v>
                </c:pt>
                <c:pt idx="194">
                  <c:v>669700</c:v>
                </c:pt>
                <c:pt idx="195">
                  <c:v>672900</c:v>
                </c:pt>
                <c:pt idx="196">
                  <c:v>675400</c:v>
                </c:pt>
                <c:pt idx="197">
                  <c:v>677550</c:v>
                </c:pt>
                <c:pt idx="198">
                  <c:v>678475</c:v>
                </c:pt>
                <c:pt idx="199">
                  <c:v>682525</c:v>
                </c:pt>
                <c:pt idx="200">
                  <c:v>683750</c:v>
                </c:pt>
                <c:pt idx="201">
                  <c:v>685800</c:v>
                </c:pt>
                <c:pt idx="202">
                  <c:v>669525</c:v>
                </c:pt>
                <c:pt idx="203">
                  <c:v>672900</c:v>
                </c:pt>
                <c:pt idx="204">
                  <c:v>680725</c:v>
                </c:pt>
                <c:pt idx="205">
                  <c:v>686350</c:v>
                </c:pt>
                <c:pt idx="206">
                  <c:v>659625</c:v>
                </c:pt>
                <c:pt idx="207">
                  <c:v>664950</c:v>
                </c:pt>
                <c:pt idx="208">
                  <c:v>670875</c:v>
                </c:pt>
                <c:pt idx="209">
                  <c:v>674125</c:v>
                </c:pt>
                <c:pt idx="210">
                  <c:v>682400</c:v>
                </c:pt>
                <c:pt idx="211">
                  <c:v>687925</c:v>
                </c:pt>
                <c:pt idx="212">
                  <c:v>696375</c:v>
                </c:pt>
                <c:pt idx="213">
                  <c:v>702125</c:v>
                </c:pt>
                <c:pt idx="214">
                  <c:v>707700</c:v>
                </c:pt>
                <c:pt idx="215">
                  <c:v>714875</c:v>
                </c:pt>
                <c:pt idx="216">
                  <c:v>719175</c:v>
                </c:pt>
                <c:pt idx="217">
                  <c:v>721775</c:v>
                </c:pt>
                <c:pt idx="218">
                  <c:v>726100</c:v>
                </c:pt>
                <c:pt idx="219">
                  <c:v>737325</c:v>
                </c:pt>
                <c:pt idx="220">
                  <c:v>741575</c:v>
                </c:pt>
                <c:pt idx="221">
                  <c:v>748475</c:v>
                </c:pt>
                <c:pt idx="222">
                  <c:v>752850</c:v>
                </c:pt>
                <c:pt idx="223">
                  <c:v>762800</c:v>
                </c:pt>
                <c:pt idx="224">
                  <c:v>771050</c:v>
                </c:pt>
                <c:pt idx="225">
                  <c:v>776425</c:v>
                </c:pt>
                <c:pt idx="226">
                  <c:v>776050</c:v>
                </c:pt>
                <c:pt idx="227">
                  <c:v>785250</c:v>
                </c:pt>
                <c:pt idx="228">
                  <c:v>790600</c:v>
                </c:pt>
                <c:pt idx="229">
                  <c:v>796125</c:v>
                </c:pt>
                <c:pt idx="230">
                  <c:v>806150</c:v>
                </c:pt>
                <c:pt idx="231">
                  <c:v>813100</c:v>
                </c:pt>
                <c:pt idx="232">
                  <c:v>840450</c:v>
                </c:pt>
                <c:pt idx="233">
                  <c:v>849850</c:v>
                </c:pt>
                <c:pt idx="234">
                  <c:v>859500</c:v>
                </c:pt>
                <c:pt idx="235">
                  <c:v>868675</c:v>
                </c:pt>
                <c:pt idx="236">
                  <c:v>878125</c:v>
                </c:pt>
                <c:pt idx="237">
                  <c:v>886925</c:v>
                </c:pt>
                <c:pt idx="238">
                  <c:v>899100</c:v>
                </c:pt>
                <c:pt idx="239">
                  <c:v>908250</c:v>
                </c:pt>
                <c:pt idx="240">
                  <c:v>916475</c:v>
                </c:pt>
                <c:pt idx="241">
                  <c:v>926650</c:v>
                </c:pt>
                <c:pt idx="242">
                  <c:v>932550</c:v>
                </c:pt>
                <c:pt idx="243">
                  <c:v>941250</c:v>
                </c:pt>
                <c:pt idx="244">
                  <c:v>949600</c:v>
                </c:pt>
                <c:pt idx="245">
                  <c:v>957200</c:v>
                </c:pt>
                <c:pt idx="246">
                  <c:v>966275</c:v>
                </c:pt>
                <c:pt idx="247">
                  <c:v>971025</c:v>
                </c:pt>
                <c:pt idx="248">
                  <c:v>975900</c:v>
                </c:pt>
                <c:pt idx="249">
                  <c:v>981625</c:v>
                </c:pt>
                <c:pt idx="250">
                  <c:v>987350</c:v>
                </c:pt>
                <c:pt idx="251">
                  <c:v>993900</c:v>
                </c:pt>
                <c:pt idx="252">
                  <c:v>1000325</c:v>
                </c:pt>
                <c:pt idx="253">
                  <c:v>1007475</c:v>
                </c:pt>
                <c:pt idx="254">
                  <c:v>1014275</c:v>
                </c:pt>
                <c:pt idx="255">
                  <c:v>1023550</c:v>
                </c:pt>
                <c:pt idx="256">
                  <c:v>1039175</c:v>
                </c:pt>
                <c:pt idx="257">
                  <c:v>1048525</c:v>
                </c:pt>
                <c:pt idx="258">
                  <c:v>1060200</c:v>
                </c:pt>
                <c:pt idx="259">
                  <c:v>1072325</c:v>
                </c:pt>
                <c:pt idx="260">
                  <c:v>1082725</c:v>
                </c:pt>
                <c:pt idx="261">
                  <c:v>1101875</c:v>
                </c:pt>
                <c:pt idx="262">
                  <c:v>1114175</c:v>
                </c:pt>
                <c:pt idx="263">
                  <c:v>1127425</c:v>
                </c:pt>
                <c:pt idx="264">
                  <c:v>1130925</c:v>
                </c:pt>
                <c:pt idx="265">
                  <c:v>1138475</c:v>
                </c:pt>
                <c:pt idx="266">
                  <c:v>1140525</c:v>
                </c:pt>
                <c:pt idx="267">
                  <c:v>1108575</c:v>
                </c:pt>
                <c:pt idx="268">
                  <c:v>1109800</c:v>
                </c:pt>
                <c:pt idx="269">
                  <c:v>1110500</c:v>
                </c:pt>
                <c:pt idx="270">
                  <c:v>1111325</c:v>
                </c:pt>
                <c:pt idx="271">
                  <c:v>1105825</c:v>
                </c:pt>
                <c:pt idx="272">
                  <c:v>1107925</c:v>
                </c:pt>
                <c:pt idx="273">
                  <c:v>1109200</c:v>
                </c:pt>
                <c:pt idx="274">
                  <c:v>1109200</c:v>
                </c:pt>
                <c:pt idx="275">
                  <c:v>1110000</c:v>
                </c:pt>
                <c:pt idx="276">
                  <c:v>1111350</c:v>
                </c:pt>
                <c:pt idx="277">
                  <c:v>1112850</c:v>
                </c:pt>
                <c:pt idx="278">
                  <c:v>1114325</c:v>
                </c:pt>
                <c:pt idx="279">
                  <c:v>1117275</c:v>
                </c:pt>
                <c:pt idx="280">
                  <c:v>1120775</c:v>
                </c:pt>
                <c:pt idx="281">
                  <c:v>1110150</c:v>
                </c:pt>
                <c:pt idx="282">
                  <c:v>1111200</c:v>
                </c:pt>
                <c:pt idx="283">
                  <c:v>1113350</c:v>
                </c:pt>
                <c:pt idx="284">
                  <c:v>1115075</c:v>
                </c:pt>
                <c:pt idx="285">
                  <c:v>1109350</c:v>
                </c:pt>
                <c:pt idx="286">
                  <c:v>1109350</c:v>
                </c:pt>
                <c:pt idx="287">
                  <c:v>1106200</c:v>
                </c:pt>
                <c:pt idx="288">
                  <c:v>1105700</c:v>
                </c:pt>
                <c:pt idx="289">
                  <c:v>1107925</c:v>
                </c:pt>
                <c:pt idx="290">
                  <c:v>1098425</c:v>
                </c:pt>
                <c:pt idx="291">
                  <c:v>1098025</c:v>
                </c:pt>
                <c:pt idx="292">
                  <c:v>1098775</c:v>
                </c:pt>
                <c:pt idx="293">
                  <c:v>1097450</c:v>
                </c:pt>
                <c:pt idx="294">
                  <c:v>1094250</c:v>
                </c:pt>
                <c:pt idx="295">
                  <c:v>1086425</c:v>
                </c:pt>
                <c:pt idx="296">
                  <c:v>1059950</c:v>
                </c:pt>
                <c:pt idx="297">
                  <c:v>1049325</c:v>
                </c:pt>
                <c:pt idx="298">
                  <c:v>1049075</c:v>
                </c:pt>
                <c:pt idx="299">
                  <c:v>1039400</c:v>
                </c:pt>
                <c:pt idx="300">
                  <c:v>1024200</c:v>
                </c:pt>
                <c:pt idx="301">
                  <c:v>1002925</c:v>
                </c:pt>
                <c:pt idx="302">
                  <c:v>998500</c:v>
                </c:pt>
                <c:pt idx="303">
                  <c:v>999000</c:v>
                </c:pt>
                <c:pt idx="304">
                  <c:v>970775</c:v>
                </c:pt>
                <c:pt idx="305">
                  <c:v>971100</c:v>
                </c:pt>
              </c:numCache>
            </c:numRef>
          </c:val>
          <c:extLst xmlns:c16r2="http://schemas.microsoft.com/office/drawing/2015/06/chart">
            <c:ext xmlns:c16="http://schemas.microsoft.com/office/drawing/2014/chart" uri="{C3380CC4-5D6E-409C-BE32-E72D297353CC}">
              <c16:uniqueId val="{00000003-E5DC-4EF1-9BC3-CE8DCFB54B0F}"/>
            </c:ext>
          </c:extLst>
        </c:ser>
        <c:marker val="1"/>
        <c:axId val="195210240"/>
        <c:axId val="195216128"/>
      </c:lineChart>
      <c:dateAx>
        <c:axId val="195210240"/>
        <c:scaling>
          <c:orientation val="minMax"/>
        </c:scaling>
        <c:axPos val="b"/>
        <c:numFmt formatCode="[$-409]mmm\-yy;@" sourceLinked="0"/>
        <c:tickLblPos val="nextTo"/>
        <c:txPr>
          <a:bodyPr rot="-5400000" vert="horz"/>
          <a:lstStyle/>
          <a:p>
            <a:pPr>
              <a:defRPr sz="800">
                <a:solidFill>
                  <a:srgbClr val="002060"/>
                </a:solidFill>
              </a:defRPr>
            </a:pPr>
            <a:endParaRPr lang="zh-CN"/>
          </a:p>
        </c:txPr>
        <c:crossAx val="195216128"/>
        <c:crosses val="autoZero"/>
        <c:auto val="1"/>
        <c:lblOffset val="100"/>
        <c:baseTimeUnit val="days"/>
      </c:dateAx>
      <c:valAx>
        <c:axId val="195216128"/>
        <c:scaling>
          <c:orientation val="minMax"/>
        </c:scaling>
        <c:axPos val="l"/>
        <c:numFmt formatCode="0_ " sourceLinked="0"/>
        <c:tickLblPos val="nextTo"/>
        <c:txPr>
          <a:bodyPr/>
          <a:lstStyle/>
          <a:p>
            <a:pPr>
              <a:defRPr sz="800">
                <a:solidFill>
                  <a:srgbClr val="002060"/>
                </a:solidFill>
              </a:defRPr>
            </a:pPr>
            <a:endParaRPr lang="zh-CN"/>
          </a:p>
        </c:txPr>
        <c:crossAx val="195210240"/>
        <c:crosses val="autoZero"/>
        <c:crossBetween val="between"/>
      </c:valAx>
    </c:plotArea>
    <c:legend>
      <c:legendPos val="t"/>
      <c:layout/>
      <c:txPr>
        <a:bodyPr/>
        <a:lstStyle/>
        <a:p>
          <a:pPr>
            <a:defRPr sz="900">
              <a:solidFill>
                <a:srgbClr val="002060"/>
              </a:solidFill>
              <a:latin typeface="华文细黑" panose="02010600040101010101" pitchFamily="2" charset="-122"/>
              <a:ea typeface="华文细黑" panose="02010600040101010101" pitchFamily="2" charset="-122"/>
            </a:defRPr>
          </a:pPr>
          <a:endParaRPr lang="zh-CN"/>
        </a:p>
      </c:txPr>
    </c:legend>
    <c:plotVisOnly val="1"/>
    <c:dispBlanksAs val="gap"/>
  </c:chart>
  <c:spPr>
    <a:ln>
      <a:noFill/>
    </a:ln>
  </c:spPr>
  <c:externalData r:id="rId2"/>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铝价!$J$3</c:f>
              <c:strCache>
                <c:ptCount val="1"/>
                <c:pt idx="0">
                  <c:v>LME铝升贴水(0-3)</c:v>
                </c:pt>
              </c:strCache>
            </c:strRef>
          </c:tx>
          <c:spPr>
            <a:ln w="12700">
              <a:solidFill>
                <a:srgbClr val="002060"/>
              </a:solidFill>
            </a:ln>
          </c:spPr>
          <c:marker>
            <c:symbol val="none"/>
          </c:marker>
          <c:cat>
            <c:numRef>
              <c:f>铝价!$F$6:$F$834</c:f>
              <c:numCache>
                <c:formatCode>yyyy\-mm\-dd;@</c:formatCode>
                <c:ptCount val="829"/>
                <c:pt idx="0">
                  <c:v>43175</c:v>
                </c:pt>
                <c:pt idx="1">
                  <c:v>43174</c:v>
                </c:pt>
                <c:pt idx="2">
                  <c:v>43173</c:v>
                </c:pt>
                <c:pt idx="3">
                  <c:v>43172</c:v>
                </c:pt>
                <c:pt idx="4">
                  <c:v>43171</c:v>
                </c:pt>
                <c:pt idx="5">
                  <c:v>43168</c:v>
                </c:pt>
                <c:pt idx="6">
                  <c:v>43167</c:v>
                </c:pt>
                <c:pt idx="7">
                  <c:v>43166</c:v>
                </c:pt>
                <c:pt idx="8">
                  <c:v>43165</c:v>
                </c:pt>
                <c:pt idx="9">
                  <c:v>43164</c:v>
                </c:pt>
                <c:pt idx="10">
                  <c:v>43161</c:v>
                </c:pt>
                <c:pt idx="11">
                  <c:v>43160</c:v>
                </c:pt>
                <c:pt idx="12">
                  <c:v>43159</c:v>
                </c:pt>
                <c:pt idx="13">
                  <c:v>43158</c:v>
                </c:pt>
                <c:pt idx="14">
                  <c:v>43157</c:v>
                </c:pt>
                <c:pt idx="15">
                  <c:v>43154</c:v>
                </c:pt>
                <c:pt idx="16">
                  <c:v>43153</c:v>
                </c:pt>
                <c:pt idx="17">
                  <c:v>43152</c:v>
                </c:pt>
                <c:pt idx="18">
                  <c:v>43151</c:v>
                </c:pt>
                <c:pt idx="19">
                  <c:v>43150</c:v>
                </c:pt>
                <c:pt idx="20">
                  <c:v>43147</c:v>
                </c:pt>
                <c:pt idx="21">
                  <c:v>43146</c:v>
                </c:pt>
                <c:pt idx="22">
                  <c:v>43145</c:v>
                </c:pt>
                <c:pt idx="23">
                  <c:v>43144</c:v>
                </c:pt>
                <c:pt idx="24">
                  <c:v>43143</c:v>
                </c:pt>
                <c:pt idx="25">
                  <c:v>43140</c:v>
                </c:pt>
                <c:pt idx="26">
                  <c:v>43139</c:v>
                </c:pt>
                <c:pt idx="27">
                  <c:v>43138</c:v>
                </c:pt>
                <c:pt idx="28">
                  <c:v>43137</c:v>
                </c:pt>
                <c:pt idx="29">
                  <c:v>43136</c:v>
                </c:pt>
                <c:pt idx="30">
                  <c:v>43133</c:v>
                </c:pt>
                <c:pt idx="31">
                  <c:v>43132</c:v>
                </c:pt>
                <c:pt idx="32">
                  <c:v>43131</c:v>
                </c:pt>
                <c:pt idx="33">
                  <c:v>43130</c:v>
                </c:pt>
                <c:pt idx="34">
                  <c:v>43129</c:v>
                </c:pt>
                <c:pt idx="35">
                  <c:v>43126</c:v>
                </c:pt>
                <c:pt idx="36">
                  <c:v>43125</c:v>
                </c:pt>
                <c:pt idx="37">
                  <c:v>43124</c:v>
                </c:pt>
                <c:pt idx="38">
                  <c:v>43123</c:v>
                </c:pt>
                <c:pt idx="39">
                  <c:v>43122</c:v>
                </c:pt>
                <c:pt idx="40">
                  <c:v>43119</c:v>
                </c:pt>
                <c:pt idx="41">
                  <c:v>43118</c:v>
                </c:pt>
                <c:pt idx="42">
                  <c:v>43117</c:v>
                </c:pt>
                <c:pt idx="43">
                  <c:v>43116</c:v>
                </c:pt>
                <c:pt idx="44">
                  <c:v>43115</c:v>
                </c:pt>
                <c:pt idx="45">
                  <c:v>43112</c:v>
                </c:pt>
                <c:pt idx="46">
                  <c:v>43111</c:v>
                </c:pt>
                <c:pt idx="47">
                  <c:v>43110</c:v>
                </c:pt>
                <c:pt idx="48">
                  <c:v>43109</c:v>
                </c:pt>
                <c:pt idx="49">
                  <c:v>43108</c:v>
                </c:pt>
                <c:pt idx="50">
                  <c:v>43105</c:v>
                </c:pt>
                <c:pt idx="51">
                  <c:v>43104</c:v>
                </c:pt>
                <c:pt idx="52">
                  <c:v>43103</c:v>
                </c:pt>
                <c:pt idx="53">
                  <c:v>43102</c:v>
                </c:pt>
                <c:pt idx="54">
                  <c:v>43098</c:v>
                </c:pt>
                <c:pt idx="55">
                  <c:v>43097</c:v>
                </c:pt>
                <c:pt idx="56">
                  <c:v>43096</c:v>
                </c:pt>
                <c:pt idx="57">
                  <c:v>43095</c:v>
                </c:pt>
                <c:pt idx="58">
                  <c:v>43094</c:v>
                </c:pt>
                <c:pt idx="59">
                  <c:v>43091</c:v>
                </c:pt>
                <c:pt idx="60">
                  <c:v>43090</c:v>
                </c:pt>
                <c:pt idx="61">
                  <c:v>43089</c:v>
                </c:pt>
                <c:pt idx="62">
                  <c:v>43088</c:v>
                </c:pt>
                <c:pt idx="63">
                  <c:v>43087</c:v>
                </c:pt>
                <c:pt idx="64">
                  <c:v>43084</c:v>
                </c:pt>
                <c:pt idx="65">
                  <c:v>43083</c:v>
                </c:pt>
                <c:pt idx="66">
                  <c:v>43082</c:v>
                </c:pt>
                <c:pt idx="67">
                  <c:v>43081</c:v>
                </c:pt>
                <c:pt idx="68">
                  <c:v>43080</c:v>
                </c:pt>
                <c:pt idx="69">
                  <c:v>43077</c:v>
                </c:pt>
                <c:pt idx="70">
                  <c:v>43076</c:v>
                </c:pt>
                <c:pt idx="71">
                  <c:v>43075</c:v>
                </c:pt>
                <c:pt idx="72">
                  <c:v>43074</c:v>
                </c:pt>
                <c:pt idx="73">
                  <c:v>43073</c:v>
                </c:pt>
                <c:pt idx="74">
                  <c:v>43070</c:v>
                </c:pt>
                <c:pt idx="75">
                  <c:v>43069</c:v>
                </c:pt>
                <c:pt idx="76">
                  <c:v>43068</c:v>
                </c:pt>
                <c:pt idx="77">
                  <c:v>43067</c:v>
                </c:pt>
                <c:pt idx="78">
                  <c:v>43066</c:v>
                </c:pt>
                <c:pt idx="79">
                  <c:v>43063</c:v>
                </c:pt>
                <c:pt idx="80">
                  <c:v>43062</c:v>
                </c:pt>
                <c:pt idx="81">
                  <c:v>43061</c:v>
                </c:pt>
                <c:pt idx="82">
                  <c:v>43060</c:v>
                </c:pt>
                <c:pt idx="83">
                  <c:v>43059</c:v>
                </c:pt>
                <c:pt idx="84">
                  <c:v>43056</c:v>
                </c:pt>
                <c:pt idx="85">
                  <c:v>43055</c:v>
                </c:pt>
                <c:pt idx="86">
                  <c:v>43054</c:v>
                </c:pt>
                <c:pt idx="87">
                  <c:v>43053</c:v>
                </c:pt>
                <c:pt idx="88">
                  <c:v>43052</c:v>
                </c:pt>
                <c:pt idx="89">
                  <c:v>43049</c:v>
                </c:pt>
                <c:pt idx="90">
                  <c:v>43048</c:v>
                </c:pt>
                <c:pt idx="91">
                  <c:v>43047</c:v>
                </c:pt>
                <c:pt idx="92">
                  <c:v>43046</c:v>
                </c:pt>
                <c:pt idx="93">
                  <c:v>43045</c:v>
                </c:pt>
                <c:pt idx="94">
                  <c:v>43042</c:v>
                </c:pt>
                <c:pt idx="95">
                  <c:v>43041</c:v>
                </c:pt>
                <c:pt idx="96">
                  <c:v>43040</c:v>
                </c:pt>
                <c:pt idx="97">
                  <c:v>43039</c:v>
                </c:pt>
                <c:pt idx="98">
                  <c:v>43038</c:v>
                </c:pt>
                <c:pt idx="99">
                  <c:v>43035</c:v>
                </c:pt>
                <c:pt idx="100">
                  <c:v>43034</c:v>
                </c:pt>
                <c:pt idx="101">
                  <c:v>43033</c:v>
                </c:pt>
                <c:pt idx="102">
                  <c:v>43032</c:v>
                </c:pt>
                <c:pt idx="103">
                  <c:v>43031</c:v>
                </c:pt>
                <c:pt idx="104">
                  <c:v>43028</c:v>
                </c:pt>
                <c:pt idx="105">
                  <c:v>43027</c:v>
                </c:pt>
                <c:pt idx="106">
                  <c:v>43026</c:v>
                </c:pt>
                <c:pt idx="107">
                  <c:v>43025</c:v>
                </c:pt>
                <c:pt idx="108">
                  <c:v>43024</c:v>
                </c:pt>
                <c:pt idx="109">
                  <c:v>43021</c:v>
                </c:pt>
                <c:pt idx="110">
                  <c:v>43020</c:v>
                </c:pt>
                <c:pt idx="111">
                  <c:v>43019</c:v>
                </c:pt>
                <c:pt idx="112">
                  <c:v>43018</c:v>
                </c:pt>
                <c:pt idx="113">
                  <c:v>43017</c:v>
                </c:pt>
                <c:pt idx="114">
                  <c:v>43014</c:v>
                </c:pt>
                <c:pt idx="115">
                  <c:v>43013</c:v>
                </c:pt>
                <c:pt idx="116">
                  <c:v>43012</c:v>
                </c:pt>
                <c:pt idx="117">
                  <c:v>43011</c:v>
                </c:pt>
                <c:pt idx="118">
                  <c:v>43010</c:v>
                </c:pt>
                <c:pt idx="119">
                  <c:v>43007</c:v>
                </c:pt>
                <c:pt idx="120">
                  <c:v>43006</c:v>
                </c:pt>
                <c:pt idx="121">
                  <c:v>43005</c:v>
                </c:pt>
                <c:pt idx="122">
                  <c:v>43004</c:v>
                </c:pt>
                <c:pt idx="123">
                  <c:v>43003</c:v>
                </c:pt>
                <c:pt idx="124">
                  <c:v>43000</c:v>
                </c:pt>
                <c:pt idx="125">
                  <c:v>42999</c:v>
                </c:pt>
                <c:pt idx="126">
                  <c:v>42998</c:v>
                </c:pt>
                <c:pt idx="127">
                  <c:v>42997</c:v>
                </c:pt>
                <c:pt idx="128">
                  <c:v>42996</c:v>
                </c:pt>
                <c:pt idx="129">
                  <c:v>42993</c:v>
                </c:pt>
                <c:pt idx="130">
                  <c:v>42992</c:v>
                </c:pt>
                <c:pt idx="131">
                  <c:v>42991</c:v>
                </c:pt>
                <c:pt idx="132">
                  <c:v>42990</c:v>
                </c:pt>
                <c:pt idx="133">
                  <c:v>42989</c:v>
                </c:pt>
                <c:pt idx="134">
                  <c:v>42986</c:v>
                </c:pt>
                <c:pt idx="135">
                  <c:v>42985</c:v>
                </c:pt>
                <c:pt idx="136">
                  <c:v>42984</c:v>
                </c:pt>
                <c:pt idx="137">
                  <c:v>42983</c:v>
                </c:pt>
                <c:pt idx="138">
                  <c:v>42982</c:v>
                </c:pt>
                <c:pt idx="139">
                  <c:v>42979</c:v>
                </c:pt>
                <c:pt idx="140">
                  <c:v>42978</c:v>
                </c:pt>
                <c:pt idx="141">
                  <c:v>42977</c:v>
                </c:pt>
                <c:pt idx="142">
                  <c:v>42976</c:v>
                </c:pt>
                <c:pt idx="143">
                  <c:v>42975</c:v>
                </c:pt>
                <c:pt idx="144">
                  <c:v>42972</c:v>
                </c:pt>
                <c:pt idx="145">
                  <c:v>42971</c:v>
                </c:pt>
                <c:pt idx="146">
                  <c:v>42970</c:v>
                </c:pt>
                <c:pt idx="147">
                  <c:v>42969</c:v>
                </c:pt>
                <c:pt idx="148">
                  <c:v>42968</c:v>
                </c:pt>
                <c:pt idx="149">
                  <c:v>42965</c:v>
                </c:pt>
                <c:pt idx="150">
                  <c:v>42964</c:v>
                </c:pt>
                <c:pt idx="151">
                  <c:v>42963</c:v>
                </c:pt>
                <c:pt idx="152">
                  <c:v>42962</c:v>
                </c:pt>
                <c:pt idx="153">
                  <c:v>42961</c:v>
                </c:pt>
                <c:pt idx="154">
                  <c:v>42958</c:v>
                </c:pt>
                <c:pt idx="155">
                  <c:v>42957</c:v>
                </c:pt>
                <c:pt idx="156">
                  <c:v>42956</c:v>
                </c:pt>
                <c:pt idx="157">
                  <c:v>42955</c:v>
                </c:pt>
                <c:pt idx="158">
                  <c:v>42954</c:v>
                </c:pt>
                <c:pt idx="159">
                  <c:v>42951</c:v>
                </c:pt>
                <c:pt idx="160">
                  <c:v>42950</c:v>
                </c:pt>
                <c:pt idx="161">
                  <c:v>42949</c:v>
                </c:pt>
                <c:pt idx="162">
                  <c:v>42948</c:v>
                </c:pt>
                <c:pt idx="163">
                  <c:v>42947</c:v>
                </c:pt>
                <c:pt idx="164">
                  <c:v>42944</c:v>
                </c:pt>
                <c:pt idx="165">
                  <c:v>42943</c:v>
                </c:pt>
                <c:pt idx="166">
                  <c:v>42942</c:v>
                </c:pt>
                <c:pt idx="167">
                  <c:v>42941</c:v>
                </c:pt>
                <c:pt idx="168">
                  <c:v>42940</c:v>
                </c:pt>
                <c:pt idx="169">
                  <c:v>42937</c:v>
                </c:pt>
                <c:pt idx="170">
                  <c:v>42936</c:v>
                </c:pt>
                <c:pt idx="171">
                  <c:v>42935</c:v>
                </c:pt>
                <c:pt idx="172">
                  <c:v>42934</c:v>
                </c:pt>
                <c:pt idx="173">
                  <c:v>42933</c:v>
                </c:pt>
                <c:pt idx="174">
                  <c:v>42930</c:v>
                </c:pt>
                <c:pt idx="175">
                  <c:v>42929</c:v>
                </c:pt>
                <c:pt idx="176">
                  <c:v>42928</c:v>
                </c:pt>
                <c:pt idx="177">
                  <c:v>42927</c:v>
                </c:pt>
                <c:pt idx="178">
                  <c:v>42926</c:v>
                </c:pt>
                <c:pt idx="179">
                  <c:v>42923</c:v>
                </c:pt>
                <c:pt idx="180">
                  <c:v>42922</c:v>
                </c:pt>
                <c:pt idx="181">
                  <c:v>42921</c:v>
                </c:pt>
                <c:pt idx="182">
                  <c:v>42920</c:v>
                </c:pt>
                <c:pt idx="183">
                  <c:v>42919</c:v>
                </c:pt>
                <c:pt idx="184">
                  <c:v>42916</c:v>
                </c:pt>
                <c:pt idx="185">
                  <c:v>42915</c:v>
                </c:pt>
                <c:pt idx="186">
                  <c:v>42914</c:v>
                </c:pt>
                <c:pt idx="187">
                  <c:v>42913</c:v>
                </c:pt>
                <c:pt idx="188">
                  <c:v>42912</c:v>
                </c:pt>
                <c:pt idx="189">
                  <c:v>42909</c:v>
                </c:pt>
                <c:pt idx="190">
                  <c:v>42908</c:v>
                </c:pt>
                <c:pt idx="191">
                  <c:v>42907</c:v>
                </c:pt>
                <c:pt idx="192">
                  <c:v>42906</c:v>
                </c:pt>
                <c:pt idx="193">
                  <c:v>42905</c:v>
                </c:pt>
                <c:pt idx="194">
                  <c:v>42902</c:v>
                </c:pt>
                <c:pt idx="195">
                  <c:v>42901</c:v>
                </c:pt>
                <c:pt idx="196">
                  <c:v>42900</c:v>
                </c:pt>
                <c:pt idx="197">
                  <c:v>42899</c:v>
                </c:pt>
                <c:pt idx="198">
                  <c:v>42898</c:v>
                </c:pt>
                <c:pt idx="199">
                  <c:v>42895</c:v>
                </c:pt>
                <c:pt idx="200">
                  <c:v>42894</c:v>
                </c:pt>
                <c:pt idx="201">
                  <c:v>42893</c:v>
                </c:pt>
                <c:pt idx="202">
                  <c:v>42892</c:v>
                </c:pt>
                <c:pt idx="203">
                  <c:v>42891</c:v>
                </c:pt>
                <c:pt idx="204">
                  <c:v>42888</c:v>
                </c:pt>
                <c:pt idx="205">
                  <c:v>42887</c:v>
                </c:pt>
                <c:pt idx="206">
                  <c:v>42886</c:v>
                </c:pt>
                <c:pt idx="207">
                  <c:v>42885</c:v>
                </c:pt>
                <c:pt idx="208">
                  <c:v>42881</c:v>
                </c:pt>
                <c:pt idx="209">
                  <c:v>42880</c:v>
                </c:pt>
                <c:pt idx="210">
                  <c:v>42879</c:v>
                </c:pt>
                <c:pt idx="211">
                  <c:v>42878</c:v>
                </c:pt>
                <c:pt idx="212">
                  <c:v>42877</c:v>
                </c:pt>
                <c:pt idx="213">
                  <c:v>42874</c:v>
                </c:pt>
                <c:pt idx="214">
                  <c:v>42873</c:v>
                </c:pt>
                <c:pt idx="215">
                  <c:v>42872</c:v>
                </c:pt>
                <c:pt idx="216">
                  <c:v>42871</c:v>
                </c:pt>
                <c:pt idx="217">
                  <c:v>42870</c:v>
                </c:pt>
                <c:pt idx="218">
                  <c:v>42867</c:v>
                </c:pt>
                <c:pt idx="219">
                  <c:v>42866</c:v>
                </c:pt>
                <c:pt idx="220">
                  <c:v>42865</c:v>
                </c:pt>
                <c:pt idx="221">
                  <c:v>42864</c:v>
                </c:pt>
                <c:pt idx="222">
                  <c:v>42863</c:v>
                </c:pt>
                <c:pt idx="223">
                  <c:v>42860</c:v>
                </c:pt>
                <c:pt idx="224">
                  <c:v>42859</c:v>
                </c:pt>
                <c:pt idx="225">
                  <c:v>42858</c:v>
                </c:pt>
                <c:pt idx="226">
                  <c:v>42857</c:v>
                </c:pt>
                <c:pt idx="227">
                  <c:v>42853</c:v>
                </c:pt>
                <c:pt idx="228">
                  <c:v>42852</c:v>
                </c:pt>
                <c:pt idx="229">
                  <c:v>42851</c:v>
                </c:pt>
                <c:pt idx="230">
                  <c:v>42850</c:v>
                </c:pt>
                <c:pt idx="231">
                  <c:v>42849</c:v>
                </c:pt>
                <c:pt idx="232">
                  <c:v>42846</c:v>
                </c:pt>
                <c:pt idx="233">
                  <c:v>42845</c:v>
                </c:pt>
                <c:pt idx="234">
                  <c:v>42844</c:v>
                </c:pt>
                <c:pt idx="235">
                  <c:v>42843</c:v>
                </c:pt>
                <c:pt idx="236">
                  <c:v>42842</c:v>
                </c:pt>
                <c:pt idx="237">
                  <c:v>42839</c:v>
                </c:pt>
                <c:pt idx="238">
                  <c:v>42838</c:v>
                </c:pt>
                <c:pt idx="239">
                  <c:v>42837</c:v>
                </c:pt>
                <c:pt idx="240">
                  <c:v>42836</c:v>
                </c:pt>
                <c:pt idx="241">
                  <c:v>42835</c:v>
                </c:pt>
                <c:pt idx="242">
                  <c:v>42832</c:v>
                </c:pt>
                <c:pt idx="243">
                  <c:v>42831</c:v>
                </c:pt>
                <c:pt idx="244">
                  <c:v>42830</c:v>
                </c:pt>
                <c:pt idx="245">
                  <c:v>42829</c:v>
                </c:pt>
                <c:pt idx="246">
                  <c:v>42828</c:v>
                </c:pt>
                <c:pt idx="247">
                  <c:v>42825</c:v>
                </c:pt>
                <c:pt idx="248">
                  <c:v>42824</c:v>
                </c:pt>
                <c:pt idx="249">
                  <c:v>42823</c:v>
                </c:pt>
                <c:pt idx="250">
                  <c:v>42822</c:v>
                </c:pt>
                <c:pt idx="251">
                  <c:v>42821</c:v>
                </c:pt>
                <c:pt idx="252">
                  <c:v>42818</c:v>
                </c:pt>
                <c:pt idx="253">
                  <c:v>42817</c:v>
                </c:pt>
                <c:pt idx="254">
                  <c:v>42816</c:v>
                </c:pt>
                <c:pt idx="255">
                  <c:v>42815</c:v>
                </c:pt>
                <c:pt idx="256">
                  <c:v>42814</c:v>
                </c:pt>
                <c:pt idx="257">
                  <c:v>42811</c:v>
                </c:pt>
                <c:pt idx="258">
                  <c:v>42810</c:v>
                </c:pt>
                <c:pt idx="259">
                  <c:v>42809</c:v>
                </c:pt>
                <c:pt idx="260">
                  <c:v>42808</c:v>
                </c:pt>
                <c:pt idx="261">
                  <c:v>42807</c:v>
                </c:pt>
                <c:pt idx="262">
                  <c:v>42804</c:v>
                </c:pt>
                <c:pt idx="263">
                  <c:v>42803</c:v>
                </c:pt>
                <c:pt idx="264">
                  <c:v>42802</c:v>
                </c:pt>
                <c:pt idx="265">
                  <c:v>42801</c:v>
                </c:pt>
                <c:pt idx="266">
                  <c:v>42800</c:v>
                </c:pt>
                <c:pt idx="267">
                  <c:v>42797</c:v>
                </c:pt>
                <c:pt idx="268">
                  <c:v>42796</c:v>
                </c:pt>
                <c:pt idx="269">
                  <c:v>42795</c:v>
                </c:pt>
                <c:pt idx="270">
                  <c:v>42794</c:v>
                </c:pt>
                <c:pt idx="271">
                  <c:v>42793</c:v>
                </c:pt>
                <c:pt idx="272">
                  <c:v>42790</c:v>
                </c:pt>
                <c:pt idx="273">
                  <c:v>42789</c:v>
                </c:pt>
                <c:pt idx="274">
                  <c:v>42788</c:v>
                </c:pt>
                <c:pt idx="275">
                  <c:v>42787</c:v>
                </c:pt>
                <c:pt idx="276">
                  <c:v>42786</c:v>
                </c:pt>
                <c:pt idx="277">
                  <c:v>42783</c:v>
                </c:pt>
                <c:pt idx="278">
                  <c:v>42782</c:v>
                </c:pt>
                <c:pt idx="279">
                  <c:v>42781</c:v>
                </c:pt>
                <c:pt idx="280">
                  <c:v>42780</c:v>
                </c:pt>
                <c:pt idx="281">
                  <c:v>42779</c:v>
                </c:pt>
                <c:pt idx="282">
                  <c:v>42776</c:v>
                </c:pt>
                <c:pt idx="283">
                  <c:v>42775</c:v>
                </c:pt>
                <c:pt idx="284">
                  <c:v>42774</c:v>
                </c:pt>
                <c:pt idx="285">
                  <c:v>42773</c:v>
                </c:pt>
                <c:pt idx="286">
                  <c:v>42772</c:v>
                </c:pt>
                <c:pt idx="287">
                  <c:v>42769</c:v>
                </c:pt>
                <c:pt idx="288">
                  <c:v>42768</c:v>
                </c:pt>
                <c:pt idx="289">
                  <c:v>42767</c:v>
                </c:pt>
                <c:pt idx="290">
                  <c:v>42766</c:v>
                </c:pt>
                <c:pt idx="291">
                  <c:v>42765</c:v>
                </c:pt>
                <c:pt idx="292">
                  <c:v>42762</c:v>
                </c:pt>
                <c:pt idx="293">
                  <c:v>42761</c:v>
                </c:pt>
                <c:pt idx="294">
                  <c:v>42760</c:v>
                </c:pt>
                <c:pt idx="295">
                  <c:v>42759</c:v>
                </c:pt>
                <c:pt idx="296">
                  <c:v>42758</c:v>
                </c:pt>
                <c:pt idx="297">
                  <c:v>42755</c:v>
                </c:pt>
                <c:pt idx="298">
                  <c:v>42754</c:v>
                </c:pt>
                <c:pt idx="299">
                  <c:v>42753</c:v>
                </c:pt>
                <c:pt idx="300">
                  <c:v>42752</c:v>
                </c:pt>
                <c:pt idx="301">
                  <c:v>42751</c:v>
                </c:pt>
                <c:pt idx="302">
                  <c:v>42748</c:v>
                </c:pt>
                <c:pt idx="303">
                  <c:v>42747</c:v>
                </c:pt>
                <c:pt idx="304">
                  <c:v>42746</c:v>
                </c:pt>
                <c:pt idx="305">
                  <c:v>42745</c:v>
                </c:pt>
                <c:pt idx="306">
                  <c:v>42744</c:v>
                </c:pt>
                <c:pt idx="307">
                  <c:v>42741</c:v>
                </c:pt>
                <c:pt idx="308">
                  <c:v>42740</c:v>
                </c:pt>
                <c:pt idx="309">
                  <c:v>42739</c:v>
                </c:pt>
                <c:pt idx="310">
                  <c:v>42738</c:v>
                </c:pt>
                <c:pt idx="311">
                  <c:v>42734</c:v>
                </c:pt>
                <c:pt idx="312">
                  <c:v>42733</c:v>
                </c:pt>
                <c:pt idx="313">
                  <c:v>42732</c:v>
                </c:pt>
                <c:pt idx="314">
                  <c:v>42731</c:v>
                </c:pt>
                <c:pt idx="315">
                  <c:v>42730</c:v>
                </c:pt>
                <c:pt idx="316">
                  <c:v>42727</c:v>
                </c:pt>
                <c:pt idx="317">
                  <c:v>42726</c:v>
                </c:pt>
                <c:pt idx="318">
                  <c:v>42725</c:v>
                </c:pt>
                <c:pt idx="319">
                  <c:v>42724</c:v>
                </c:pt>
                <c:pt idx="320">
                  <c:v>42723</c:v>
                </c:pt>
                <c:pt idx="321">
                  <c:v>42720</c:v>
                </c:pt>
                <c:pt idx="322">
                  <c:v>42719</c:v>
                </c:pt>
                <c:pt idx="323">
                  <c:v>42718</c:v>
                </c:pt>
                <c:pt idx="324">
                  <c:v>42717</c:v>
                </c:pt>
                <c:pt idx="325">
                  <c:v>42716</c:v>
                </c:pt>
                <c:pt idx="326">
                  <c:v>42713</c:v>
                </c:pt>
                <c:pt idx="327">
                  <c:v>42712</c:v>
                </c:pt>
                <c:pt idx="328">
                  <c:v>42711</c:v>
                </c:pt>
                <c:pt idx="329">
                  <c:v>42710</c:v>
                </c:pt>
                <c:pt idx="330">
                  <c:v>42709</c:v>
                </c:pt>
                <c:pt idx="331">
                  <c:v>42706</c:v>
                </c:pt>
                <c:pt idx="332">
                  <c:v>42705</c:v>
                </c:pt>
                <c:pt idx="333">
                  <c:v>42704</c:v>
                </c:pt>
                <c:pt idx="334">
                  <c:v>42703</c:v>
                </c:pt>
                <c:pt idx="335">
                  <c:v>42702</c:v>
                </c:pt>
                <c:pt idx="336">
                  <c:v>42699</c:v>
                </c:pt>
                <c:pt idx="337">
                  <c:v>42698</c:v>
                </c:pt>
                <c:pt idx="338">
                  <c:v>42697</c:v>
                </c:pt>
                <c:pt idx="339">
                  <c:v>42696</c:v>
                </c:pt>
                <c:pt idx="340">
                  <c:v>42695</c:v>
                </c:pt>
                <c:pt idx="341">
                  <c:v>42692</c:v>
                </c:pt>
                <c:pt idx="342">
                  <c:v>42691</c:v>
                </c:pt>
                <c:pt idx="343">
                  <c:v>42690</c:v>
                </c:pt>
                <c:pt idx="344">
                  <c:v>42689</c:v>
                </c:pt>
                <c:pt idx="345">
                  <c:v>42688</c:v>
                </c:pt>
                <c:pt idx="346">
                  <c:v>42685</c:v>
                </c:pt>
                <c:pt idx="347">
                  <c:v>42684</c:v>
                </c:pt>
                <c:pt idx="348">
                  <c:v>42683</c:v>
                </c:pt>
                <c:pt idx="349">
                  <c:v>42682</c:v>
                </c:pt>
                <c:pt idx="350">
                  <c:v>42681</c:v>
                </c:pt>
                <c:pt idx="351">
                  <c:v>42678</c:v>
                </c:pt>
                <c:pt idx="352">
                  <c:v>42677</c:v>
                </c:pt>
                <c:pt idx="353">
                  <c:v>42676</c:v>
                </c:pt>
                <c:pt idx="354">
                  <c:v>42675</c:v>
                </c:pt>
                <c:pt idx="355">
                  <c:v>42674</c:v>
                </c:pt>
                <c:pt idx="356">
                  <c:v>42671</c:v>
                </c:pt>
                <c:pt idx="357">
                  <c:v>42670</c:v>
                </c:pt>
                <c:pt idx="358">
                  <c:v>42669</c:v>
                </c:pt>
                <c:pt idx="359">
                  <c:v>42668</c:v>
                </c:pt>
                <c:pt idx="360">
                  <c:v>42667</c:v>
                </c:pt>
                <c:pt idx="361">
                  <c:v>42664</c:v>
                </c:pt>
                <c:pt idx="362">
                  <c:v>42663</c:v>
                </c:pt>
                <c:pt idx="363">
                  <c:v>42662</c:v>
                </c:pt>
                <c:pt idx="364">
                  <c:v>42661</c:v>
                </c:pt>
                <c:pt idx="365">
                  <c:v>42660</c:v>
                </c:pt>
                <c:pt idx="366">
                  <c:v>42657</c:v>
                </c:pt>
                <c:pt idx="367">
                  <c:v>42656</c:v>
                </c:pt>
                <c:pt idx="368">
                  <c:v>42655</c:v>
                </c:pt>
                <c:pt idx="369">
                  <c:v>42654</c:v>
                </c:pt>
                <c:pt idx="370">
                  <c:v>42653</c:v>
                </c:pt>
                <c:pt idx="371">
                  <c:v>42650</c:v>
                </c:pt>
                <c:pt idx="372">
                  <c:v>42649</c:v>
                </c:pt>
                <c:pt idx="373">
                  <c:v>42648</c:v>
                </c:pt>
                <c:pt idx="374">
                  <c:v>42647</c:v>
                </c:pt>
                <c:pt idx="375">
                  <c:v>42646</c:v>
                </c:pt>
                <c:pt idx="376">
                  <c:v>42643</c:v>
                </c:pt>
                <c:pt idx="377">
                  <c:v>42642</c:v>
                </c:pt>
                <c:pt idx="378">
                  <c:v>42641</c:v>
                </c:pt>
                <c:pt idx="379">
                  <c:v>42640</c:v>
                </c:pt>
                <c:pt idx="380">
                  <c:v>42639</c:v>
                </c:pt>
                <c:pt idx="381">
                  <c:v>42636</c:v>
                </c:pt>
                <c:pt idx="382">
                  <c:v>42635</c:v>
                </c:pt>
                <c:pt idx="383">
                  <c:v>42634</c:v>
                </c:pt>
                <c:pt idx="384">
                  <c:v>42633</c:v>
                </c:pt>
                <c:pt idx="385">
                  <c:v>42632</c:v>
                </c:pt>
                <c:pt idx="386">
                  <c:v>42629</c:v>
                </c:pt>
                <c:pt idx="387">
                  <c:v>42628</c:v>
                </c:pt>
                <c:pt idx="388">
                  <c:v>42627</c:v>
                </c:pt>
                <c:pt idx="389">
                  <c:v>42626</c:v>
                </c:pt>
                <c:pt idx="390">
                  <c:v>42625</c:v>
                </c:pt>
                <c:pt idx="391">
                  <c:v>42622</c:v>
                </c:pt>
                <c:pt idx="392">
                  <c:v>42621</c:v>
                </c:pt>
                <c:pt idx="393">
                  <c:v>42620</c:v>
                </c:pt>
                <c:pt idx="394">
                  <c:v>42619</c:v>
                </c:pt>
                <c:pt idx="395">
                  <c:v>42618</c:v>
                </c:pt>
                <c:pt idx="396">
                  <c:v>42615</c:v>
                </c:pt>
                <c:pt idx="397">
                  <c:v>42614</c:v>
                </c:pt>
                <c:pt idx="398">
                  <c:v>42613</c:v>
                </c:pt>
                <c:pt idx="399">
                  <c:v>42612</c:v>
                </c:pt>
                <c:pt idx="400">
                  <c:v>42611</c:v>
                </c:pt>
                <c:pt idx="401">
                  <c:v>42608</c:v>
                </c:pt>
                <c:pt idx="402">
                  <c:v>42607</c:v>
                </c:pt>
                <c:pt idx="403">
                  <c:v>42606</c:v>
                </c:pt>
                <c:pt idx="404">
                  <c:v>42605</c:v>
                </c:pt>
                <c:pt idx="405">
                  <c:v>42604</c:v>
                </c:pt>
                <c:pt idx="406">
                  <c:v>42601</c:v>
                </c:pt>
                <c:pt idx="407">
                  <c:v>42600</c:v>
                </c:pt>
                <c:pt idx="408">
                  <c:v>42599</c:v>
                </c:pt>
                <c:pt idx="409">
                  <c:v>42598</c:v>
                </c:pt>
                <c:pt idx="410">
                  <c:v>42597</c:v>
                </c:pt>
                <c:pt idx="411">
                  <c:v>42594</c:v>
                </c:pt>
                <c:pt idx="412">
                  <c:v>42593</c:v>
                </c:pt>
                <c:pt idx="413">
                  <c:v>42592</c:v>
                </c:pt>
                <c:pt idx="414">
                  <c:v>42591</c:v>
                </c:pt>
                <c:pt idx="415">
                  <c:v>42590</c:v>
                </c:pt>
                <c:pt idx="416">
                  <c:v>42587</c:v>
                </c:pt>
                <c:pt idx="417">
                  <c:v>42586</c:v>
                </c:pt>
                <c:pt idx="418">
                  <c:v>42585</c:v>
                </c:pt>
                <c:pt idx="419">
                  <c:v>42584</c:v>
                </c:pt>
                <c:pt idx="420">
                  <c:v>42583</c:v>
                </c:pt>
                <c:pt idx="421">
                  <c:v>42580</c:v>
                </c:pt>
                <c:pt idx="422">
                  <c:v>42579</c:v>
                </c:pt>
                <c:pt idx="423">
                  <c:v>42578</c:v>
                </c:pt>
                <c:pt idx="424">
                  <c:v>42577</c:v>
                </c:pt>
                <c:pt idx="425">
                  <c:v>42576</c:v>
                </c:pt>
                <c:pt idx="426">
                  <c:v>42573</c:v>
                </c:pt>
                <c:pt idx="427">
                  <c:v>42572</c:v>
                </c:pt>
                <c:pt idx="428">
                  <c:v>42571</c:v>
                </c:pt>
                <c:pt idx="429">
                  <c:v>42570</c:v>
                </c:pt>
                <c:pt idx="430">
                  <c:v>42569</c:v>
                </c:pt>
                <c:pt idx="431">
                  <c:v>42566</c:v>
                </c:pt>
                <c:pt idx="432">
                  <c:v>42565</c:v>
                </c:pt>
                <c:pt idx="433">
                  <c:v>42564</c:v>
                </c:pt>
                <c:pt idx="434">
                  <c:v>42563</c:v>
                </c:pt>
                <c:pt idx="435">
                  <c:v>42562</c:v>
                </c:pt>
                <c:pt idx="436">
                  <c:v>42559</c:v>
                </c:pt>
                <c:pt idx="437">
                  <c:v>42558</c:v>
                </c:pt>
                <c:pt idx="438">
                  <c:v>42557</c:v>
                </c:pt>
                <c:pt idx="439">
                  <c:v>42556</c:v>
                </c:pt>
                <c:pt idx="440">
                  <c:v>42555</c:v>
                </c:pt>
                <c:pt idx="441">
                  <c:v>42552</c:v>
                </c:pt>
                <c:pt idx="442">
                  <c:v>42551</c:v>
                </c:pt>
                <c:pt idx="443">
                  <c:v>42550</c:v>
                </c:pt>
                <c:pt idx="444">
                  <c:v>42549</c:v>
                </c:pt>
                <c:pt idx="445">
                  <c:v>42548</c:v>
                </c:pt>
                <c:pt idx="446">
                  <c:v>42545</c:v>
                </c:pt>
                <c:pt idx="447">
                  <c:v>42544</c:v>
                </c:pt>
                <c:pt idx="448">
                  <c:v>42543</c:v>
                </c:pt>
                <c:pt idx="449">
                  <c:v>42542</c:v>
                </c:pt>
                <c:pt idx="450">
                  <c:v>42541</c:v>
                </c:pt>
                <c:pt idx="451">
                  <c:v>42538</c:v>
                </c:pt>
                <c:pt idx="452">
                  <c:v>42537</c:v>
                </c:pt>
                <c:pt idx="453">
                  <c:v>42536</c:v>
                </c:pt>
                <c:pt idx="454">
                  <c:v>42535</c:v>
                </c:pt>
                <c:pt idx="455">
                  <c:v>42534</c:v>
                </c:pt>
                <c:pt idx="456">
                  <c:v>42531</c:v>
                </c:pt>
                <c:pt idx="457">
                  <c:v>42530</c:v>
                </c:pt>
                <c:pt idx="458">
                  <c:v>42529</c:v>
                </c:pt>
                <c:pt idx="459">
                  <c:v>42528</c:v>
                </c:pt>
                <c:pt idx="460">
                  <c:v>42527</c:v>
                </c:pt>
                <c:pt idx="461">
                  <c:v>42524</c:v>
                </c:pt>
                <c:pt idx="462">
                  <c:v>42523</c:v>
                </c:pt>
                <c:pt idx="463">
                  <c:v>42522</c:v>
                </c:pt>
                <c:pt idx="464">
                  <c:v>42521</c:v>
                </c:pt>
                <c:pt idx="465">
                  <c:v>42520</c:v>
                </c:pt>
                <c:pt idx="466">
                  <c:v>42517</c:v>
                </c:pt>
                <c:pt idx="467">
                  <c:v>42516</c:v>
                </c:pt>
                <c:pt idx="468">
                  <c:v>42515</c:v>
                </c:pt>
                <c:pt idx="469">
                  <c:v>42514</c:v>
                </c:pt>
                <c:pt idx="470">
                  <c:v>42513</c:v>
                </c:pt>
                <c:pt idx="471">
                  <c:v>42510</c:v>
                </c:pt>
                <c:pt idx="472">
                  <c:v>42509</c:v>
                </c:pt>
                <c:pt idx="473">
                  <c:v>42508</c:v>
                </c:pt>
                <c:pt idx="474">
                  <c:v>42507</c:v>
                </c:pt>
                <c:pt idx="475">
                  <c:v>42506</c:v>
                </c:pt>
                <c:pt idx="476">
                  <c:v>42503</c:v>
                </c:pt>
                <c:pt idx="477">
                  <c:v>42502</c:v>
                </c:pt>
                <c:pt idx="478">
                  <c:v>42501</c:v>
                </c:pt>
                <c:pt idx="479">
                  <c:v>42500</c:v>
                </c:pt>
                <c:pt idx="480">
                  <c:v>42499</c:v>
                </c:pt>
                <c:pt idx="481">
                  <c:v>42496</c:v>
                </c:pt>
                <c:pt idx="482">
                  <c:v>42495</c:v>
                </c:pt>
                <c:pt idx="483">
                  <c:v>42494</c:v>
                </c:pt>
                <c:pt idx="484">
                  <c:v>42493</c:v>
                </c:pt>
                <c:pt idx="485">
                  <c:v>42489</c:v>
                </c:pt>
                <c:pt idx="486">
                  <c:v>42488</c:v>
                </c:pt>
                <c:pt idx="487">
                  <c:v>42487</c:v>
                </c:pt>
                <c:pt idx="488">
                  <c:v>42486</c:v>
                </c:pt>
                <c:pt idx="489">
                  <c:v>42485</c:v>
                </c:pt>
                <c:pt idx="490">
                  <c:v>42482</c:v>
                </c:pt>
                <c:pt idx="491">
                  <c:v>42481</c:v>
                </c:pt>
                <c:pt idx="492">
                  <c:v>42480</c:v>
                </c:pt>
                <c:pt idx="493">
                  <c:v>42479</c:v>
                </c:pt>
                <c:pt idx="494">
                  <c:v>42478</c:v>
                </c:pt>
                <c:pt idx="495">
                  <c:v>42475</c:v>
                </c:pt>
                <c:pt idx="496">
                  <c:v>42474</c:v>
                </c:pt>
                <c:pt idx="497">
                  <c:v>42473</c:v>
                </c:pt>
                <c:pt idx="498">
                  <c:v>42472</c:v>
                </c:pt>
                <c:pt idx="499">
                  <c:v>42471</c:v>
                </c:pt>
                <c:pt idx="500">
                  <c:v>42468</c:v>
                </c:pt>
                <c:pt idx="501">
                  <c:v>42467</c:v>
                </c:pt>
                <c:pt idx="502">
                  <c:v>42466</c:v>
                </c:pt>
                <c:pt idx="503">
                  <c:v>42465</c:v>
                </c:pt>
                <c:pt idx="504">
                  <c:v>42464</c:v>
                </c:pt>
                <c:pt idx="505">
                  <c:v>42461</c:v>
                </c:pt>
                <c:pt idx="506">
                  <c:v>42460</c:v>
                </c:pt>
                <c:pt idx="507">
                  <c:v>42459</c:v>
                </c:pt>
                <c:pt idx="508">
                  <c:v>42458</c:v>
                </c:pt>
                <c:pt idx="509">
                  <c:v>42457</c:v>
                </c:pt>
                <c:pt idx="510">
                  <c:v>42454</c:v>
                </c:pt>
                <c:pt idx="511">
                  <c:v>42453</c:v>
                </c:pt>
                <c:pt idx="512">
                  <c:v>42452</c:v>
                </c:pt>
                <c:pt idx="513">
                  <c:v>42451</c:v>
                </c:pt>
                <c:pt idx="514">
                  <c:v>42450</c:v>
                </c:pt>
                <c:pt idx="515">
                  <c:v>42447</c:v>
                </c:pt>
                <c:pt idx="516">
                  <c:v>42446</c:v>
                </c:pt>
                <c:pt idx="517">
                  <c:v>42445</c:v>
                </c:pt>
                <c:pt idx="518">
                  <c:v>42444</c:v>
                </c:pt>
                <c:pt idx="519">
                  <c:v>42443</c:v>
                </c:pt>
                <c:pt idx="520">
                  <c:v>42440</c:v>
                </c:pt>
                <c:pt idx="521">
                  <c:v>42439</c:v>
                </c:pt>
                <c:pt idx="522">
                  <c:v>42438</c:v>
                </c:pt>
                <c:pt idx="523">
                  <c:v>42437</c:v>
                </c:pt>
                <c:pt idx="524">
                  <c:v>42436</c:v>
                </c:pt>
                <c:pt idx="525">
                  <c:v>42433</c:v>
                </c:pt>
                <c:pt idx="526">
                  <c:v>42432</c:v>
                </c:pt>
                <c:pt idx="527">
                  <c:v>42431</c:v>
                </c:pt>
                <c:pt idx="528">
                  <c:v>42430</c:v>
                </c:pt>
                <c:pt idx="529">
                  <c:v>42429</c:v>
                </c:pt>
                <c:pt idx="530">
                  <c:v>42426</c:v>
                </c:pt>
                <c:pt idx="531">
                  <c:v>42425</c:v>
                </c:pt>
                <c:pt idx="532">
                  <c:v>42424</c:v>
                </c:pt>
                <c:pt idx="533">
                  <c:v>42423</c:v>
                </c:pt>
                <c:pt idx="534">
                  <c:v>42422</c:v>
                </c:pt>
                <c:pt idx="535">
                  <c:v>42419</c:v>
                </c:pt>
                <c:pt idx="536">
                  <c:v>42418</c:v>
                </c:pt>
                <c:pt idx="537">
                  <c:v>42417</c:v>
                </c:pt>
                <c:pt idx="538">
                  <c:v>42416</c:v>
                </c:pt>
                <c:pt idx="539">
                  <c:v>42415</c:v>
                </c:pt>
                <c:pt idx="540">
                  <c:v>42412</c:v>
                </c:pt>
                <c:pt idx="541">
                  <c:v>42411</c:v>
                </c:pt>
                <c:pt idx="542">
                  <c:v>42410</c:v>
                </c:pt>
                <c:pt idx="543">
                  <c:v>42409</c:v>
                </c:pt>
                <c:pt idx="544">
                  <c:v>42408</c:v>
                </c:pt>
                <c:pt idx="545">
                  <c:v>42405</c:v>
                </c:pt>
                <c:pt idx="546">
                  <c:v>42404</c:v>
                </c:pt>
                <c:pt idx="547">
                  <c:v>42403</c:v>
                </c:pt>
                <c:pt idx="548">
                  <c:v>42402</c:v>
                </c:pt>
                <c:pt idx="549">
                  <c:v>42401</c:v>
                </c:pt>
                <c:pt idx="550">
                  <c:v>42398</c:v>
                </c:pt>
                <c:pt idx="551">
                  <c:v>42397</c:v>
                </c:pt>
                <c:pt idx="552">
                  <c:v>42396</c:v>
                </c:pt>
                <c:pt idx="553">
                  <c:v>42395</c:v>
                </c:pt>
                <c:pt idx="554">
                  <c:v>42394</c:v>
                </c:pt>
                <c:pt idx="555">
                  <c:v>42391</c:v>
                </c:pt>
                <c:pt idx="556">
                  <c:v>42390</c:v>
                </c:pt>
                <c:pt idx="557">
                  <c:v>42389</c:v>
                </c:pt>
                <c:pt idx="558">
                  <c:v>42388</c:v>
                </c:pt>
                <c:pt idx="559">
                  <c:v>42387</c:v>
                </c:pt>
                <c:pt idx="560">
                  <c:v>42384</c:v>
                </c:pt>
                <c:pt idx="561">
                  <c:v>42383</c:v>
                </c:pt>
                <c:pt idx="562">
                  <c:v>42382</c:v>
                </c:pt>
                <c:pt idx="563">
                  <c:v>42381</c:v>
                </c:pt>
                <c:pt idx="564">
                  <c:v>42380</c:v>
                </c:pt>
                <c:pt idx="565">
                  <c:v>42377</c:v>
                </c:pt>
                <c:pt idx="566">
                  <c:v>42376</c:v>
                </c:pt>
                <c:pt idx="567">
                  <c:v>42375</c:v>
                </c:pt>
                <c:pt idx="568">
                  <c:v>42374</c:v>
                </c:pt>
                <c:pt idx="569">
                  <c:v>42373</c:v>
                </c:pt>
                <c:pt idx="570">
                  <c:v>42369</c:v>
                </c:pt>
                <c:pt idx="571">
                  <c:v>42368</c:v>
                </c:pt>
                <c:pt idx="572">
                  <c:v>42367</c:v>
                </c:pt>
                <c:pt idx="573">
                  <c:v>42366</c:v>
                </c:pt>
                <c:pt idx="574">
                  <c:v>42363</c:v>
                </c:pt>
                <c:pt idx="575">
                  <c:v>42362</c:v>
                </c:pt>
                <c:pt idx="576">
                  <c:v>42361</c:v>
                </c:pt>
                <c:pt idx="577">
                  <c:v>42360</c:v>
                </c:pt>
                <c:pt idx="578">
                  <c:v>42359</c:v>
                </c:pt>
                <c:pt idx="579">
                  <c:v>42356</c:v>
                </c:pt>
                <c:pt idx="580">
                  <c:v>42355</c:v>
                </c:pt>
                <c:pt idx="581">
                  <c:v>42354</c:v>
                </c:pt>
                <c:pt idx="582">
                  <c:v>42353</c:v>
                </c:pt>
                <c:pt idx="583">
                  <c:v>42352</c:v>
                </c:pt>
                <c:pt idx="584">
                  <c:v>42349</c:v>
                </c:pt>
                <c:pt idx="585">
                  <c:v>42348</c:v>
                </c:pt>
                <c:pt idx="586">
                  <c:v>42347</c:v>
                </c:pt>
                <c:pt idx="587">
                  <c:v>42346</c:v>
                </c:pt>
                <c:pt idx="588">
                  <c:v>42345</c:v>
                </c:pt>
                <c:pt idx="589">
                  <c:v>42342</c:v>
                </c:pt>
                <c:pt idx="590">
                  <c:v>42341</c:v>
                </c:pt>
                <c:pt idx="591">
                  <c:v>42340</c:v>
                </c:pt>
                <c:pt idx="592">
                  <c:v>42339</c:v>
                </c:pt>
                <c:pt idx="593">
                  <c:v>42338</c:v>
                </c:pt>
                <c:pt idx="594">
                  <c:v>42335</c:v>
                </c:pt>
                <c:pt idx="595">
                  <c:v>42334</c:v>
                </c:pt>
                <c:pt idx="596">
                  <c:v>42333</c:v>
                </c:pt>
                <c:pt idx="597">
                  <c:v>42332</c:v>
                </c:pt>
                <c:pt idx="598">
                  <c:v>42331</c:v>
                </c:pt>
                <c:pt idx="599">
                  <c:v>42328</c:v>
                </c:pt>
                <c:pt idx="600">
                  <c:v>42327</c:v>
                </c:pt>
                <c:pt idx="601">
                  <c:v>42326</c:v>
                </c:pt>
                <c:pt idx="602">
                  <c:v>42325</c:v>
                </c:pt>
                <c:pt idx="603">
                  <c:v>42324</c:v>
                </c:pt>
                <c:pt idx="604">
                  <c:v>42321</c:v>
                </c:pt>
                <c:pt idx="605">
                  <c:v>42320</c:v>
                </c:pt>
                <c:pt idx="606">
                  <c:v>42319</c:v>
                </c:pt>
                <c:pt idx="607">
                  <c:v>42318</c:v>
                </c:pt>
                <c:pt idx="608">
                  <c:v>42317</c:v>
                </c:pt>
                <c:pt idx="609">
                  <c:v>42314</c:v>
                </c:pt>
                <c:pt idx="610">
                  <c:v>42313</c:v>
                </c:pt>
                <c:pt idx="611">
                  <c:v>42312</c:v>
                </c:pt>
                <c:pt idx="612">
                  <c:v>42311</c:v>
                </c:pt>
                <c:pt idx="613">
                  <c:v>42310</c:v>
                </c:pt>
                <c:pt idx="614">
                  <c:v>42307</c:v>
                </c:pt>
                <c:pt idx="615">
                  <c:v>42306</c:v>
                </c:pt>
                <c:pt idx="616">
                  <c:v>42305</c:v>
                </c:pt>
                <c:pt idx="617">
                  <c:v>42304</c:v>
                </c:pt>
                <c:pt idx="618">
                  <c:v>42303</c:v>
                </c:pt>
                <c:pt idx="619">
                  <c:v>42300</c:v>
                </c:pt>
                <c:pt idx="620">
                  <c:v>42299</c:v>
                </c:pt>
                <c:pt idx="621">
                  <c:v>42298</c:v>
                </c:pt>
                <c:pt idx="622">
                  <c:v>42297</c:v>
                </c:pt>
                <c:pt idx="623">
                  <c:v>42296</c:v>
                </c:pt>
                <c:pt idx="624">
                  <c:v>42293</c:v>
                </c:pt>
                <c:pt idx="625">
                  <c:v>42292</c:v>
                </c:pt>
                <c:pt idx="626">
                  <c:v>42291</c:v>
                </c:pt>
                <c:pt idx="627">
                  <c:v>42290</c:v>
                </c:pt>
                <c:pt idx="628">
                  <c:v>42289</c:v>
                </c:pt>
                <c:pt idx="629">
                  <c:v>42286</c:v>
                </c:pt>
                <c:pt idx="630">
                  <c:v>42285</c:v>
                </c:pt>
                <c:pt idx="631">
                  <c:v>42284</c:v>
                </c:pt>
                <c:pt idx="632">
                  <c:v>42283</c:v>
                </c:pt>
                <c:pt idx="633">
                  <c:v>42282</c:v>
                </c:pt>
                <c:pt idx="634">
                  <c:v>42279</c:v>
                </c:pt>
                <c:pt idx="635">
                  <c:v>42278</c:v>
                </c:pt>
                <c:pt idx="636">
                  <c:v>42277</c:v>
                </c:pt>
                <c:pt idx="637">
                  <c:v>42276</c:v>
                </c:pt>
                <c:pt idx="638">
                  <c:v>42275</c:v>
                </c:pt>
                <c:pt idx="639">
                  <c:v>42272</c:v>
                </c:pt>
                <c:pt idx="640">
                  <c:v>42271</c:v>
                </c:pt>
                <c:pt idx="641">
                  <c:v>42270</c:v>
                </c:pt>
                <c:pt idx="642">
                  <c:v>42269</c:v>
                </c:pt>
                <c:pt idx="643">
                  <c:v>42268</c:v>
                </c:pt>
                <c:pt idx="644">
                  <c:v>42265</c:v>
                </c:pt>
                <c:pt idx="645">
                  <c:v>42264</c:v>
                </c:pt>
                <c:pt idx="646">
                  <c:v>42263</c:v>
                </c:pt>
                <c:pt idx="647">
                  <c:v>42262</c:v>
                </c:pt>
                <c:pt idx="648">
                  <c:v>42261</c:v>
                </c:pt>
                <c:pt idx="649">
                  <c:v>42258</c:v>
                </c:pt>
                <c:pt idx="650">
                  <c:v>42257</c:v>
                </c:pt>
                <c:pt idx="651">
                  <c:v>42256</c:v>
                </c:pt>
                <c:pt idx="652">
                  <c:v>42255</c:v>
                </c:pt>
                <c:pt idx="653">
                  <c:v>42254</c:v>
                </c:pt>
                <c:pt idx="654">
                  <c:v>42251</c:v>
                </c:pt>
                <c:pt idx="655">
                  <c:v>42250</c:v>
                </c:pt>
                <c:pt idx="656">
                  <c:v>42249</c:v>
                </c:pt>
                <c:pt idx="657">
                  <c:v>42248</c:v>
                </c:pt>
                <c:pt idx="658">
                  <c:v>42247</c:v>
                </c:pt>
                <c:pt idx="659">
                  <c:v>42244</c:v>
                </c:pt>
                <c:pt idx="660">
                  <c:v>42243</c:v>
                </c:pt>
                <c:pt idx="661">
                  <c:v>42242</c:v>
                </c:pt>
                <c:pt idx="662">
                  <c:v>42241</c:v>
                </c:pt>
                <c:pt idx="663">
                  <c:v>42240</c:v>
                </c:pt>
                <c:pt idx="664">
                  <c:v>42237</c:v>
                </c:pt>
                <c:pt idx="665">
                  <c:v>42236</c:v>
                </c:pt>
                <c:pt idx="666">
                  <c:v>42235</c:v>
                </c:pt>
                <c:pt idx="667">
                  <c:v>42234</c:v>
                </c:pt>
                <c:pt idx="668">
                  <c:v>42233</c:v>
                </c:pt>
                <c:pt idx="669">
                  <c:v>42230</c:v>
                </c:pt>
                <c:pt idx="670">
                  <c:v>42229</c:v>
                </c:pt>
                <c:pt idx="671">
                  <c:v>42228</c:v>
                </c:pt>
                <c:pt idx="672">
                  <c:v>42227</c:v>
                </c:pt>
                <c:pt idx="673">
                  <c:v>42226</c:v>
                </c:pt>
                <c:pt idx="674">
                  <c:v>42223</c:v>
                </c:pt>
                <c:pt idx="675">
                  <c:v>42222</c:v>
                </c:pt>
                <c:pt idx="676">
                  <c:v>42221</c:v>
                </c:pt>
                <c:pt idx="677">
                  <c:v>42220</c:v>
                </c:pt>
                <c:pt idx="678">
                  <c:v>42219</c:v>
                </c:pt>
                <c:pt idx="679">
                  <c:v>42216</c:v>
                </c:pt>
                <c:pt idx="680">
                  <c:v>42215</c:v>
                </c:pt>
                <c:pt idx="681">
                  <c:v>42214</c:v>
                </c:pt>
                <c:pt idx="682">
                  <c:v>42213</c:v>
                </c:pt>
                <c:pt idx="683">
                  <c:v>42212</c:v>
                </c:pt>
                <c:pt idx="684">
                  <c:v>42209</c:v>
                </c:pt>
                <c:pt idx="685">
                  <c:v>42208</c:v>
                </c:pt>
                <c:pt idx="686">
                  <c:v>42207</c:v>
                </c:pt>
                <c:pt idx="687">
                  <c:v>42206</c:v>
                </c:pt>
                <c:pt idx="688">
                  <c:v>42205</c:v>
                </c:pt>
                <c:pt idx="689">
                  <c:v>42202</c:v>
                </c:pt>
                <c:pt idx="690">
                  <c:v>42201</c:v>
                </c:pt>
                <c:pt idx="691">
                  <c:v>42200</c:v>
                </c:pt>
                <c:pt idx="692">
                  <c:v>42199</c:v>
                </c:pt>
                <c:pt idx="693">
                  <c:v>42198</c:v>
                </c:pt>
                <c:pt idx="694">
                  <c:v>42195</c:v>
                </c:pt>
                <c:pt idx="695">
                  <c:v>42194</c:v>
                </c:pt>
                <c:pt idx="696">
                  <c:v>42193</c:v>
                </c:pt>
                <c:pt idx="697">
                  <c:v>42192</c:v>
                </c:pt>
                <c:pt idx="698">
                  <c:v>42191</c:v>
                </c:pt>
                <c:pt idx="699">
                  <c:v>42188</c:v>
                </c:pt>
                <c:pt idx="700">
                  <c:v>42187</c:v>
                </c:pt>
                <c:pt idx="701">
                  <c:v>42186</c:v>
                </c:pt>
                <c:pt idx="702">
                  <c:v>42185</c:v>
                </c:pt>
                <c:pt idx="703">
                  <c:v>42184</c:v>
                </c:pt>
                <c:pt idx="704">
                  <c:v>42181</c:v>
                </c:pt>
                <c:pt idx="705">
                  <c:v>42180</c:v>
                </c:pt>
                <c:pt idx="706">
                  <c:v>42179</c:v>
                </c:pt>
                <c:pt idx="707">
                  <c:v>42178</c:v>
                </c:pt>
                <c:pt idx="708">
                  <c:v>42177</c:v>
                </c:pt>
                <c:pt idx="709">
                  <c:v>42174</c:v>
                </c:pt>
                <c:pt idx="710">
                  <c:v>42173</c:v>
                </c:pt>
                <c:pt idx="711">
                  <c:v>42172</c:v>
                </c:pt>
                <c:pt idx="712">
                  <c:v>42171</c:v>
                </c:pt>
                <c:pt idx="713">
                  <c:v>42170</c:v>
                </c:pt>
                <c:pt idx="714">
                  <c:v>42167</c:v>
                </c:pt>
                <c:pt idx="715">
                  <c:v>42166</c:v>
                </c:pt>
                <c:pt idx="716">
                  <c:v>42165</c:v>
                </c:pt>
                <c:pt idx="717">
                  <c:v>42164</c:v>
                </c:pt>
                <c:pt idx="718">
                  <c:v>42163</c:v>
                </c:pt>
                <c:pt idx="719">
                  <c:v>42160</c:v>
                </c:pt>
                <c:pt idx="720">
                  <c:v>42159</c:v>
                </c:pt>
                <c:pt idx="721">
                  <c:v>42158</c:v>
                </c:pt>
                <c:pt idx="722">
                  <c:v>42157</c:v>
                </c:pt>
                <c:pt idx="723">
                  <c:v>42156</c:v>
                </c:pt>
                <c:pt idx="724">
                  <c:v>42153</c:v>
                </c:pt>
                <c:pt idx="725">
                  <c:v>42152</c:v>
                </c:pt>
                <c:pt idx="726">
                  <c:v>42151</c:v>
                </c:pt>
                <c:pt idx="727">
                  <c:v>42150</c:v>
                </c:pt>
                <c:pt idx="728">
                  <c:v>42149</c:v>
                </c:pt>
                <c:pt idx="729">
                  <c:v>42146</c:v>
                </c:pt>
                <c:pt idx="730">
                  <c:v>42145</c:v>
                </c:pt>
                <c:pt idx="731">
                  <c:v>42144</c:v>
                </c:pt>
                <c:pt idx="732">
                  <c:v>42143</c:v>
                </c:pt>
                <c:pt idx="733">
                  <c:v>42142</c:v>
                </c:pt>
                <c:pt idx="734">
                  <c:v>42139</c:v>
                </c:pt>
                <c:pt idx="735">
                  <c:v>42138</c:v>
                </c:pt>
                <c:pt idx="736">
                  <c:v>42137</c:v>
                </c:pt>
                <c:pt idx="737">
                  <c:v>42136</c:v>
                </c:pt>
                <c:pt idx="738">
                  <c:v>42135</c:v>
                </c:pt>
                <c:pt idx="739">
                  <c:v>42132</c:v>
                </c:pt>
                <c:pt idx="740">
                  <c:v>42131</c:v>
                </c:pt>
                <c:pt idx="741">
                  <c:v>42130</c:v>
                </c:pt>
                <c:pt idx="742">
                  <c:v>42129</c:v>
                </c:pt>
                <c:pt idx="743">
                  <c:v>42128</c:v>
                </c:pt>
                <c:pt idx="744">
                  <c:v>42125</c:v>
                </c:pt>
                <c:pt idx="745">
                  <c:v>42124</c:v>
                </c:pt>
                <c:pt idx="746">
                  <c:v>42123</c:v>
                </c:pt>
                <c:pt idx="747">
                  <c:v>42122</c:v>
                </c:pt>
                <c:pt idx="748">
                  <c:v>42121</c:v>
                </c:pt>
                <c:pt idx="749">
                  <c:v>42118</c:v>
                </c:pt>
                <c:pt idx="750">
                  <c:v>42117</c:v>
                </c:pt>
                <c:pt idx="751">
                  <c:v>42116</c:v>
                </c:pt>
                <c:pt idx="752">
                  <c:v>42115</c:v>
                </c:pt>
                <c:pt idx="753">
                  <c:v>42114</c:v>
                </c:pt>
                <c:pt idx="754">
                  <c:v>42111</c:v>
                </c:pt>
                <c:pt idx="755">
                  <c:v>42110</c:v>
                </c:pt>
                <c:pt idx="756">
                  <c:v>42109</c:v>
                </c:pt>
                <c:pt idx="757">
                  <c:v>42108</c:v>
                </c:pt>
                <c:pt idx="758">
                  <c:v>42107</c:v>
                </c:pt>
                <c:pt idx="759">
                  <c:v>42104</c:v>
                </c:pt>
                <c:pt idx="760">
                  <c:v>42103</c:v>
                </c:pt>
                <c:pt idx="761">
                  <c:v>42102</c:v>
                </c:pt>
                <c:pt idx="762">
                  <c:v>42101</c:v>
                </c:pt>
                <c:pt idx="763">
                  <c:v>42097</c:v>
                </c:pt>
                <c:pt idx="764">
                  <c:v>42096</c:v>
                </c:pt>
                <c:pt idx="765">
                  <c:v>42095</c:v>
                </c:pt>
                <c:pt idx="766">
                  <c:v>42094</c:v>
                </c:pt>
                <c:pt idx="767">
                  <c:v>42093</c:v>
                </c:pt>
                <c:pt idx="768">
                  <c:v>42090</c:v>
                </c:pt>
                <c:pt idx="769">
                  <c:v>42089</c:v>
                </c:pt>
                <c:pt idx="770">
                  <c:v>42088</c:v>
                </c:pt>
                <c:pt idx="771">
                  <c:v>42087</c:v>
                </c:pt>
                <c:pt idx="772">
                  <c:v>42086</c:v>
                </c:pt>
                <c:pt idx="773">
                  <c:v>42083</c:v>
                </c:pt>
                <c:pt idx="774">
                  <c:v>42082</c:v>
                </c:pt>
                <c:pt idx="775">
                  <c:v>42081</c:v>
                </c:pt>
                <c:pt idx="776">
                  <c:v>42080</c:v>
                </c:pt>
                <c:pt idx="777">
                  <c:v>42079</c:v>
                </c:pt>
                <c:pt idx="778">
                  <c:v>42076</c:v>
                </c:pt>
                <c:pt idx="779">
                  <c:v>42075</c:v>
                </c:pt>
                <c:pt idx="780">
                  <c:v>42074</c:v>
                </c:pt>
                <c:pt idx="781">
                  <c:v>42073</c:v>
                </c:pt>
                <c:pt idx="782">
                  <c:v>42072</c:v>
                </c:pt>
                <c:pt idx="783">
                  <c:v>42069</c:v>
                </c:pt>
                <c:pt idx="784">
                  <c:v>42068</c:v>
                </c:pt>
                <c:pt idx="785">
                  <c:v>42067</c:v>
                </c:pt>
                <c:pt idx="786">
                  <c:v>42066</c:v>
                </c:pt>
                <c:pt idx="787">
                  <c:v>42065</c:v>
                </c:pt>
                <c:pt idx="788">
                  <c:v>42062</c:v>
                </c:pt>
                <c:pt idx="789">
                  <c:v>42061</c:v>
                </c:pt>
                <c:pt idx="790">
                  <c:v>42060</c:v>
                </c:pt>
                <c:pt idx="791">
                  <c:v>42059</c:v>
                </c:pt>
                <c:pt idx="792">
                  <c:v>42058</c:v>
                </c:pt>
                <c:pt idx="793">
                  <c:v>42055</c:v>
                </c:pt>
                <c:pt idx="794">
                  <c:v>42054</c:v>
                </c:pt>
                <c:pt idx="795">
                  <c:v>42053</c:v>
                </c:pt>
                <c:pt idx="796">
                  <c:v>42052</c:v>
                </c:pt>
                <c:pt idx="797">
                  <c:v>42051</c:v>
                </c:pt>
                <c:pt idx="798">
                  <c:v>42048</c:v>
                </c:pt>
                <c:pt idx="799">
                  <c:v>42047</c:v>
                </c:pt>
                <c:pt idx="800">
                  <c:v>42046</c:v>
                </c:pt>
                <c:pt idx="801">
                  <c:v>42045</c:v>
                </c:pt>
                <c:pt idx="802">
                  <c:v>42044</c:v>
                </c:pt>
                <c:pt idx="803">
                  <c:v>42041</c:v>
                </c:pt>
                <c:pt idx="804">
                  <c:v>42040</c:v>
                </c:pt>
                <c:pt idx="805">
                  <c:v>42039</c:v>
                </c:pt>
                <c:pt idx="806">
                  <c:v>42038</c:v>
                </c:pt>
                <c:pt idx="807">
                  <c:v>42037</c:v>
                </c:pt>
                <c:pt idx="808">
                  <c:v>42034</c:v>
                </c:pt>
                <c:pt idx="809">
                  <c:v>42033</c:v>
                </c:pt>
                <c:pt idx="810">
                  <c:v>42032</c:v>
                </c:pt>
                <c:pt idx="811">
                  <c:v>42031</c:v>
                </c:pt>
                <c:pt idx="812">
                  <c:v>42030</c:v>
                </c:pt>
                <c:pt idx="813">
                  <c:v>42027</c:v>
                </c:pt>
                <c:pt idx="814">
                  <c:v>42026</c:v>
                </c:pt>
                <c:pt idx="815">
                  <c:v>42025</c:v>
                </c:pt>
                <c:pt idx="816">
                  <c:v>42024</c:v>
                </c:pt>
                <c:pt idx="817">
                  <c:v>42023</c:v>
                </c:pt>
                <c:pt idx="818">
                  <c:v>42020</c:v>
                </c:pt>
                <c:pt idx="819">
                  <c:v>42019</c:v>
                </c:pt>
                <c:pt idx="820">
                  <c:v>42018</c:v>
                </c:pt>
                <c:pt idx="821">
                  <c:v>42017</c:v>
                </c:pt>
                <c:pt idx="822">
                  <c:v>42016</c:v>
                </c:pt>
                <c:pt idx="823">
                  <c:v>42013</c:v>
                </c:pt>
                <c:pt idx="824">
                  <c:v>42012</c:v>
                </c:pt>
                <c:pt idx="825">
                  <c:v>42011</c:v>
                </c:pt>
                <c:pt idx="826">
                  <c:v>42010</c:v>
                </c:pt>
                <c:pt idx="827">
                  <c:v>42009</c:v>
                </c:pt>
                <c:pt idx="828">
                  <c:v>42006</c:v>
                </c:pt>
              </c:numCache>
            </c:numRef>
          </c:cat>
          <c:val>
            <c:numRef>
              <c:f>铝价!$J$6:$J$834</c:f>
              <c:numCache>
                <c:formatCode>###,###,###,###,##0.00</c:formatCode>
                <c:ptCount val="829"/>
                <c:pt idx="0">
                  <c:v>-21</c:v>
                </c:pt>
                <c:pt idx="1">
                  <c:v>-21.75</c:v>
                </c:pt>
                <c:pt idx="2">
                  <c:v>-20.25</c:v>
                </c:pt>
                <c:pt idx="3">
                  <c:v>-21.25</c:v>
                </c:pt>
                <c:pt idx="4">
                  <c:v>-22.25</c:v>
                </c:pt>
                <c:pt idx="5">
                  <c:v>-20.25</c:v>
                </c:pt>
                <c:pt idx="6">
                  <c:v>-20.5</c:v>
                </c:pt>
                <c:pt idx="7">
                  <c:v>-21.5</c:v>
                </c:pt>
                <c:pt idx="8">
                  <c:v>-18</c:v>
                </c:pt>
                <c:pt idx="9">
                  <c:v>-15</c:v>
                </c:pt>
                <c:pt idx="10">
                  <c:v>-10.25</c:v>
                </c:pt>
                <c:pt idx="11">
                  <c:v>5.25</c:v>
                </c:pt>
                <c:pt idx="12">
                  <c:v>21.5</c:v>
                </c:pt>
                <c:pt idx="13">
                  <c:v>24.5</c:v>
                </c:pt>
                <c:pt idx="14">
                  <c:v>27.75</c:v>
                </c:pt>
                <c:pt idx="15">
                  <c:v>29</c:v>
                </c:pt>
                <c:pt idx="16">
                  <c:v>16.5</c:v>
                </c:pt>
                <c:pt idx="17">
                  <c:v>10.25</c:v>
                </c:pt>
                <c:pt idx="18">
                  <c:v>31</c:v>
                </c:pt>
                <c:pt idx="19">
                  <c:v>50</c:v>
                </c:pt>
                <c:pt idx="20">
                  <c:v>10</c:v>
                </c:pt>
                <c:pt idx="21">
                  <c:v>-1.5</c:v>
                </c:pt>
                <c:pt idx="22">
                  <c:v>-3.25</c:v>
                </c:pt>
                <c:pt idx="23">
                  <c:v>-7.25</c:v>
                </c:pt>
                <c:pt idx="24">
                  <c:v>-4.25</c:v>
                </c:pt>
                <c:pt idx="25">
                  <c:v>-2.25</c:v>
                </c:pt>
                <c:pt idx="26">
                  <c:v>5</c:v>
                </c:pt>
                <c:pt idx="27">
                  <c:v>3.5</c:v>
                </c:pt>
                <c:pt idx="28">
                  <c:v>2.75</c:v>
                </c:pt>
                <c:pt idx="29">
                  <c:v>-0.25</c:v>
                </c:pt>
                <c:pt idx="30">
                  <c:v>-0.5</c:v>
                </c:pt>
                <c:pt idx="31">
                  <c:v>-0.25</c:v>
                </c:pt>
                <c:pt idx="32">
                  <c:v>-0.5</c:v>
                </c:pt>
                <c:pt idx="33">
                  <c:v>-5.25</c:v>
                </c:pt>
                <c:pt idx="34">
                  <c:v>-5</c:v>
                </c:pt>
                <c:pt idx="35">
                  <c:v>-3.75</c:v>
                </c:pt>
                <c:pt idx="36">
                  <c:v>-4.25</c:v>
                </c:pt>
                <c:pt idx="37">
                  <c:v>-4</c:v>
                </c:pt>
                <c:pt idx="38">
                  <c:v>-4.5</c:v>
                </c:pt>
                <c:pt idx="39">
                  <c:v>-3.75</c:v>
                </c:pt>
                <c:pt idx="40">
                  <c:v>-1.5</c:v>
                </c:pt>
                <c:pt idx="41">
                  <c:v>2.5</c:v>
                </c:pt>
                <c:pt idx="42">
                  <c:v>0.5</c:v>
                </c:pt>
                <c:pt idx="43">
                  <c:v>-9</c:v>
                </c:pt>
                <c:pt idx="44">
                  <c:v>-10.25</c:v>
                </c:pt>
                <c:pt idx="45">
                  <c:v>-11.25</c:v>
                </c:pt>
                <c:pt idx="46">
                  <c:v>-10.75</c:v>
                </c:pt>
                <c:pt idx="47">
                  <c:v>-14.75</c:v>
                </c:pt>
                <c:pt idx="48">
                  <c:v>-18</c:v>
                </c:pt>
                <c:pt idx="49">
                  <c:v>-16.25</c:v>
                </c:pt>
                <c:pt idx="50">
                  <c:v>-14.25</c:v>
                </c:pt>
                <c:pt idx="51">
                  <c:v>-15</c:v>
                </c:pt>
                <c:pt idx="52">
                  <c:v>-15.5</c:v>
                </c:pt>
                <c:pt idx="53">
                  <c:v>-12.5</c:v>
                </c:pt>
                <c:pt idx="54">
                  <c:v>-12</c:v>
                </c:pt>
                <c:pt idx="55">
                  <c:v>-9.5</c:v>
                </c:pt>
                <c:pt idx="56">
                  <c:v>-10.25</c:v>
                </c:pt>
                <c:pt idx="57">
                  <c:v>0</c:v>
                </c:pt>
                <c:pt idx="58">
                  <c:v>0</c:v>
                </c:pt>
                <c:pt idx="59">
                  <c:v>-10.75</c:v>
                </c:pt>
                <c:pt idx="60">
                  <c:v>-14.25</c:v>
                </c:pt>
                <c:pt idx="61">
                  <c:v>-16.75</c:v>
                </c:pt>
                <c:pt idx="62">
                  <c:v>-18.5</c:v>
                </c:pt>
                <c:pt idx="63">
                  <c:v>-17.5</c:v>
                </c:pt>
                <c:pt idx="64">
                  <c:v>-15.5</c:v>
                </c:pt>
                <c:pt idx="65">
                  <c:v>-16.25</c:v>
                </c:pt>
                <c:pt idx="66">
                  <c:v>-20.25</c:v>
                </c:pt>
                <c:pt idx="67">
                  <c:v>-21.5</c:v>
                </c:pt>
                <c:pt idx="68">
                  <c:v>-21.5</c:v>
                </c:pt>
                <c:pt idx="69">
                  <c:v>-18.5</c:v>
                </c:pt>
                <c:pt idx="70">
                  <c:v>-18</c:v>
                </c:pt>
                <c:pt idx="71">
                  <c:v>-17</c:v>
                </c:pt>
                <c:pt idx="72">
                  <c:v>-16.5</c:v>
                </c:pt>
                <c:pt idx="73">
                  <c:v>-17</c:v>
                </c:pt>
                <c:pt idx="74">
                  <c:v>-16</c:v>
                </c:pt>
                <c:pt idx="75">
                  <c:v>-14</c:v>
                </c:pt>
                <c:pt idx="76">
                  <c:v>-14.5</c:v>
                </c:pt>
                <c:pt idx="77">
                  <c:v>-14.25</c:v>
                </c:pt>
                <c:pt idx="78">
                  <c:v>-15.25</c:v>
                </c:pt>
                <c:pt idx="79">
                  <c:v>-14.75</c:v>
                </c:pt>
                <c:pt idx="80">
                  <c:v>-16</c:v>
                </c:pt>
                <c:pt idx="81">
                  <c:v>-17.75</c:v>
                </c:pt>
                <c:pt idx="82">
                  <c:v>-16.5</c:v>
                </c:pt>
                <c:pt idx="83">
                  <c:v>-17.25</c:v>
                </c:pt>
                <c:pt idx="84">
                  <c:v>-17.5</c:v>
                </c:pt>
                <c:pt idx="85">
                  <c:v>-17.5</c:v>
                </c:pt>
                <c:pt idx="86">
                  <c:v>-19.5</c:v>
                </c:pt>
                <c:pt idx="87">
                  <c:v>-21</c:v>
                </c:pt>
                <c:pt idx="88">
                  <c:v>-18.899999999999999</c:v>
                </c:pt>
                <c:pt idx="89">
                  <c:v>-16.5</c:v>
                </c:pt>
                <c:pt idx="90">
                  <c:v>-17.25</c:v>
                </c:pt>
                <c:pt idx="91">
                  <c:v>-18.75</c:v>
                </c:pt>
                <c:pt idx="92">
                  <c:v>-19.5</c:v>
                </c:pt>
                <c:pt idx="93">
                  <c:v>-19.75</c:v>
                </c:pt>
                <c:pt idx="94">
                  <c:v>-19.25</c:v>
                </c:pt>
                <c:pt idx="95">
                  <c:v>-18.649999999999999</c:v>
                </c:pt>
                <c:pt idx="96">
                  <c:v>-17</c:v>
                </c:pt>
                <c:pt idx="97">
                  <c:v>-18.25</c:v>
                </c:pt>
                <c:pt idx="98">
                  <c:v>-20</c:v>
                </c:pt>
                <c:pt idx="99">
                  <c:v>-17.75</c:v>
                </c:pt>
                <c:pt idx="100">
                  <c:v>-14.5</c:v>
                </c:pt>
                <c:pt idx="101">
                  <c:v>-13.25</c:v>
                </c:pt>
                <c:pt idx="102">
                  <c:v>-10.5</c:v>
                </c:pt>
                <c:pt idx="103">
                  <c:v>-12.25</c:v>
                </c:pt>
                <c:pt idx="104">
                  <c:v>-11.75</c:v>
                </c:pt>
                <c:pt idx="105">
                  <c:v>-8</c:v>
                </c:pt>
                <c:pt idx="106">
                  <c:v>-19.5</c:v>
                </c:pt>
                <c:pt idx="107">
                  <c:v>-24.75</c:v>
                </c:pt>
                <c:pt idx="108">
                  <c:v>-26</c:v>
                </c:pt>
                <c:pt idx="109">
                  <c:v>-23.75</c:v>
                </c:pt>
                <c:pt idx="110">
                  <c:v>-24.75</c:v>
                </c:pt>
                <c:pt idx="111">
                  <c:v>-25.25</c:v>
                </c:pt>
                <c:pt idx="112">
                  <c:v>-25</c:v>
                </c:pt>
                <c:pt idx="113">
                  <c:v>-23.75</c:v>
                </c:pt>
                <c:pt idx="114">
                  <c:v>-22.25</c:v>
                </c:pt>
                <c:pt idx="115">
                  <c:v>-23.25</c:v>
                </c:pt>
                <c:pt idx="116">
                  <c:v>-22.25</c:v>
                </c:pt>
                <c:pt idx="117">
                  <c:v>-16.75</c:v>
                </c:pt>
                <c:pt idx="118">
                  <c:v>-17.75</c:v>
                </c:pt>
                <c:pt idx="119">
                  <c:v>-22</c:v>
                </c:pt>
                <c:pt idx="120">
                  <c:v>-23.75</c:v>
                </c:pt>
                <c:pt idx="121">
                  <c:v>-25.25</c:v>
                </c:pt>
                <c:pt idx="122">
                  <c:v>-25</c:v>
                </c:pt>
                <c:pt idx="123">
                  <c:v>-23.25</c:v>
                </c:pt>
                <c:pt idx="124">
                  <c:v>-21.5</c:v>
                </c:pt>
                <c:pt idx="125">
                  <c:v>-24.75</c:v>
                </c:pt>
                <c:pt idx="126">
                  <c:v>-27.25</c:v>
                </c:pt>
                <c:pt idx="127">
                  <c:v>-29.25</c:v>
                </c:pt>
                <c:pt idx="128">
                  <c:v>-29.25</c:v>
                </c:pt>
                <c:pt idx="129">
                  <c:v>-29.25</c:v>
                </c:pt>
                <c:pt idx="130">
                  <c:v>-29.75</c:v>
                </c:pt>
                <c:pt idx="131">
                  <c:v>-31.75</c:v>
                </c:pt>
                <c:pt idx="132">
                  <c:v>-33</c:v>
                </c:pt>
                <c:pt idx="133">
                  <c:v>-30.75</c:v>
                </c:pt>
                <c:pt idx="134">
                  <c:v>-27.5</c:v>
                </c:pt>
                <c:pt idx="135">
                  <c:v>-24.5</c:v>
                </c:pt>
                <c:pt idx="136">
                  <c:v>-24.25</c:v>
                </c:pt>
                <c:pt idx="137">
                  <c:v>-23.75</c:v>
                </c:pt>
                <c:pt idx="138">
                  <c:v>-22</c:v>
                </c:pt>
                <c:pt idx="139">
                  <c:v>-20</c:v>
                </c:pt>
                <c:pt idx="140">
                  <c:v>-18.25</c:v>
                </c:pt>
                <c:pt idx="141">
                  <c:v>-18.5</c:v>
                </c:pt>
                <c:pt idx="142">
                  <c:v>-10.25</c:v>
                </c:pt>
                <c:pt idx="143">
                  <c:v>0</c:v>
                </c:pt>
                <c:pt idx="144">
                  <c:v>-3.75</c:v>
                </c:pt>
                <c:pt idx="145">
                  <c:v>0.5</c:v>
                </c:pt>
                <c:pt idx="146">
                  <c:v>4.25</c:v>
                </c:pt>
                <c:pt idx="147">
                  <c:v>11.5</c:v>
                </c:pt>
                <c:pt idx="148">
                  <c:v>8.25</c:v>
                </c:pt>
                <c:pt idx="149">
                  <c:v>9.5</c:v>
                </c:pt>
                <c:pt idx="150">
                  <c:v>7.25</c:v>
                </c:pt>
                <c:pt idx="151">
                  <c:v>6</c:v>
                </c:pt>
                <c:pt idx="152">
                  <c:v>5.25</c:v>
                </c:pt>
                <c:pt idx="153">
                  <c:v>4.25</c:v>
                </c:pt>
                <c:pt idx="154">
                  <c:v>-4.75</c:v>
                </c:pt>
                <c:pt idx="155">
                  <c:v>-5</c:v>
                </c:pt>
                <c:pt idx="156">
                  <c:v>-8.5</c:v>
                </c:pt>
                <c:pt idx="157">
                  <c:v>-12.75</c:v>
                </c:pt>
                <c:pt idx="158">
                  <c:v>-18.25</c:v>
                </c:pt>
                <c:pt idx="159">
                  <c:v>-21.5</c:v>
                </c:pt>
                <c:pt idx="160">
                  <c:v>-21.75</c:v>
                </c:pt>
                <c:pt idx="161">
                  <c:v>-23.25</c:v>
                </c:pt>
                <c:pt idx="162">
                  <c:v>-23</c:v>
                </c:pt>
                <c:pt idx="163">
                  <c:v>-22.25</c:v>
                </c:pt>
                <c:pt idx="164">
                  <c:v>-22.5</c:v>
                </c:pt>
                <c:pt idx="165">
                  <c:v>-21.25</c:v>
                </c:pt>
                <c:pt idx="166">
                  <c:v>-21.25</c:v>
                </c:pt>
                <c:pt idx="167">
                  <c:v>-20.75</c:v>
                </c:pt>
                <c:pt idx="168">
                  <c:v>-21.5</c:v>
                </c:pt>
                <c:pt idx="169">
                  <c:v>-22.75</c:v>
                </c:pt>
                <c:pt idx="170">
                  <c:v>-24.75</c:v>
                </c:pt>
                <c:pt idx="171">
                  <c:v>-26</c:v>
                </c:pt>
                <c:pt idx="172">
                  <c:v>-26.25</c:v>
                </c:pt>
                <c:pt idx="173">
                  <c:v>-21.75</c:v>
                </c:pt>
                <c:pt idx="174">
                  <c:v>-18.75</c:v>
                </c:pt>
                <c:pt idx="175">
                  <c:v>-16.75</c:v>
                </c:pt>
                <c:pt idx="176">
                  <c:v>-17</c:v>
                </c:pt>
                <c:pt idx="177">
                  <c:v>-16.75</c:v>
                </c:pt>
                <c:pt idx="178">
                  <c:v>-14</c:v>
                </c:pt>
                <c:pt idx="179">
                  <c:v>-11.75</c:v>
                </c:pt>
                <c:pt idx="180">
                  <c:v>-11.25</c:v>
                </c:pt>
                <c:pt idx="181">
                  <c:v>-9.25</c:v>
                </c:pt>
                <c:pt idx="182">
                  <c:v>-7.25</c:v>
                </c:pt>
                <c:pt idx="183">
                  <c:v>-6</c:v>
                </c:pt>
                <c:pt idx="184">
                  <c:v>-5.5</c:v>
                </c:pt>
                <c:pt idx="185">
                  <c:v>-4.25</c:v>
                </c:pt>
                <c:pt idx="186">
                  <c:v>-5</c:v>
                </c:pt>
                <c:pt idx="187">
                  <c:v>-6.25</c:v>
                </c:pt>
                <c:pt idx="188">
                  <c:v>-7</c:v>
                </c:pt>
                <c:pt idx="189">
                  <c:v>-7.75</c:v>
                </c:pt>
                <c:pt idx="190">
                  <c:v>-8.75</c:v>
                </c:pt>
                <c:pt idx="191">
                  <c:v>-9.25</c:v>
                </c:pt>
                <c:pt idx="192">
                  <c:v>-10</c:v>
                </c:pt>
                <c:pt idx="193">
                  <c:v>-12</c:v>
                </c:pt>
                <c:pt idx="194">
                  <c:v>-11</c:v>
                </c:pt>
                <c:pt idx="195">
                  <c:v>-10.75</c:v>
                </c:pt>
                <c:pt idx="196">
                  <c:v>-10</c:v>
                </c:pt>
                <c:pt idx="197">
                  <c:v>-10.5</c:v>
                </c:pt>
                <c:pt idx="198">
                  <c:v>-9.5</c:v>
                </c:pt>
                <c:pt idx="199">
                  <c:v>-5.75</c:v>
                </c:pt>
                <c:pt idx="200">
                  <c:v>-3.75</c:v>
                </c:pt>
                <c:pt idx="201">
                  <c:v>-3.25</c:v>
                </c:pt>
                <c:pt idx="202">
                  <c:v>-2.75</c:v>
                </c:pt>
                <c:pt idx="203">
                  <c:v>-2.9499999999999997</c:v>
                </c:pt>
                <c:pt idx="204">
                  <c:v>-1.75</c:v>
                </c:pt>
                <c:pt idx="205">
                  <c:v>-3</c:v>
                </c:pt>
                <c:pt idx="206">
                  <c:v>-2.25</c:v>
                </c:pt>
                <c:pt idx="207">
                  <c:v>-3.25</c:v>
                </c:pt>
                <c:pt idx="208">
                  <c:v>-2.25</c:v>
                </c:pt>
                <c:pt idx="209">
                  <c:v>-1.75</c:v>
                </c:pt>
                <c:pt idx="210">
                  <c:v>-2.5</c:v>
                </c:pt>
                <c:pt idx="211">
                  <c:v>-2.5</c:v>
                </c:pt>
                <c:pt idx="212">
                  <c:v>-2.5</c:v>
                </c:pt>
                <c:pt idx="213">
                  <c:v>-1.75</c:v>
                </c:pt>
                <c:pt idx="214">
                  <c:v>-2</c:v>
                </c:pt>
                <c:pt idx="215">
                  <c:v>-2.75</c:v>
                </c:pt>
                <c:pt idx="216">
                  <c:v>-2.25</c:v>
                </c:pt>
                <c:pt idx="217">
                  <c:v>-3.25</c:v>
                </c:pt>
                <c:pt idx="218">
                  <c:v>-5.5</c:v>
                </c:pt>
                <c:pt idx="219">
                  <c:v>-5.5</c:v>
                </c:pt>
                <c:pt idx="220">
                  <c:v>-5.5</c:v>
                </c:pt>
                <c:pt idx="221">
                  <c:v>-5.25</c:v>
                </c:pt>
                <c:pt idx="222">
                  <c:v>-5.75</c:v>
                </c:pt>
                <c:pt idx="223">
                  <c:v>-7.25</c:v>
                </c:pt>
                <c:pt idx="224">
                  <c:v>-6.5</c:v>
                </c:pt>
                <c:pt idx="225">
                  <c:v>-8.5</c:v>
                </c:pt>
                <c:pt idx="226">
                  <c:v>-7.75</c:v>
                </c:pt>
                <c:pt idx="227">
                  <c:v>-8.5</c:v>
                </c:pt>
                <c:pt idx="228">
                  <c:v>-9.25</c:v>
                </c:pt>
                <c:pt idx="229">
                  <c:v>-8.5</c:v>
                </c:pt>
                <c:pt idx="230">
                  <c:v>-8.25</c:v>
                </c:pt>
                <c:pt idx="231">
                  <c:v>-7.75</c:v>
                </c:pt>
                <c:pt idx="232">
                  <c:v>-10.75</c:v>
                </c:pt>
                <c:pt idx="233">
                  <c:v>-10.75</c:v>
                </c:pt>
                <c:pt idx="234">
                  <c:v>-14.5</c:v>
                </c:pt>
                <c:pt idx="235">
                  <c:v>-16.5</c:v>
                </c:pt>
                <c:pt idx="236">
                  <c:v>0</c:v>
                </c:pt>
                <c:pt idx="237">
                  <c:v>0</c:v>
                </c:pt>
                <c:pt idx="238">
                  <c:v>-14</c:v>
                </c:pt>
                <c:pt idx="239">
                  <c:v>-14</c:v>
                </c:pt>
                <c:pt idx="240">
                  <c:v>-15.75</c:v>
                </c:pt>
                <c:pt idx="241">
                  <c:v>-15</c:v>
                </c:pt>
                <c:pt idx="242">
                  <c:v>-15</c:v>
                </c:pt>
                <c:pt idx="243">
                  <c:v>-13.25</c:v>
                </c:pt>
                <c:pt idx="244">
                  <c:v>-13</c:v>
                </c:pt>
                <c:pt idx="245">
                  <c:v>-12.5</c:v>
                </c:pt>
                <c:pt idx="246">
                  <c:v>-11.75</c:v>
                </c:pt>
                <c:pt idx="247">
                  <c:v>-10.25</c:v>
                </c:pt>
                <c:pt idx="248">
                  <c:v>-10</c:v>
                </c:pt>
                <c:pt idx="249">
                  <c:v>-7</c:v>
                </c:pt>
                <c:pt idx="250">
                  <c:v>-8.5</c:v>
                </c:pt>
                <c:pt idx="251">
                  <c:v>-9</c:v>
                </c:pt>
                <c:pt idx="252">
                  <c:v>-10.25</c:v>
                </c:pt>
                <c:pt idx="253">
                  <c:v>-10.75</c:v>
                </c:pt>
                <c:pt idx="254">
                  <c:v>-10.25</c:v>
                </c:pt>
                <c:pt idx="255">
                  <c:v>-13.25</c:v>
                </c:pt>
                <c:pt idx="256">
                  <c:v>-12.25</c:v>
                </c:pt>
                <c:pt idx="257">
                  <c:v>-12.5</c:v>
                </c:pt>
                <c:pt idx="258">
                  <c:v>-13.5</c:v>
                </c:pt>
                <c:pt idx="259">
                  <c:v>-13.5</c:v>
                </c:pt>
                <c:pt idx="260">
                  <c:v>-15</c:v>
                </c:pt>
                <c:pt idx="261">
                  <c:v>-15.5</c:v>
                </c:pt>
                <c:pt idx="262">
                  <c:v>-12.25</c:v>
                </c:pt>
                <c:pt idx="263">
                  <c:v>-12.75</c:v>
                </c:pt>
                <c:pt idx="264">
                  <c:v>-9.25</c:v>
                </c:pt>
                <c:pt idx="265">
                  <c:v>-10.25</c:v>
                </c:pt>
                <c:pt idx="266">
                  <c:v>-10.75</c:v>
                </c:pt>
                <c:pt idx="267">
                  <c:v>-8.25</c:v>
                </c:pt>
                <c:pt idx="268">
                  <c:v>-8.25</c:v>
                </c:pt>
                <c:pt idx="269">
                  <c:v>-6.5</c:v>
                </c:pt>
                <c:pt idx="270">
                  <c:v>-4.25</c:v>
                </c:pt>
                <c:pt idx="271">
                  <c:v>-0.5</c:v>
                </c:pt>
                <c:pt idx="272">
                  <c:v>0.75000000000000122</c:v>
                </c:pt>
                <c:pt idx="273">
                  <c:v>-6.5</c:v>
                </c:pt>
                <c:pt idx="274">
                  <c:v>-9</c:v>
                </c:pt>
                <c:pt idx="275">
                  <c:v>-10.75</c:v>
                </c:pt>
                <c:pt idx="276">
                  <c:v>-11</c:v>
                </c:pt>
                <c:pt idx="277">
                  <c:v>-11.75</c:v>
                </c:pt>
                <c:pt idx="278">
                  <c:v>-13.25</c:v>
                </c:pt>
                <c:pt idx="279">
                  <c:v>-13.5</c:v>
                </c:pt>
                <c:pt idx="280">
                  <c:v>-12</c:v>
                </c:pt>
                <c:pt idx="281">
                  <c:v>-3</c:v>
                </c:pt>
                <c:pt idx="282">
                  <c:v>-7.75</c:v>
                </c:pt>
                <c:pt idx="283">
                  <c:v>-15</c:v>
                </c:pt>
                <c:pt idx="284">
                  <c:v>-17.5</c:v>
                </c:pt>
                <c:pt idx="285">
                  <c:v>-18</c:v>
                </c:pt>
                <c:pt idx="286">
                  <c:v>-14</c:v>
                </c:pt>
                <c:pt idx="287">
                  <c:v>-12.75</c:v>
                </c:pt>
                <c:pt idx="288">
                  <c:v>-11.25</c:v>
                </c:pt>
                <c:pt idx="289">
                  <c:v>-8</c:v>
                </c:pt>
                <c:pt idx="290">
                  <c:v>-4</c:v>
                </c:pt>
                <c:pt idx="291">
                  <c:v>-5.25</c:v>
                </c:pt>
                <c:pt idx="292">
                  <c:v>-0.75000000000000122</c:v>
                </c:pt>
                <c:pt idx="293">
                  <c:v>-0.75000000000000122</c:v>
                </c:pt>
                <c:pt idx="294">
                  <c:v>3.25</c:v>
                </c:pt>
                <c:pt idx="295">
                  <c:v>3.75</c:v>
                </c:pt>
                <c:pt idx="296">
                  <c:v>5.25</c:v>
                </c:pt>
                <c:pt idx="297">
                  <c:v>7.75</c:v>
                </c:pt>
                <c:pt idx="298">
                  <c:v>8</c:v>
                </c:pt>
                <c:pt idx="299">
                  <c:v>4.5</c:v>
                </c:pt>
                <c:pt idx="300">
                  <c:v>4.25</c:v>
                </c:pt>
                <c:pt idx="301">
                  <c:v>5.5</c:v>
                </c:pt>
                <c:pt idx="302">
                  <c:v>2</c:v>
                </c:pt>
                <c:pt idx="303">
                  <c:v>1</c:v>
                </c:pt>
                <c:pt idx="304">
                  <c:v>4.5</c:v>
                </c:pt>
                <c:pt idx="305">
                  <c:v>8.5</c:v>
                </c:pt>
                <c:pt idx="306">
                  <c:v>9.25</c:v>
                </c:pt>
                <c:pt idx="307">
                  <c:v>8</c:v>
                </c:pt>
                <c:pt idx="308">
                  <c:v>7.25</c:v>
                </c:pt>
                <c:pt idx="309">
                  <c:v>11</c:v>
                </c:pt>
                <c:pt idx="310">
                  <c:v>11</c:v>
                </c:pt>
                <c:pt idx="311">
                  <c:v>11</c:v>
                </c:pt>
                <c:pt idx="312">
                  <c:v>13.5</c:v>
                </c:pt>
                <c:pt idx="313">
                  <c:v>11.25</c:v>
                </c:pt>
                <c:pt idx="314">
                  <c:v>0</c:v>
                </c:pt>
                <c:pt idx="315">
                  <c:v>0</c:v>
                </c:pt>
                <c:pt idx="316">
                  <c:v>14.25</c:v>
                </c:pt>
                <c:pt idx="317">
                  <c:v>15.75</c:v>
                </c:pt>
                <c:pt idx="318">
                  <c:v>12.5</c:v>
                </c:pt>
                <c:pt idx="319">
                  <c:v>8.25</c:v>
                </c:pt>
                <c:pt idx="320">
                  <c:v>8.75</c:v>
                </c:pt>
                <c:pt idx="321">
                  <c:v>7.25</c:v>
                </c:pt>
                <c:pt idx="322">
                  <c:v>7</c:v>
                </c:pt>
                <c:pt idx="323">
                  <c:v>6.75</c:v>
                </c:pt>
                <c:pt idx="324">
                  <c:v>7.25</c:v>
                </c:pt>
                <c:pt idx="325">
                  <c:v>4.75</c:v>
                </c:pt>
                <c:pt idx="326">
                  <c:v>4.75</c:v>
                </c:pt>
                <c:pt idx="327">
                  <c:v>6.5</c:v>
                </c:pt>
                <c:pt idx="328">
                  <c:v>4.25</c:v>
                </c:pt>
                <c:pt idx="329">
                  <c:v>2.5</c:v>
                </c:pt>
                <c:pt idx="330">
                  <c:v>1.75</c:v>
                </c:pt>
                <c:pt idx="331">
                  <c:v>0.5</c:v>
                </c:pt>
                <c:pt idx="332">
                  <c:v>-1.25</c:v>
                </c:pt>
                <c:pt idx="333">
                  <c:v>-0.75000000000000122</c:v>
                </c:pt>
                <c:pt idx="334">
                  <c:v>-2.25</c:v>
                </c:pt>
                <c:pt idx="335">
                  <c:v>-2</c:v>
                </c:pt>
                <c:pt idx="336">
                  <c:v>0.25</c:v>
                </c:pt>
                <c:pt idx="337">
                  <c:v>2.5</c:v>
                </c:pt>
                <c:pt idx="338">
                  <c:v>1.5</c:v>
                </c:pt>
                <c:pt idx="339">
                  <c:v>6.25</c:v>
                </c:pt>
                <c:pt idx="340">
                  <c:v>11.25</c:v>
                </c:pt>
                <c:pt idx="341">
                  <c:v>13.75</c:v>
                </c:pt>
                <c:pt idx="342">
                  <c:v>7.5</c:v>
                </c:pt>
                <c:pt idx="343">
                  <c:v>11.25</c:v>
                </c:pt>
                <c:pt idx="344">
                  <c:v>7</c:v>
                </c:pt>
                <c:pt idx="345">
                  <c:v>10</c:v>
                </c:pt>
                <c:pt idx="346">
                  <c:v>-0.5</c:v>
                </c:pt>
                <c:pt idx="347">
                  <c:v>0</c:v>
                </c:pt>
                <c:pt idx="348">
                  <c:v>-0.25</c:v>
                </c:pt>
                <c:pt idx="349">
                  <c:v>-5.5</c:v>
                </c:pt>
                <c:pt idx="350">
                  <c:v>-6.5</c:v>
                </c:pt>
                <c:pt idx="351">
                  <c:v>-6.25</c:v>
                </c:pt>
                <c:pt idx="352">
                  <c:v>-3.5</c:v>
                </c:pt>
                <c:pt idx="353">
                  <c:v>-3</c:v>
                </c:pt>
                <c:pt idx="354">
                  <c:v>-0.75000000000000122</c:v>
                </c:pt>
                <c:pt idx="355">
                  <c:v>0</c:v>
                </c:pt>
                <c:pt idx="356">
                  <c:v>-0.25</c:v>
                </c:pt>
                <c:pt idx="357">
                  <c:v>-3</c:v>
                </c:pt>
                <c:pt idx="358">
                  <c:v>-7.25</c:v>
                </c:pt>
                <c:pt idx="359">
                  <c:v>-8</c:v>
                </c:pt>
                <c:pt idx="360">
                  <c:v>-6.25</c:v>
                </c:pt>
                <c:pt idx="361">
                  <c:v>-5.5</c:v>
                </c:pt>
                <c:pt idx="362">
                  <c:v>-6.25</c:v>
                </c:pt>
                <c:pt idx="363">
                  <c:v>-9</c:v>
                </c:pt>
                <c:pt idx="364">
                  <c:v>-10.25</c:v>
                </c:pt>
                <c:pt idx="365">
                  <c:v>-4.75</c:v>
                </c:pt>
                <c:pt idx="366">
                  <c:v>-3.5</c:v>
                </c:pt>
                <c:pt idx="367">
                  <c:v>-3</c:v>
                </c:pt>
                <c:pt idx="368">
                  <c:v>-4.25</c:v>
                </c:pt>
                <c:pt idx="369">
                  <c:v>-3.5</c:v>
                </c:pt>
                <c:pt idx="370">
                  <c:v>-4</c:v>
                </c:pt>
                <c:pt idx="371">
                  <c:v>-4.75</c:v>
                </c:pt>
                <c:pt idx="372">
                  <c:v>-7</c:v>
                </c:pt>
                <c:pt idx="373">
                  <c:v>-6.75</c:v>
                </c:pt>
                <c:pt idx="374">
                  <c:v>-6.25</c:v>
                </c:pt>
                <c:pt idx="375">
                  <c:v>-9.5</c:v>
                </c:pt>
                <c:pt idx="376">
                  <c:v>-8.25</c:v>
                </c:pt>
                <c:pt idx="377">
                  <c:v>-10.5</c:v>
                </c:pt>
                <c:pt idx="378">
                  <c:v>-12</c:v>
                </c:pt>
                <c:pt idx="379">
                  <c:v>-13.25</c:v>
                </c:pt>
                <c:pt idx="380">
                  <c:v>-13.5</c:v>
                </c:pt>
                <c:pt idx="381">
                  <c:v>-7.75</c:v>
                </c:pt>
                <c:pt idx="382">
                  <c:v>-6.25</c:v>
                </c:pt>
                <c:pt idx="383">
                  <c:v>-10</c:v>
                </c:pt>
                <c:pt idx="384">
                  <c:v>-13.5</c:v>
                </c:pt>
                <c:pt idx="385">
                  <c:v>-14.5</c:v>
                </c:pt>
                <c:pt idx="386">
                  <c:v>-12.5</c:v>
                </c:pt>
                <c:pt idx="387">
                  <c:v>-13</c:v>
                </c:pt>
                <c:pt idx="388">
                  <c:v>-16.75</c:v>
                </c:pt>
                <c:pt idx="389">
                  <c:v>-16.75</c:v>
                </c:pt>
                <c:pt idx="390">
                  <c:v>-18.5</c:v>
                </c:pt>
                <c:pt idx="391">
                  <c:v>-19</c:v>
                </c:pt>
                <c:pt idx="392">
                  <c:v>-17.5</c:v>
                </c:pt>
                <c:pt idx="393">
                  <c:v>-17.25</c:v>
                </c:pt>
                <c:pt idx="394">
                  <c:v>-16</c:v>
                </c:pt>
                <c:pt idx="395">
                  <c:v>-15.75</c:v>
                </c:pt>
                <c:pt idx="396">
                  <c:v>-18.25</c:v>
                </c:pt>
                <c:pt idx="397">
                  <c:v>-18.75</c:v>
                </c:pt>
                <c:pt idx="398">
                  <c:v>-18.75</c:v>
                </c:pt>
                <c:pt idx="399">
                  <c:v>-18.5</c:v>
                </c:pt>
                <c:pt idx="400">
                  <c:v>0</c:v>
                </c:pt>
                <c:pt idx="401">
                  <c:v>-14.25</c:v>
                </c:pt>
                <c:pt idx="402">
                  <c:v>-13.25</c:v>
                </c:pt>
                <c:pt idx="403">
                  <c:v>-12.75</c:v>
                </c:pt>
                <c:pt idx="404">
                  <c:v>-12</c:v>
                </c:pt>
                <c:pt idx="405">
                  <c:v>-11.25</c:v>
                </c:pt>
                <c:pt idx="406">
                  <c:v>-12.25</c:v>
                </c:pt>
                <c:pt idx="407">
                  <c:v>-13</c:v>
                </c:pt>
                <c:pt idx="408">
                  <c:v>-10.5</c:v>
                </c:pt>
                <c:pt idx="409">
                  <c:v>-9.75</c:v>
                </c:pt>
                <c:pt idx="410">
                  <c:v>-10.25</c:v>
                </c:pt>
                <c:pt idx="411">
                  <c:v>-12</c:v>
                </c:pt>
                <c:pt idx="412">
                  <c:v>-10.5</c:v>
                </c:pt>
                <c:pt idx="413">
                  <c:v>-12.75</c:v>
                </c:pt>
                <c:pt idx="414">
                  <c:v>-13</c:v>
                </c:pt>
                <c:pt idx="415">
                  <c:v>-12.5</c:v>
                </c:pt>
                <c:pt idx="416">
                  <c:v>-11.5</c:v>
                </c:pt>
                <c:pt idx="417">
                  <c:v>-10.75</c:v>
                </c:pt>
                <c:pt idx="418">
                  <c:v>-12.5</c:v>
                </c:pt>
                <c:pt idx="419">
                  <c:v>-9.75</c:v>
                </c:pt>
                <c:pt idx="420">
                  <c:v>-9.5</c:v>
                </c:pt>
                <c:pt idx="421">
                  <c:v>-7.75</c:v>
                </c:pt>
                <c:pt idx="422">
                  <c:v>-10</c:v>
                </c:pt>
                <c:pt idx="423">
                  <c:v>-10.5</c:v>
                </c:pt>
                <c:pt idx="424">
                  <c:v>-10.5</c:v>
                </c:pt>
                <c:pt idx="425">
                  <c:v>-11.75</c:v>
                </c:pt>
                <c:pt idx="426">
                  <c:v>-15</c:v>
                </c:pt>
                <c:pt idx="427">
                  <c:v>-15</c:v>
                </c:pt>
                <c:pt idx="428">
                  <c:v>-15.25</c:v>
                </c:pt>
                <c:pt idx="429">
                  <c:v>-16</c:v>
                </c:pt>
                <c:pt idx="430">
                  <c:v>-14.25</c:v>
                </c:pt>
                <c:pt idx="431">
                  <c:v>-14.25</c:v>
                </c:pt>
                <c:pt idx="432">
                  <c:v>-12.25</c:v>
                </c:pt>
                <c:pt idx="433">
                  <c:v>-14</c:v>
                </c:pt>
                <c:pt idx="434">
                  <c:v>-14</c:v>
                </c:pt>
                <c:pt idx="435">
                  <c:v>-11.75</c:v>
                </c:pt>
                <c:pt idx="436">
                  <c:v>-9.25</c:v>
                </c:pt>
                <c:pt idx="437">
                  <c:v>-8.5</c:v>
                </c:pt>
                <c:pt idx="438">
                  <c:v>-12</c:v>
                </c:pt>
                <c:pt idx="439">
                  <c:v>-10.75</c:v>
                </c:pt>
                <c:pt idx="440">
                  <c:v>-9</c:v>
                </c:pt>
                <c:pt idx="441">
                  <c:v>-9.25</c:v>
                </c:pt>
                <c:pt idx="442">
                  <c:v>-6</c:v>
                </c:pt>
                <c:pt idx="443">
                  <c:v>-8.75</c:v>
                </c:pt>
                <c:pt idx="444">
                  <c:v>-10.5</c:v>
                </c:pt>
                <c:pt idx="445">
                  <c:v>-10.25</c:v>
                </c:pt>
                <c:pt idx="446">
                  <c:v>-9.25</c:v>
                </c:pt>
                <c:pt idx="447">
                  <c:v>-8.75</c:v>
                </c:pt>
                <c:pt idx="448">
                  <c:v>-8.25</c:v>
                </c:pt>
                <c:pt idx="449">
                  <c:v>-9.75</c:v>
                </c:pt>
                <c:pt idx="450">
                  <c:v>-9.1</c:v>
                </c:pt>
                <c:pt idx="451">
                  <c:v>-7</c:v>
                </c:pt>
                <c:pt idx="452">
                  <c:v>-11.5</c:v>
                </c:pt>
                <c:pt idx="453">
                  <c:v>-12.25</c:v>
                </c:pt>
                <c:pt idx="454">
                  <c:v>-4.75</c:v>
                </c:pt>
                <c:pt idx="455">
                  <c:v>3</c:v>
                </c:pt>
                <c:pt idx="456">
                  <c:v>-4.25</c:v>
                </c:pt>
                <c:pt idx="457">
                  <c:v>-7.25</c:v>
                </c:pt>
                <c:pt idx="458">
                  <c:v>-9.25</c:v>
                </c:pt>
                <c:pt idx="459">
                  <c:v>-10.5</c:v>
                </c:pt>
                <c:pt idx="460">
                  <c:v>-9.75</c:v>
                </c:pt>
                <c:pt idx="461">
                  <c:v>-9.25</c:v>
                </c:pt>
                <c:pt idx="462">
                  <c:v>-12</c:v>
                </c:pt>
                <c:pt idx="463">
                  <c:v>-12.5</c:v>
                </c:pt>
                <c:pt idx="464">
                  <c:v>-12.25</c:v>
                </c:pt>
                <c:pt idx="465">
                  <c:v>0</c:v>
                </c:pt>
                <c:pt idx="466">
                  <c:v>-10</c:v>
                </c:pt>
                <c:pt idx="467">
                  <c:v>-8.5</c:v>
                </c:pt>
                <c:pt idx="468">
                  <c:v>-7.75</c:v>
                </c:pt>
                <c:pt idx="469">
                  <c:v>-8</c:v>
                </c:pt>
                <c:pt idx="470">
                  <c:v>-10.25</c:v>
                </c:pt>
                <c:pt idx="471">
                  <c:v>-11.5</c:v>
                </c:pt>
                <c:pt idx="472">
                  <c:v>-12</c:v>
                </c:pt>
                <c:pt idx="473">
                  <c:v>-12.25</c:v>
                </c:pt>
                <c:pt idx="474">
                  <c:v>-13.75</c:v>
                </c:pt>
                <c:pt idx="475">
                  <c:v>-16</c:v>
                </c:pt>
                <c:pt idx="476">
                  <c:v>-18.75</c:v>
                </c:pt>
                <c:pt idx="477">
                  <c:v>-16.25</c:v>
                </c:pt>
                <c:pt idx="478">
                  <c:v>-16.75</c:v>
                </c:pt>
                <c:pt idx="479">
                  <c:v>-18</c:v>
                </c:pt>
                <c:pt idx="480">
                  <c:v>-18.25</c:v>
                </c:pt>
                <c:pt idx="481">
                  <c:v>-16.25</c:v>
                </c:pt>
                <c:pt idx="482">
                  <c:v>-16.25</c:v>
                </c:pt>
                <c:pt idx="483">
                  <c:v>-18.5</c:v>
                </c:pt>
                <c:pt idx="484">
                  <c:v>-16.75</c:v>
                </c:pt>
                <c:pt idx="485">
                  <c:v>-9.25</c:v>
                </c:pt>
                <c:pt idx="486">
                  <c:v>-1.25</c:v>
                </c:pt>
                <c:pt idx="487">
                  <c:v>-0.75000000000000122</c:v>
                </c:pt>
                <c:pt idx="488">
                  <c:v>-6</c:v>
                </c:pt>
                <c:pt idx="489">
                  <c:v>-9.75</c:v>
                </c:pt>
                <c:pt idx="490">
                  <c:v>-8.75</c:v>
                </c:pt>
                <c:pt idx="491">
                  <c:v>-8.75</c:v>
                </c:pt>
                <c:pt idx="492">
                  <c:v>-5</c:v>
                </c:pt>
                <c:pt idx="493">
                  <c:v>0</c:v>
                </c:pt>
                <c:pt idx="494">
                  <c:v>12</c:v>
                </c:pt>
                <c:pt idx="495">
                  <c:v>-11</c:v>
                </c:pt>
                <c:pt idx="496">
                  <c:v>-12.25</c:v>
                </c:pt>
                <c:pt idx="497">
                  <c:v>-12</c:v>
                </c:pt>
                <c:pt idx="498">
                  <c:v>-9.5</c:v>
                </c:pt>
                <c:pt idx="499">
                  <c:v>-13.75</c:v>
                </c:pt>
                <c:pt idx="500">
                  <c:v>-16.5</c:v>
                </c:pt>
                <c:pt idx="501">
                  <c:v>-19.25</c:v>
                </c:pt>
                <c:pt idx="502">
                  <c:v>-20.75</c:v>
                </c:pt>
                <c:pt idx="503">
                  <c:v>-23</c:v>
                </c:pt>
                <c:pt idx="504">
                  <c:v>-19.5</c:v>
                </c:pt>
                <c:pt idx="505">
                  <c:v>-12.75</c:v>
                </c:pt>
                <c:pt idx="506">
                  <c:v>-9.25</c:v>
                </c:pt>
                <c:pt idx="507">
                  <c:v>-11.25</c:v>
                </c:pt>
                <c:pt idx="508">
                  <c:v>-11.75</c:v>
                </c:pt>
                <c:pt idx="509">
                  <c:v>0</c:v>
                </c:pt>
                <c:pt idx="510">
                  <c:v>0</c:v>
                </c:pt>
                <c:pt idx="511">
                  <c:v>-8.25</c:v>
                </c:pt>
                <c:pt idx="512">
                  <c:v>-12.5</c:v>
                </c:pt>
                <c:pt idx="513">
                  <c:v>-21.25</c:v>
                </c:pt>
                <c:pt idx="514">
                  <c:v>-24.5</c:v>
                </c:pt>
                <c:pt idx="515">
                  <c:v>-24.5</c:v>
                </c:pt>
                <c:pt idx="516">
                  <c:v>-21</c:v>
                </c:pt>
                <c:pt idx="517">
                  <c:v>-20</c:v>
                </c:pt>
                <c:pt idx="518">
                  <c:v>-15.25</c:v>
                </c:pt>
                <c:pt idx="519">
                  <c:v>-14</c:v>
                </c:pt>
                <c:pt idx="520">
                  <c:v>-9.75</c:v>
                </c:pt>
                <c:pt idx="521">
                  <c:v>-9.25</c:v>
                </c:pt>
                <c:pt idx="522">
                  <c:v>-2.75</c:v>
                </c:pt>
                <c:pt idx="523">
                  <c:v>1.25</c:v>
                </c:pt>
                <c:pt idx="524">
                  <c:v>4.5</c:v>
                </c:pt>
                <c:pt idx="525">
                  <c:v>17.75</c:v>
                </c:pt>
                <c:pt idx="526">
                  <c:v>21.25</c:v>
                </c:pt>
                <c:pt idx="527">
                  <c:v>16.5</c:v>
                </c:pt>
                <c:pt idx="528">
                  <c:v>14.25</c:v>
                </c:pt>
                <c:pt idx="529">
                  <c:v>23.25</c:v>
                </c:pt>
                <c:pt idx="530">
                  <c:v>17</c:v>
                </c:pt>
                <c:pt idx="531">
                  <c:v>17.75</c:v>
                </c:pt>
                <c:pt idx="532">
                  <c:v>10.25</c:v>
                </c:pt>
                <c:pt idx="533">
                  <c:v>9.5</c:v>
                </c:pt>
                <c:pt idx="534">
                  <c:v>13.25</c:v>
                </c:pt>
                <c:pt idx="535">
                  <c:v>13.75</c:v>
                </c:pt>
                <c:pt idx="536">
                  <c:v>11.5</c:v>
                </c:pt>
                <c:pt idx="537">
                  <c:v>4.25</c:v>
                </c:pt>
                <c:pt idx="538">
                  <c:v>2</c:v>
                </c:pt>
                <c:pt idx="539">
                  <c:v>3</c:v>
                </c:pt>
                <c:pt idx="540">
                  <c:v>2.5</c:v>
                </c:pt>
                <c:pt idx="541">
                  <c:v>0</c:v>
                </c:pt>
                <c:pt idx="542">
                  <c:v>1.5</c:v>
                </c:pt>
                <c:pt idx="543">
                  <c:v>-1</c:v>
                </c:pt>
                <c:pt idx="544">
                  <c:v>-2</c:v>
                </c:pt>
                <c:pt idx="545">
                  <c:v>-4</c:v>
                </c:pt>
                <c:pt idx="546">
                  <c:v>0.5</c:v>
                </c:pt>
                <c:pt idx="547">
                  <c:v>2</c:v>
                </c:pt>
                <c:pt idx="548">
                  <c:v>3.25</c:v>
                </c:pt>
                <c:pt idx="549">
                  <c:v>3.25</c:v>
                </c:pt>
                <c:pt idx="550">
                  <c:v>-0.25</c:v>
                </c:pt>
                <c:pt idx="551">
                  <c:v>2</c:v>
                </c:pt>
                <c:pt idx="552">
                  <c:v>1.5</c:v>
                </c:pt>
                <c:pt idx="553">
                  <c:v>-1</c:v>
                </c:pt>
                <c:pt idx="554">
                  <c:v>-0.75000000000000122</c:v>
                </c:pt>
                <c:pt idx="555">
                  <c:v>1.25</c:v>
                </c:pt>
                <c:pt idx="556">
                  <c:v>4</c:v>
                </c:pt>
                <c:pt idx="557">
                  <c:v>-5.5</c:v>
                </c:pt>
                <c:pt idx="558">
                  <c:v>1.25</c:v>
                </c:pt>
                <c:pt idx="559">
                  <c:v>9.25</c:v>
                </c:pt>
                <c:pt idx="560">
                  <c:v>2.75</c:v>
                </c:pt>
                <c:pt idx="561">
                  <c:v>7.5</c:v>
                </c:pt>
                <c:pt idx="562">
                  <c:v>5.25</c:v>
                </c:pt>
                <c:pt idx="563">
                  <c:v>-1.5</c:v>
                </c:pt>
                <c:pt idx="564">
                  <c:v>-4.75</c:v>
                </c:pt>
                <c:pt idx="565">
                  <c:v>-5.5</c:v>
                </c:pt>
                <c:pt idx="566">
                  <c:v>-5.25</c:v>
                </c:pt>
                <c:pt idx="567">
                  <c:v>-5.25</c:v>
                </c:pt>
                <c:pt idx="568">
                  <c:v>-6.5</c:v>
                </c:pt>
                <c:pt idx="569">
                  <c:v>-5.5</c:v>
                </c:pt>
                <c:pt idx="570">
                  <c:v>-6.75</c:v>
                </c:pt>
                <c:pt idx="571">
                  <c:v>-8.5</c:v>
                </c:pt>
                <c:pt idx="572">
                  <c:v>-6.75</c:v>
                </c:pt>
                <c:pt idx="573">
                  <c:v>0</c:v>
                </c:pt>
                <c:pt idx="574">
                  <c:v>0</c:v>
                </c:pt>
                <c:pt idx="575">
                  <c:v>-1</c:v>
                </c:pt>
                <c:pt idx="576">
                  <c:v>9.25</c:v>
                </c:pt>
                <c:pt idx="577">
                  <c:v>10.25</c:v>
                </c:pt>
                <c:pt idx="578">
                  <c:v>7.75</c:v>
                </c:pt>
                <c:pt idx="579">
                  <c:v>1</c:v>
                </c:pt>
                <c:pt idx="580">
                  <c:v>10.5</c:v>
                </c:pt>
                <c:pt idx="581">
                  <c:v>0</c:v>
                </c:pt>
                <c:pt idx="582">
                  <c:v>0.75000000000000122</c:v>
                </c:pt>
                <c:pt idx="583">
                  <c:v>9</c:v>
                </c:pt>
                <c:pt idx="584">
                  <c:v>4.5</c:v>
                </c:pt>
                <c:pt idx="585">
                  <c:v>1.75</c:v>
                </c:pt>
                <c:pt idx="586">
                  <c:v>-2.5</c:v>
                </c:pt>
                <c:pt idx="587">
                  <c:v>-7</c:v>
                </c:pt>
                <c:pt idx="588">
                  <c:v>-7</c:v>
                </c:pt>
                <c:pt idx="589">
                  <c:v>-8.75</c:v>
                </c:pt>
                <c:pt idx="590">
                  <c:v>-6.5</c:v>
                </c:pt>
                <c:pt idx="591">
                  <c:v>-7.5</c:v>
                </c:pt>
                <c:pt idx="592">
                  <c:v>-7.25</c:v>
                </c:pt>
                <c:pt idx="593">
                  <c:v>-8.75</c:v>
                </c:pt>
                <c:pt idx="594">
                  <c:v>-7.5</c:v>
                </c:pt>
                <c:pt idx="595">
                  <c:v>-7</c:v>
                </c:pt>
                <c:pt idx="596">
                  <c:v>-9.75</c:v>
                </c:pt>
                <c:pt idx="597">
                  <c:v>-9.5</c:v>
                </c:pt>
                <c:pt idx="598">
                  <c:v>-10</c:v>
                </c:pt>
                <c:pt idx="599">
                  <c:v>-11</c:v>
                </c:pt>
                <c:pt idx="600">
                  <c:v>-12.75</c:v>
                </c:pt>
                <c:pt idx="601">
                  <c:v>-16.25</c:v>
                </c:pt>
                <c:pt idx="602">
                  <c:v>-16.75</c:v>
                </c:pt>
                <c:pt idx="603">
                  <c:v>-16</c:v>
                </c:pt>
                <c:pt idx="604">
                  <c:v>-12.25</c:v>
                </c:pt>
                <c:pt idx="605">
                  <c:v>-11</c:v>
                </c:pt>
                <c:pt idx="606">
                  <c:v>-9.5</c:v>
                </c:pt>
                <c:pt idx="607">
                  <c:v>-11.75</c:v>
                </c:pt>
                <c:pt idx="608">
                  <c:v>-13.25</c:v>
                </c:pt>
                <c:pt idx="609">
                  <c:v>-14.25</c:v>
                </c:pt>
                <c:pt idx="610">
                  <c:v>-12</c:v>
                </c:pt>
                <c:pt idx="611">
                  <c:v>-26.25</c:v>
                </c:pt>
                <c:pt idx="612">
                  <c:v>-29.25</c:v>
                </c:pt>
                <c:pt idx="613">
                  <c:v>-30.5</c:v>
                </c:pt>
                <c:pt idx="614">
                  <c:v>-31.25</c:v>
                </c:pt>
                <c:pt idx="615">
                  <c:v>-30.25</c:v>
                </c:pt>
                <c:pt idx="616">
                  <c:v>-32</c:v>
                </c:pt>
                <c:pt idx="617">
                  <c:v>-34.5</c:v>
                </c:pt>
                <c:pt idx="618">
                  <c:v>-36.75</c:v>
                </c:pt>
                <c:pt idx="619">
                  <c:v>-36.25</c:v>
                </c:pt>
                <c:pt idx="620">
                  <c:v>-37.75</c:v>
                </c:pt>
                <c:pt idx="621">
                  <c:v>-38.75</c:v>
                </c:pt>
                <c:pt idx="622">
                  <c:v>-31.75</c:v>
                </c:pt>
                <c:pt idx="623">
                  <c:v>-28</c:v>
                </c:pt>
                <c:pt idx="624">
                  <c:v>-24.25</c:v>
                </c:pt>
                <c:pt idx="625">
                  <c:v>-22.5</c:v>
                </c:pt>
                <c:pt idx="626">
                  <c:v>-20.5</c:v>
                </c:pt>
                <c:pt idx="627">
                  <c:v>-18.75</c:v>
                </c:pt>
                <c:pt idx="628">
                  <c:v>-17.5</c:v>
                </c:pt>
                <c:pt idx="629">
                  <c:v>-15.75</c:v>
                </c:pt>
                <c:pt idx="630">
                  <c:v>-16.75</c:v>
                </c:pt>
                <c:pt idx="631">
                  <c:v>-16</c:v>
                </c:pt>
                <c:pt idx="632">
                  <c:v>-13.5</c:v>
                </c:pt>
                <c:pt idx="633">
                  <c:v>-13</c:v>
                </c:pt>
                <c:pt idx="634">
                  <c:v>-12</c:v>
                </c:pt>
                <c:pt idx="635">
                  <c:v>-11.5</c:v>
                </c:pt>
                <c:pt idx="636">
                  <c:v>-10.25</c:v>
                </c:pt>
                <c:pt idx="637">
                  <c:v>-13</c:v>
                </c:pt>
                <c:pt idx="638">
                  <c:v>-14</c:v>
                </c:pt>
                <c:pt idx="639">
                  <c:v>-10.5</c:v>
                </c:pt>
                <c:pt idx="640">
                  <c:v>-10</c:v>
                </c:pt>
                <c:pt idx="641">
                  <c:v>-12.25</c:v>
                </c:pt>
                <c:pt idx="642">
                  <c:v>-12</c:v>
                </c:pt>
                <c:pt idx="643">
                  <c:v>-8.75</c:v>
                </c:pt>
                <c:pt idx="644">
                  <c:v>-8.25</c:v>
                </c:pt>
                <c:pt idx="645">
                  <c:v>-9.75</c:v>
                </c:pt>
                <c:pt idx="646">
                  <c:v>-15</c:v>
                </c:pt>
                <c:pt idx="647">
                  <c:v>-18.25</c:v>
                </c:pt>
                <c:pt idx="648">
                  <c:v>-18.25</c:v>
                </c:pt>
                <c:pt idx="649">
                  <c:v>-19.25</c:v>
                </c:pt>
                <c:pt idx="650">
                  <c:v>-19.75</c:v>
                </c:pt>
                <c:pt idx="651">
                  <c:v>-22.25</c:v>
                </c:pt>
                <c:pt idx="652">
                  <c:v>-22.25</c:v>
                </c:pt>
                <c:pt idx="653">
                  <c:v>-20.25</c:v>
                </c:pt>
                <c:pt idx="654">
                  <c:v>-20.75</c:v>
                </c:pt>
                <c:pt idx="655">
                  <c:v>-20.25</c:v>
                </c:pt>
                <c:pt idx="656">
                  <c:v>-21</c:v>
                </c:pt>
                <c:pt idx="657">
                  <c:v>-19.75</c:v>
                </c:pt>
                <c:pt idx="658">
                  <c:v>0</c:v>
                </c:pt>
                <c:pt idx="659">
                  <c:v>-15.25</c:v>
                </c:pt>
                <c:pt idx="660">
                  <c:v>-18</c:v>
                </c:pt>
                <c:pt idx="661">
                  <c:v>-21.75</c:v>
                </c:pt>
                <c:pt idx="662">
                  <c:v>-21.5</c:v>
                </c:pt>
                <c:pt idx="663">
                  <c:v>-25</c:v>
                </c:pt>
                <c:pt idx="664">
                  <c:v>-24.5</c:v>
                </c:pt>
                <c:pt idx="665">
                  <c:v>-25</c:v>
                </c:pt>
                <c:pt idx="666">
                  <c:v>-27</c:v>
                </c:pt>
                <c:pt idx="667">
                  <c:v>-27</c:v>
                </c:pt>
                <c:pt idx="668">
                  <c:v>-30.5</c:v>
                </c:pt>
                <c:pt idx="669">
                  <c:v>-30</c:v>
                </c:pt>
                <c:pt idx="670">
                  <c:v>-30.75</c:v>
                </c:pt>
                <c:pt idx="671">
                  <c:v>-32.25</c:v>
                </c:pt>
                <c:pt idx="672">
                  <c:v>-33</c:v>
                </c:pt>
                <c:pt idx="673">
                  <c:v>-33</c:v>
                </c:pt>
                <c:pt idx="674">
                  <c:v>-32.5</c:v>
                </c:pt>
                <c:pt idx="675">
                  <c:v>-33.25</c:v>
                </c:pt>
                <c:pt idx="676">
                  <c:v>-35.25</c:v>
                </c:pt>
                <c:pt idx="677">
                  <c:v>-35.25</c:v>
                </c:pt>
                <c:pt idx="678">
                  <c:v>-35.25</c:v>
                </c:pt>
                <c:pt idx="679">
                  <c:v>-36</c:v>
                </c:pt>
                <c:pt idx="680">
                  <c:v>-36.5</c:v>
                </c:pt>
                <c:pt idx="681">
                  <c:v>-37.75</c:v>
                </c:pt>
                <c:pt idx="682">
                  <c:v>-38.25</c:v>
                </c:pt>
                <c:pt idx="683">
                  <c:v>-40</c:v>
                </c:pt>
                <c:pt idx="684">
                  <c:v>-40</c:v>
                </c:pt>
                <c:pt idx="685">
                  <c:v>-43</c:v>
                </c:pt>
                <c:pt idx="686">
                  <c:v>-44.5</c:v>
                </c:pt>
                <c:pt idx="687">
                  <c:v>-45.25</c:v>
                </c:pt>
                <c:pt idx="688">
                  <c:v>-44.5</c:v>
                </c:pt>
                <c:pt idx="689">
                  <c:v>-42</c:v>
                </c:pt>
                <c:pt idx="690">
                  <c:v>-42.25</c:v>
                </c:pt>
                <c:pt idx="691">
                  <c:v>-43.25</c:v>
                </c:pt>
                <c:pt idx="692">
                  <c:v>-43.75</c:v>
                </c:pt>
                <c:pt idx="693">
                  <c:v>-39.75</c:v>
                </c:pt>
                <c:pt idx="694">
                  <c:v>-39</c:v>
                </c:pt>
                <c:pt idx="695">
                  <c:v>-40.25</c:v>
                </c:pt>
                <c:pt idx="696">
                  <c:v>-41.25</c:v>
                </c:pt>
                <c:pt idx="697">
                  <c:v>-43</c:v>
                </c:pt>
                <c:pt idx="698">
                  <c:v>-42.75</c:v>
                </c:pt>
                <c:pt idx="699">
                  <c:v>-38.5</c:v>
                </c:pt>
                <c:pt idx="700">
                  <c:v>-37.25</c:v>
                </c:pt>
                <c:pt idx="701">
                  <c:v>-38.25</c:v>
                </c:pt>
                <c:pt idx="702">
                  <c:v>-40</c:v>
                </c:pt>
                <c:pt idx="703">
                  <c:v>-40.5</c:v>
                </c:pt>
                <c:pt idx="704">
                  <c:v>-38.5</c:v>
                </c:pt>
                <c:pt idx="705">
                  <c:v>-38.25</c:v>
                </c:pt>
                <c:pt idx="706">
                  <c:v>-39.75</c:v>
                </c:pt>
                <c:pt idx="707">
                  <c:v>-40.5</c:v>
                </c:pt>
                <c:pt idx="708">
                  <c:v>-40.75</c:v>
                </c:pt>
                <c:pt idx="709">
                  <c:v>-38.550000000000004</c:v>
                </c:pt>
                <c:pt idx="710">
                  <c:v>-38</c:v>
                </c:pt>
                <c:pt idx="711">
                  <c:v>-39</c:v>
                </c:pt>
                <c:pt idx="712">
                  <c:v>-41</c:v>
                </c:pt>
                <c:pt idx="713">
                  <c:v>-40.25</c:v>
                </c:pt>
                <c:pt idx="714">
                  <c:v>-37.5</c:v>
                </c:pt>
                <c:pt idx="715">
                  <c:v>-36.75</c:v>
                </c:pt>
                <c:pt idx="716">
                  <c:v>-36.5</c:v>
                </c:pt>
                <c:pt idx="717">
                  <c:v>-38.25</c:v>
                </c:pt>
                <c:pt idx="718">
                  <c:v>-40</c:v>
                </c:pt>
                <c:pt idx="719">
                  <c:v>-37.5</c:v>
                </c:pt>
                <c:pt idx="720">
                  <c:v>-37.25</c:v>
                </c:pt>
                <c:pt idx="721">
                  <c:v>-37.75</c:v>
                </c:pt>
                <c:pt idx="722">
                  <c:v>-39.25</c:v>
                </c:pt>
                <c:pt idx="723">
                  <c:v>-39.5</c:v>
                </c:pt>
                <c:pt idx="724">
                  <c:v>-39.5</c:v>
                </c:pt>
                <c:pt idx="725">
                  <c:v>-36.75</c:v>
                </c:pt>
                <c:pt idx="726">
                  <c:v>-39</c:v>
                </c:pt>
                <c:pt idx="727">
                  <c:v>-38.75</c:v>
                </c:pt>
                <c:pt idx="728">
                  <c:v>0</c:v>
                </c:pt>
                <c:pt idx="729">
                  <c:v>-38.25</c:v>
                </c:pt>
                <c:pt idx="730">
                  <c:v>-38.5</c:v>
                </c:pt>
                <c:pt idx="731">
                  <c:v>-39.25</c:v>
                </c:pt>
                <c:pt idx="732">
                  <c:v>-39.25</c:v>
                </c:pt>
                <c:pt idx="733">
                  <c:v>-38</c:v>
                </c:pt>
                <c:pt idx="734">
                  <c:v>-35.25</c:v>
                </c:pt>
                <c:pt idx="735">
                  <c:v>-34</c:v>
                </c:pt>
                <c:pt idx="736">
                  <c:v>-34.5</c:v>
                </c:pt>
                <c:pt idx="737">
                  <c:v>-34.5</c:v>
                </c:pt>
                <c:pt idx="738">
                  <c:v>-32.75</c:v>
                </c:pt>
                <c:pt idx="739">
                  <c:v>-29.5</c:v>
                </c:pt>
                <c:pt idx="740">
                  <c:v>-27.5</c:v>
                </c:pt>
                <c:pt idx="741">
                  <c:v>-21</c:v>
                </c:pt>
                <c:pt idx="742">
                  <c:v>-18.75</c:v>
                </c:pt>
                <c:pt idx="743">
                  <c:v>0</c:v>
                </c:pt>
                <c:pt idx="744">
                  <c:v>-7.75</c:v>
                </c:pt>
                <c:pt idx="745">
                  <c:v>8.25</c:v>
                </c:pt>
                <c:pt idx="746">
                  <c:v>8.75</c:v>
                </c:pt>
                <c:pt idx="747">
                  <c:v>4.75</c:v>
                </c:pt>
                <c:pt idx="748">
                  <c:v>9.75</c:v>
                </c:pt>
                <c:pt idx="749">
                  <c:v>20.75</c:v>
                </c:pt>
                <c:pt idx="750">
                  <c:v>20.25</c:v>
                </c:pt>
                <c:pt idx="751">
                  <c:v>14.75</c:v>
                </c:pt>
                <c:pt idx="752">
                  <c:v>18.25</c:v>
                </c:pt>
                <c:pt idx="753">
                  <c:v>19.25</c:v>
                </c:pt>
                <c:pt idx="754">
                  <c:v>19.25</c:v>
                </c:pt>
                <c:pt idx="755">
                  <c:v>16.5</c:v>
                </c:pt>
                <c:pt idx="756">
                  <c:v>15</c:v>
                </c:pt>
                <c:pt idx="757">
                  <c:v>3.25</c:v>
                </c:pt>
                <c:pt idx="758">
                  <c:v>10</c:v>
                </c:pt>
                <c:pt idx="759">
                  <c:v>5</c:v>
                </c:pt>
                <c:pt idx="760">
                  <c:v>2.5</c:v>
                </c:pt>
                <c:pt idx="761">
                  <c:v>-1.5</c:v>
                </c:pt>
                <c:pt idx="762">
                  <c:v>-2.25</c:v>
                </c:pt>
                <c:pt idx="763">
                  <c:v>0</c:v>
                </c:pt>
                <c:pt idx="764">
                  <c:v>-0.75000000000000122</c:v>
                </c:pt>
                <c:pt idx="765">
                  <c:v>-2.5</c:v>
                </c:pt>
                <c:pt idx="766">
                  <c:v>-3.75</c:v>
                </c:pt>
                <c:pt idx="767">
                  <c:v>-5.5</c:v>
                </c:pt>
                <c:pt idx="768">
                  <c:v>-6.5</c:v>
                </c:pt>
                <c:pt idx="769">
                  <c:v>-5.75</c:v>
                </c:pt>
                <c:pt idx="770">
                  <c:v>-6</c:v>
                </c:pt>
                <c:pt idx="771">
                  <c:v>-9.25</c:v>
                </c:pt>
                <c:pt idx="772">
                  <c:v>-10.25</c:v>
                </c:pt>
                <c:pt idx="773">
                  <c:v>-4.25</c:v>
                </c:pt>
                <c:pt idx="774">
                  <c:v>-1.5</c:v>
                </c:pt>
                <c:pt idx="775">
                  <c:v>-4</c:v>
                </c:pt>
                <c:pt idx="776">
                  <c:v>2.5</c:v>
                </c:pt>
                <c:pt idx="777">
                  <c:v>2</c:v>
                </c:pt>
                <c:pt idx="778">
                  <c:v>-2.75</c:v>
                </c:pt>
                <c:pt idx="779">
                  <c:v>-10</c:v>
                </c:pt>
                <c:pt idx="780">
                  <c:v>-11.75</c:v>
                </c:pt>
                <c:pt idx="781">
                  <c:v>-16</c:v>
                </c:pt>
                <c:pt idx="782">
                  <c:v>-14.25</c:v>
                </c:pt>
                <c:pt idx="783">
                  <c:v>-12.75</c:v>
                </c:pt>
                <c:pt idx="784">
                  <c:v>-15.75</c:v>
                </c:pt>
                <c:pt idx="785">
                  <c:v>-13.75</c:v>
                </c:pt>
                <c:pt idx="786">
                  <c:v>-10.75</c:v>
                </c:pt>
                <c:pt idx="787">
                  <c:v>-12</c:v>
                </c:pt>
                <c:pt idx="788">
                  <c:v>-13.25</c:v>
                </c:pt>
                <c:pt idx="789">
                  <c:v>-14.75</c:v>
                </c:pt>
                <c:pt idx="790">
                  <c:v>-15.25</c:v>
                </c:pt>
                <c:pt idx="791">
                  <c:v>-18</c:v>
                </c:pt>
                <c:pt idx="792">
                  <c:v>-19.25</c:v>
                </c:pt>
                <c:pt idx="793">
                  <c:v>-18.5</c:v>
                </c:pt>
                <c:pt idx="794">
                  <c:v>-18.75</c:v>
                </c:pt>
                <c:pt idx="795">
                  <c:v>-20</c:v>
                </c:pt>
                <c:pt idx="796">
                  <c:v>-19.5</c:v>
                </c:pt>
                <c:pt idx="797">
                  <c:v>-20.5</c:v>
                </c:pt>
                <c:pt idx="798">
                  <c:v>-14</c:v>
                </c:pt>
                <c:pt idx="799">
                  <c:v>-15.1</c:v>
                </c:pt>
                <c:pt idx="800">
                  <c:v>-19.5</c:v>
                </c:pt>
                <c:pt idx="801">
                  <c:v>-20.25</c:v>
                </c:pt>
                <c:pt idx="802">
                  <c:v>-17</c:v>
                </c:pt>
                <c:pt idx="803">
                  <c:v>-14.75</c:v>
                </c:pt>
                <c:pt idx="804">
                  <c:v>-14</c:v>
                </c:pt>
                <c:pt idx="805">
                  <c:v>-16</c:v>
                </c:pt>
                <c:pt idx="806">
                  <c:v>-17</c:v>
                </c:pt>
                <c:pt idx="807">
                  <c:v>-17.25</c:v>
                </c:pt>
                <c:pt idx="808">
                  <c:v>-10.25</c:v>
                </c:pt>
                <c:pt idx="809">
                  <c:v>-11</c:v>
                </c:pt>
                <c:pt idx="810">
                  <c:v>-10.5</c:v>
                </c:pt>
                <c:pt idx="811">
                  <c:v>-7</c:v>
                </c:pt>
                <c:pt idx="812">
                  <c:v>-2.25</c:v>
                </c:pt>
                <c:pt idx="813">
                  <c:v>-8</c:v>
                </c:pt>
                <c:pt idx="814">
                  <c:v>-3</c:v>
                </c:pt>
                <c:pt idx="815">
                  <c:v>3.75</c:v>
                </c:pt>
                <c:pt idx="816">
                  <c:v>-1.75</c:v>
                </c:pt>
                <c:pt idx="817">
                  <c:v>-2.25</c:v>
                </c:pt>
                <c:pt idx="818">
                  <c:v>-4.75</c:v>
                </c:pt>
                <c:pt idx="819">
                  <c:v>-9.4</c:v>
                </c:pt>
                <c:pt idx="820">
                  <c:v>-8.5</c:v>
                </c:pt>
                <c:pt idx="821">
                  <c:v>-12.25</c:v>
                </c:pt>
                <c:pt idx="822">
                  <c:v>-19</c:v>
                </c:pt>
                <c:pt idx="823">
                  <c:v>-20.25</c:v>
                </c:pt>
                <c:pt idx="824">
                  <c:v>-20.5</c:v>
                </c:pt>
                <c:pt idx="825">
                  <c:v>-28.25</c:v>
                </c:pt>
                <c:pt idx="826">
                  <c:v>-31.75</c:v>
                </c:pt>
                <c:pt idx="827">
                  <c:v>-31.25</c:v>
                </c:pt>
                <c:pt idx="828">
                  <c:v>-26.75</c:v>
                </c:pt>
              </c:numCache>
            </c:numRef>
          </c:val>
          <c:extLst xmlns:c16r2="http://schemas.microsoft.com/office/drawing/2015/06/chart">
            <c:ext xmlns:c16="http://schemas.microsoft.com/office/drawing/2014/chart" uri="{C3380CC4-5D6E-409C-BE32-E72D297353CC}">
              <c16:uniqueId val="{00000000-93F5-44DD-BCA0-13CAE0383716}"/>
            </c:ext>
          </c:extLst>
        </c:ser>
        <c:marker val="1"/>
        <c:axId val="195229184"/>
        <c:axId val="195258240"/>
      </c:lineChart>
      <c:dateAx>
        <c:axId val="195229184"/>
        <c:scaling>
          <c:orientation val="minMax"/>
        </c:scaling>
        <c:axPos val="b"/>
        <c:numFmt formatCode="[$-409]mmm\-yy;@" sourceLinked="0"/>
        <c:tickLblPos val="nextTo"/>
        <c:txPr>
          <a:bodyPr rot="-5400000" vert="horz"/>
          <a:lstStyle/>
          <a:p>
            <a:pPr>
              <a:defRPr sz="800">
                <a:solidFill>
                  <a:srgbClr val="002060"/>
                </a:solidFill>
              </a:defRPr>
            </a:pPr>
            <a:endParaRPr lang="zh-CN"/>
          </a:p>
        </c:txPr>
        <c:crossAx val="195258240"/>
        <c:crosses val="autoZero"/>
        <c:auto val="1"/>
        <c:lblOffset val="100"/>
        <c:baseTimeUnit val="days"/>
      </c:dateAx>
      <c:valAx>
        <c:axId val="195258240"/>
        <c:scaling>
          <c:orientation val="minMax"/>
        </c:scaling>
        <c:axPos val="l"/>
        <c:numFmt formatCode="0_ " sourceLinked="0"/>
        <c:tickLblPos val="nextTo"/>
        <c:txPr>
          <a:bodyPr/>
          <a:lstStyle/>
          <a:p>
            <a:pPr>
              <a:defRPr sz="800">
                <a:solidFill>
                  <a:srgbClr val="002060"/>
                </a:solidFill>
              </a:defRPr>
            </a:pPr>
            <a:endParaRPr lang="zh-CN"/>
          </a:p>
        </c:txPr>
        <c:crossAx val="195229184"/>
        <c:crosses val="autoZero"/>
        <c:crossBetween val="between"/>
      </c:valAx>
    </c:plotArea>
    <c:legend>
      <c:legendPos val="t"/>
      <c:layout>
        <c:manualLayout>
          <c:xMode val="edge"/>
          <c:yMode val="edge"/>
          <c:x val="0.33857502187226718"/>
          <c:y val="7.407407407407407E-2"/>
          <c:w val="0.32284995625546892"/>
          <c:h val="7.2281641878098574E-2"/>
        </c:manualLayout>
      </c:layout>
      <c:txPr>
        <a:bodyPr/>
        <a:lstStyle/>
        <a:p>
          <a:pPr>
            <a:defRPr sz="900">
              <a:solidFill>
                <a:srgbClr val="002060"/>
              </a:solidFill>
              <a:latin typeface="华文细黑" panose="02010600040101010101" pitchFamily="2" charset="-122"/>
              <a:ea typeface="华文细黑" panose="02010600040101010101" pitchFamily="2" charset="-122"/>
            </a:defRPr>
          </a:pPr>
          <a:endParaRPr lang="zh-CN"/>
        </a:p>
      </c:txPr>
    </c:legend>
    <c:plotVisOnly val="1"/>
    <c:dispBlanksAs val="gap"/>
  </c:chart>
  <c:spPr>
    <a:ln>
      <a:noFill/>
    </a:ln>
  </c:spPr>
  <c:externalData r:id="rId2"/>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BBF550-4A6B-4EEE-A085-96683C2BA11E}" type="doc">
      <dgm:prSet loTypeId="urn:microsoft.com/office/officeart/2008/layout/VerticalCurvedList" loCatId="list" qsTypeId="urn:microsoft.com/office/officeart/2005/8/quickstyle/simple1#1" qsCatId="simple" csTypeId="urn:microsoft.com/office/officeart/2005/8/colors/accent2_3" csCatId="accent2" phldr="1"/>
      <dgm:spPr/>
      <dgm:t>
        <a:bodyPr/>
        <a:lstStyle/>
        <a:p>
          <a:endParaRPr lang="zh-CN" altLang="en-US"/>
        </a:p>
      </dgm:t>
    </dgm:pt>
    <dgm:pt modelId="{3D5C9DFA-854B-4F1C-B804-004AEED091EA}">
      <dgm:prSet phldrT="[文本]" custT="1"/>
      <dgm:spPr/>
      <dgm:t>
        <a:bodyPr/>
        <a:lstStyle/>
        <a:p>
          <a:r>
            <a:rPr lang="en-US" altLang="zh-CN" sz="1700" dirty="0" smtClean="0"/>
            <a:t>Evolvement of Russia sanctions </a:t>
          </a:r>
          <a:endParaRPr lang="zh-CN" altLang="en-US" sz="1700" dirty="0"/>
        </a:p>
      </dgm:t>
    </dgm:pt>
    <dgm:pt modelId="{54D40D7B-83E5-4662-A0AF-8400215B8CD6}" type="parTrans" cxnId="{26A570B8-BEF0-4812-84EC-407E404BB122}">
      <dgm:prSet/>
      <dgm:spPr/>
      <dgm:t>
        <a:bodyPr/>
        <a:lstStyle/>
        <a:p>
          <a:endParaRPr lang="zh-CN" altLang="en-US"/>
        </a:p>
      </dgm:t>
    </dgm:pt>
    <dgm:pt modelId="{AE46D7FE-12FC-4039-BEDC-7BDCAFEB21DF}" type="sibTrans" cxnId="{26A570B8-BEF0-4812-84EC-407E404BB122}">
      <dgm:prSet/>
      <dgm:spPr/>
      <dgm:t>
        <a:bodyPr/>
        <a:lstStyle/>
        <a:p>
          <a:endParaRPr lang="zh-CN" altLang="en-US"/>
        </a:p>
      </dgm:t>
    </dgm:pt>
    <dgm:pt modelId="{94498068-B882-4799-AE03-05E1D7E2C53D}">
      <dgm:prSet phldrT="[文本]" custT="1"/>
      <dgm:spPr/>
      <dgm:t>
        <a:bodyPr/>
        <a:lstStyle/>
        <a:p>
          <a:r>
            <a:rPr lang="en-US" altLang="zh-CN" sz="1700" dirty="0" smtClean="0"/>
            <a:t>Launch of Chinese primary aluminum capacity</a:t>
          </a:r>
          <a:endParaRPr lang="zh-CN" altLang="en-US" sz="1700" dirty="0"/>
        </a:p>
      </dgm:t>
    </dgm:pt>
    <dgm:pt modelId="{7B77995A-C92A-4B52-B57A-78FC73AF447C}" type="parTrans" cxnId="{B1BD88D5-649A-4C8D-BD62-0FB1B2A6EB39}">
      <dgm:prSet/>
      <dgm:spPr/>
      <dgm:t>
        <a:bodyPr/>
        <a:lstStyle/>
        <a:p>
          <a:endParaRPr lang="zh-CN" altLang="en-US"/>
        </a:p>
      </dgm:t>
    </dgm:pt>
    <dgm:pt modelId="{12285E80-C34D-403C-9BF2-9F1DBC6AB9F9}" type="sibTrans" cxnId="{B1BD88D5-649A-4C8D-BD62-0FB1B2A6EB39}">
      <dgm:prSet/>
      <dgm:spPr/>
      <dgm:t>
        <a:bodyPr/>
        <a:lstStyle/>
        <a:p>
          <a:endParaRPr lang="zh-CN" altLang="en-US"/>
        </a:p>
      </dgm:t>
    </dgm:pt>
    <dgm:pt modelId="{5A7181C8-CB84-4C4E-8DB4-CAB51902BA8D}">
      <dgm:prSet phldrT="[文本]" custT="1"/>
      <dgm:spPr/>
      <dgm:t>
        <a:bodyPr/>
        <a:lstStyle/>
        <a:p>
          <a:r>
            <a:rPr lang="en-US" altLang="zh-CN" sz="1700" dirty="0" smtClean="0"/>
            <a:t>Inventory decrease </a:t>
          </a:r>
          <a:endParaRPr lang="zh-CN" altLang="en-US" sz="1700" dirty="0"/>
        </a:p>
      </dgm:t>
    </dgm:pt>
    <dgm:pt modelId="{542CE63D-C523-430A-82D1-0B7FCD06271E}" type="parTrans" cxnId="{83401D1B-1745-4AE4-BBD9-26699C63C892}">
      <dgm:prSet/>
      <dgm:spPr/>
      <dgm:t>
        <a:bodyPr/>
        <a:lstStyle/>
        <a:p>
          <a:endParaRPr lang="zh-CN" altLang="en-US"/>
        </a:p>
      </dgm:t>
    </dgm:pt>
    <dgm:pt modelId="{488726E9-3094-4F3F-9F94-F8666A360D0B}" type="sibTrans" cxnId="{83401D1B-1745-4AE4-BBD9-26699C63C892}">
      <dgm:prSet/>
      <dgm:spPr/>
      <dgm:t>
        <a:bodyPr/>
        <a:lstStyle/>
        <a:p>
          <a:endParaRPr lang="zh-CN" altLang="en-US"/>
        </a:p>
      </dgm:t>
    </dgm:pt>
    <dgm:pt modelId="{2327F7BC-4A95-492A-9CF3-979B8B91CC35}">
      <dgm:prSet phldrT="[文本]" custT="1"/>
      <dgm:spPr/>
      <dgm:t>
        <a:bodyPr/>
        <a:lstStyle/>
        <a:p>
          <a:r>
            <a:rPr lang="en-US" altLang="zh-CN" sz="1700" b="0" dirty="0" smtClean="0"/>
            <a:t>Captive power plants rectification</a:t>
          </a:r>
          <a:endParaRPr lang="zh-CN" altLang="en-US" sz="1700" b="0" dirty="0"/>
        </a:p>
      </dgm:t>
    </dgm:pt>
    <dgm:pt modelId="{124E9AB5-70AD-4F7B-B19E-5D26B4C19D72}" type="parTrans" cxnId="{7D995D09-9CD3-46A5-9F43-0F25E292FBB1}">
      <dgm:prSet/>
      <dgm:spPr/>
      <dgm:t>
        <a:bodyPr/>
        <a:lstStyle/>
        <a:p>
          <a:endParaRPr lang="zh-CN" altLang="en-US"/>
        </a:p>
      </dgm:t>
    </dgm:pt>
    <dgm:pt modelId="{C8695D5D-A9B1-4F9F-90B0-465775BE2DFD}" type="sibTrans" cxnId="{7D995D09-9CD3-46A5-9F43-0F25E292FBB1}">
      <dgm:prSet/>
      <dgm:spPr/>
      <dgm:t>
        <a:bodyPr/>
        <a:lstStyle/>
        <a:p>
          <a:endParaRPr lang="zh-CN" altLang="en-US"/>
        </a:p>
      </dgm:t>
    </dgm:pt>
    <dgm:pt modelId="{6D3D51F4-464D-47FC-A4C1-76E301C819FF}" type="pres">
      <dgm:prSet presAssocID="{2EBBF550-4A6B-4EEE-A085-96683C2BA11E}" presName="Name0" presStyleCnt="0">
        <dgm:presLayoutVars>
          <dgm:chMax val="7"/>
          <dgm:chPref val="7"/>
          <dgm:dir/>
        </dgm:presLayoutVars>
      </dgm:prSet>
      <dgm:spPr/>
      <dgm:t>
        <a:bodyPr/>
        <a:lstStyle/>
        <a:p>
          <a:endParaRPr lang="zh-CN" altLang="en-US"/>
        </a:p>
      </dgm:t>
    </dgm:pt>
    <dgm:pt modelId="{1B115FF1-A658-4639-A34A-115BA245869C}" type="pres">
      <dgm:prSet presAssocID="{2EBBF550-4A6B-4EEE-A085-96683C2BA11E}" presName="Name1" presStyleCnt="0"/>
      <dgm:spPr/>
    </dgm:pt>
    <dgm:pt modelId="{28D4FC8E-7B6C-4637-98CC-EC9590053194}" type="pres">
      <dgm:prSet presAssocID="{2EBBF550-4A6B-4EEE-A085-96683C2BA11E}" presName="cycle" presStyleCnt="0"/>
      <dgm:spPr/>
    </dgm:pt>
    <dgm:pt modelId="{E9D4F730-E489-4001-8E61-42754D0FE1E3}" type="pres">
      <dgm:prSet presAssocID="{2EBBF550-4A6B-4EEE-A085-96683C2BA11E}" presName="srcNode" presStyleLbl="node1" presStyleIdx="0" presStyleCnt="4"/>
      <dgm:spPr/>
    </dgm:pt>
    <dgm:pt modelId="{443DEDDC-531D-4BB6-A451-9E6F32EA7300}" type="pres">
      <dgm:prSet presAssocID="{2EBBF550-4A6B-4EEE-A085-96683C2BA11E}" presName="conn" presStyleLbl="parChTrans1D2" presStyleIdx="0" presStyleCnt="1"/>
      <dgm:spPr/>
      <dgm:t>
        <a:bodyPr/>
        <a:lstStyle/>
        <a:p>
          <a:endParaRPr lang="zh-CN" altLang="en-US"/>
        </a:p>
      </dgm:t>
    </dgm:pt>
    <dgm:pt modelId="{34BF1080-F963-4199-A2B6-5998F537C6E5}" type="pres">
      <dgm:prSet presAssocID="{2EBBF550-4A6B-4EEE-A085-96683C2BA11E}" presName="extraNode" presStyleLbl="node1" presStyleIdx="0" presStyleCnt="4"/>
      <dgm:spPr/>
    </dgm:pt>
    <dgm:pt modelId="{7E504859-CBA0-4958-8F75-E0497602449D}" type="pres">
      <dgm:prSet presAssocID="{2EBBF550-4A6B-4EEE-A085-96683C2BA11E}" presName="dstNode" presStyleLbl="node1" presStyleIdx="0" presStyleCnt="4"/>
      <dgm:spPr/>
    </dgm:pt>
    <dgm:pt modelId="{6FC9888C-F5AA-4679-89CD-AD64070E7BD4}" type="pres">
      <dgm:prSet presAssocID="{3D5C9DFA-854B-4F1C-B804-004AEED091EA}" presName="text_1" presStyleLbl="node1" presStyleIdx="0" presStyleCnt="4" custScaleX="101822" custScaleY="121904" custLinFactNeighborX="1098" custLinFactNeighborY="3597">
        <dgm:presLayoutVars>
          <dgm:bulletEnabled val="1"/>
        </dgm:presLayoutVars>
      </dgm:prSet>
      <dgm:spPr/>
      <dgm:t>
        <a:bodyPr/>
        <a:lstStyle/>
        <a:p>
          <a:endParaRPr lang="zh-CN" altLang="en-US"/>
        </a:p>
      </dgm:t>
    </dgm:pt>
    <dgm:pt modelId="{4C379266-CE48-4916-B244-454C74D4F267}" type="pres">
      <dgm:prSet presAssocID="{3D5C9DFA-854B-4F1C-B804-004AEED091EA}" presName="accent_1" presStyleCnt="0"/>
      <dgm:spPr/>
    </dgm:pt>
    <dgm:pt modelId="{62D4A3DE-F5B7-4B46-8F73-C25BC616BA39}" type="pres">
      <dgm:prSet presAssocID="{3D5C9DFA-854B-4F1C-B804-004AEED091EA}" presName="accentRepeatNode" presStyleLbl="solidFgAcc1" presStyleIdx="0" presStyleCnt="4"/>
      <dgm:spPr/>
    </dgm:pt>
    <dgm:pt modelId="{2D81F8A1-7900-4B79-97E8-914C5E497DB9}" type="pres">
      <dgm:prSet presAssocID="{94498068-B882-4799-AE03-05E1D7E2C53D}" presName="text_2" presStyleLbl="node1" presStyleIdx="1" presStyleCnt="4" custScaleX="105177" custScaleY="130647" custLinFactNeighborX="1974" custLinFactNeighborY="9753">
        <dgm:presLayoutVars>
          <dgm:bulletEnabled val="1"/>
        </dgm:presLayoutVars>
      </dgm:prSet>
      <dgm:spPr/>
      <dgm:t>
        <a:bodyPr/>
        <a:lstStyle/>
        <a:p>
          <a:endParaRPr lang="zh-CN" altLang="en-US"/>
        </a:p>
      </dgm:t>
    </dgm:pt>
    <dgm:pt modelId="{3980E6BE-D05E-455C-83B6-ED3DF28CBC16}" type="pres">
      <dgm:prSet presAssocID="{94498068-B882-4799-AE03-05E1D7E2C53D}" presName="accent_2" presStyleCnt="0"/>
      <dgm:spPr/>
    </dgm:pt>
    <dgm:pt modelId="{BC5EAC6A-C948-4D80-9188-EC062A43A1E4}" type="pres">
      <dgm:prSet presAssocID="{94498068-B882-4799-AE03-05E1D7E2C53D}" presName="accentRepeatNode" presStyleLbl="solidFgAcc1" presStyleIdx="1" presStyleCnt="4" custLinFactNeighborX="-14179" custLinFactNeighborY="7803"/>
      <dgm:spPr/>
      <dgm:t>
        <a:bodyPr/>
        <a:lstStyle/>
        <a:p>
          <a:endParaRPr lang="zh-CN" altLang="en-US"/>
        </a:p>
      </dgm:t>
    </dgm:pt>
    <dgm:pt modelId="{1BC73307-45D3-462C-9EAD-A54509DDD29F}" type="pres">
      <dgm:prSet presAssocID="{5A7181C8-CB84-4C4E-8DB4-CAB51902BA8D}" presName="text_3" presStyleLbl="node1" presStyleIdx="2" presStyleCnt="4" custScaleX="102526" custScaleY="114224" custLinFactNeighborX="1165" custLinFactNeighborY="20337">
        <dgm:presLayoutVars>
          <dgm:bulletEnabled val="1"/>
        </dgm:presLayoutVars>
      </dgm:prSet>
      <dgm:spPr/>
      <dgm:t>
        <a:bodyPr/>
        <a:lstStyle/>
        <a:p>
          <a:endParaRPr lang="zh-CN" altLang="en-US"/>
        </a:p>
      </dgm:t>
    </dgm:pt>
    <dgm:pt modelId="{40B18F2B-B0B8-491A-86AF-BC672BE4ADB7}" type="pres">
      <dgm:prSet presAssocID="{5A7181C8-CB84-4C4E-8DB4-CAB51902BA8D}" presName="accent_3" presStyleCnt="0"/>
      <dgm:spPr/>
    </dgm:pt>
    <dgm:pt modelId="{B0A2B483-A635-4192-AC47-85FE086FADEC}" type="pres">
      <dgm:prSet presAssocID="{5A7181C8-CB84-4C4E-8DB4-CAB51902BA8D}" presName="accentRepeatNode" presStyleLbl="solidFgAcc1" presStyleIdx="2" presStyleCnt="4" custLinFactNeighborX="-4965" custLinFactNeighborY="11448"/>
      <dgm:spPr/>
      <dgm:t>
        <a:bodyPr/>
        <a:lstStyle/>
        <a:p>
          <a:endParaRPr lang="zh-CN" altLang="en-US"/>
        </a:p>
      </dgm:t>
    </dgm:pt>
    <dgm:pt modelId="{D3610974-4D48-405C-85C3-28068DAABCCC}" type="pres">
      <dgm:prSet presAssocID="{2327F7BC-4A95-492A-9CF3-979B8B91CC35}" presName="text_4" presStyleLbl="node1" presStyleIdx="3" presStyleCnt="4" custScaleX="98846" custScaleY="120280" custLinFactNeighborX="2189" custLinFactNeighborY="21802">
        <dgm:presLayoutVars>
          <dgm:bulletEnabled val="1"/>
        </dgm:presLayoutVars>
      </dgm:prSet>
      <dgm:spPr/>
      <dgm:t>
        <a:bodyPr/>
        <a:lstStyle/>
        <a:p>
          <a:endParaRPr lang="zh-CN" altLang="en-US"/>
        </a:p>
      </dgm:t>
    </dgm:pt>
    <dgm:pt modelId="{0F437729-83B6-4D05-9A24-50D83EE49788}" type="pres">
      <dgm:prSet presAssocID="{2327F7BC-4A95-492A-9CF3-979B8B91CC35}" presName="accent_4" presStyleCnt="0"/>
      <dgm:spPr/>
    </dgm:pt>
    <dgm:pt modelId="{8AD41421-09D9-4BEB-A933-B15179DA92F6}" type="pres">
      <dgm:prSet presAssocID="{2327F7BC-4A95-492A-9CF3-979B8B91CC35}" presName="accentRepeatNode" presStyleLbl="solidFgAcc1" presStyleIdx="3" presStyleCnt="4" custLinFactNeighborX="13259" custLinFactNeighborY="12341"/>
      <dgm:spPr/>
    </dgm:pt>
  </dgm:ptLst>
  <dgm:cxnLst>
    <dgm:cxn modelId="{2FC6AC4B-1314-4F24-98D0-ADE4A3FC7945}" type="presOf" srcId="{5A7181C8-CB84-4C4E-8DB4-CAB51902BA8D}" destId="{1BC73307-45D3-462C-9EAD-A54509DDD29F}" srcOrd="0" destOrd="0" presId="urn:microsoft.com/office/officeart/2008/layout/VerticalCurvedList"/>
    <dgm:cxn modelId="{26A570B8-BEF0-4812-84EC-407E404BB122}" srcId="{2EBBF550-4A6B-4EEE-A085-96683C2BA11E}" destId="{3D5C9DFA-854B-4F1C-B804-004AEED091EA}" srcOrd="0" destOrd="0" parTransId="{54D40D7B-83E5-4662-A0AF-8400215B8CD6}" sibTransId="{AE46D7FE-12FC-4039-BEDC-7BDCAFEB21DF}"/>
    <dgm:cxn modelId="{07208AA0-0FF0-43B4-A44A-0BA71EB945BE}" type="presOf" srcId="{2EBBF550-4A6B-4EEE-A085-96683C2BA11E}" destId="{6D3D51F4-464D-47FC-A4C1-76E301C819FF}" srcOrd="0" destOrd="0" presId="urn:microsoft.com/office/officeart/2008/layout/VerticalCurvedList"/>
    <dgm:cxn modelId="{C0F30634-71DA-4E16-8663-116A1E3EE9CC}" type="presOf" srcId="{94498068-B882-4799-AE03-05E1D7E2C53D}" destId="{2D81F8A1-7900-4B79-97E8-914C5E497DB9}" srcOrd="0" destOrd="0" presId="urn:microsoft.com/office/officeart/2008/layout/VerticalCurvedList"/>
    <dgm:cxn modelId="{6C558DBB-E711-4942-9D21-4912CE976355}" type="presOf" srcId="{2327F7BC-4A95-492A-9CF3-979B8B91CC35}" destId="{D3610974-4D48-405C-85C3-28068DAABCCC}" srcOrd="0" destOrd="0" presId="urn:microsoft.com/office/officeart/2008/layout/VerticalCurvedList"/>
    <dgm:cxn modelId="{B1BD88D5-649A-4C8D-BD62-0FB1B2A6EB39}" srcId="{2EBBF550-4A6B-4EEE-A085-96683C2BA11E}" destId="{94498068-B882-4799-AE03-05E1D7E2C53D}" srcOrd="1" destOrd="0" parTransId="{7B77995A-C92A-4B52-B57A-78FC73AF447C}" sibTransId="{12285E80-C34D-403C-9BF2-9F1DBC6AB9F9}"/>
    <dgm:cxn modelId="{D8657494-D258-414A-ADBE-4C7DD96AC719}" type="presOf" srcId="{3D5C9DFA-854B-4F1C-B804-004AEED091EA}" destId="{6FC9888C-F5AA-4679-89CD-AD64070E7BD4}" srcOrd="0" destOrd="0" presId="urn:microsoft.com/office/officeart/2008/layout/VerticalCurvedList"/>
    <dgm:cxn modelId="{C964306A-488F-4398-B2EC-8F1E90B1487D}" type="presOf" srcId="{AE46D7FE-12FC-4039-BEDC-7BDCAFEB21DF}" destId="{443DEDDC-531D-4BB6-A451-9E6F32EA7300}" srcOrd="0" destOrd="0" presId="urn:microsoft.com/office/officeart/2008/layout/VerticalCurvedList"/>
    <dgm:cxn modelId="{7D995D09-9CD3-46A5-9F43-0F25E292FBB1}" srcId="{2EBBF550-4A6B-4EEE-A085-96683C2BA11E}" destId="{2327F7BC-4A95-492A-9CF3-979B8B91CC35}" srcOrd="3" destOrd="0" parTransId="{124E9AB5-70AD-4F7B-B19E-5D26B4C19D72}" sibTransId="{C8695D5D-A9B1-4F9F-90B0-465775BE2DFD}"/>
    <dgm:cxn modelId="{83401D1B-1745-4AE4-BBD9-26699C63C892}" srcId="{2EBBF550-4A6B-4EEE-A085-96683C2BA11E}" destId="{5A7181C8-CB84-4C4E-8DB4-CAB51902BA8D}" srcOrd="2" destOrd="0" parTransId="{542CE63D-C523-430A-82D1-0B7FCD06271E}" sibTransId="{488726E9-3094-4F3F-9F94-F8666A360D0B}"/>
    <dgm:cxn modelId="{11DD393B-E065-4755-BBD6-2F71CCAA4E48}" type="presParOf" srcId="{6D3D51F4-464D-47FC-A4C1-76E301C819FF}" destId="{1B115FF1-A658-4639-A34A-115BA245869C}" srcOrd="0" destOrd="0" presId="urn:microsoft.com/office/officeart/2008/layout/VerticalCurvedList"/>
    <dgm:cxn modelId="{CF1EB7CB-B2BF-4ED5-B690-7EB930113B6A}" type="presParOf" srcId="{1B115FF1-A658-4639-A34A-115BA245869C}" destId="{28D4FC8E-7B6C-4637-98CC-EC9590053194}" srcOrd="0" destOrd="0" presId="urn:microsoft.com/office/officeart/2008/layout/VerticalCurvedList"/>
    <dgm:cxn modelId="{5066123D-7253-45B8-8E2B-3E75123453E3}" type="presParOf" srcId="{28D4FC8E-7B6C-4637-98CC-EC9590053194}" destId="{E9D4F730-E489-4001-8E61-42754D0FE1E3}" srcOrd="0" destOrd="0" presId="urn:microsoft.com/office/officeart/2008/layout/VerticalCurvedList"/>
    <dgm:cxn modelId="{85C71F45-D362-45DA-86CD-C29E89F8D30A}" type="presParOf" srcId="{28D4FC8E-7B6C-4637-98CC-EC9590053194}" destId="{443DEDDC-531D-4BB6-A451-9E6F32EA7300}" srcOrd="1" destOrd="0" presId="urn:microsoft.com/office/officeart/2008/layout/VerticalCurvedList"/>
    <dgm:cxn modelId="{0A833BDE-958C-4598-8533-C61792B8F603}" type="presParOf" srcId="{28D4FC8E-7B6C-4637-98CC-EC9590053194}" destId="{34BF1080-F963-4199-A2B6-5998F537C6E5}" srcOrd="2" destOrd="0" presId="urn:microsoft.com/office/officeart/2008/layout/VerticalCurvedList"/>
    <dgm:cxn modelId="{61C12D3C-51AE-4E9D-B4A3-5A8F7937F708}" type="presParOf" srcId="{28D4FC8E-7B6C-4637-98CC-EC9590053194}" destId="{7E504859-CBA0-4958-8F75-E0497602449D}" srcOrd="3" destOrd="0" presId="urn:microsoft.com/office/officeart/2008/layout/VerticalCurvedList"/>
    <dgm:cxn modelId="{2E9C1F1E-A928-4501-B6BE-897ED515726B}" type="presParOf" srcId="{1B115FF1-A658-4639-A34A-115BA245869C}" destId="{6FC9888C-F5AA-4679-89CD-AD64070E7BD4}" srcOrd="1" destOrd="0" presId="urn:microsoft.com/office/officeart/2008/layout/VerticalCurvedList"/>
    <dgm:cxn modelId="{89BDBE40-2309-4CC2-A6C4-F48E72E6BC2A}" type="presParOf" srcId="{1B115FF1-A658-4639-A34A-115BA245869C}" destId="{4C379266-CE48-4916-B244-454C74D4F267}" srcOrd="2" destOrd="0" presId="urn:microsoft.com/office/officeart/2008/layout/VerticalCurvedList"/>
    <dgm:cxn modelId="{B76ADF2E-939A-4B41-90B4-5C1DB314A20C}" type="presParOf" srcId="{4C379266-CE48-4916-B244-454C74D4F267}" destId="{62D4A3DE-F5B7-4B46-8F73-C25BC616BA39}" srcOrd="0" destOrd="0" presId="urn:microsoft.com/office/officeart/2008/layout/VerticalCurvedList"/>
    <dgm:cxn modelId="{7858E65F-D178-4ECA-BBE2-7A160D46EDCB}" type="presParOf" srcId="{1B115FF1-A658-4639-A34A-115BA245869C}" destId="{2D81F8A1-7900-4B79-97E8-914C5E497DB9}" srcOrd="3" destOrd="0" presId="urn:microsoft.com/office/officeart/2008/layout/VerticalCurvedList"/>
    <dgm:cxn modelId="{4AF24E44-5038-4D4A-9616-CF79A9A0416C}" type="presParOf" srcId="{1B115FF1-A658-4639-A34A-115BA245869C}" destId="{3980E6BE-D05E-455C-83B6-ED3DF28CBC16}" srcOrd="4" destOrd="0" presId="urn:microsoft.com/office/officeart/2008/layout/VerticalCurvedList"/>
    <dgm:cxn modelId="{4AC8CB41-E4AE-49B8-B9A7-366EE3E973AC}" type="presParOf" srcId="{3980E6BE-D05E-455C-83B6-ED3DF28CBC16}" destId="{BC5EAC6A-C948-4D80-9188-EC062A43A1E4}" srcOrd="0" destOrd="0" presId="urn:microsoft.com/office/officeart/2008/layout/VerticalCurvedList"/>
    <dgm:cxn modelId="{16855409-1ACF-432B-AC48-DED5C06DD794}" type="presParOf" srcId="{1B115FF1-A658-4639-A34A-115BA245869C}" destId="{1BC73307-45D3-462C-9EAD-A54509DDD29F}" srcOrd="5" destOrd="0" presId="urn:microsoft.com/office/officeart/2008/layout/VerticalCurvedList"/>
    <dgm:cxn modelId="{F7F9DEEF-2EBC-4132-ACC7-E9EEDC2A52A7}" type="presParOf" srcId="{1B115FF1-A658-4639-A34A-115BA245869C}" destId="{40B18F2B-B0B8-491A-86AF-BC672BE4ADB7}" srcOrd="6" destOrd="0" presId="urn:microsoft.com/office/officeart/2008/layout/VerticalCurvedList"/>
    <dgm:cxn modelId="{19FD5998-8A47-46C3-917B-C74A07B96EA5}" type="presParOf" srcId="{40B18F2B-B0B8-491A-86AF-BC672BE4ADB7}" destId="{B0A2B483-A635-4192-AC47-85FE086FADEC}" srcOrd="0" destOrd="0" presId="urn:microsoft.com/office/officeart/2008/layout/VerticalCurvedList"/>
    <dgm:cxn modelId="{39BB104A-F22E-460B-9867-DFB0455A56F9}" type="presParOf" srcId="{1B115FF1-A658-4639-A34A-115BA245869C}" destId="{D3610974-4D48-405C-85C3-28068DAABCCC}" srcOrd="7" destOrd="0" presId="urn:microsoft.com/office/officeart/2008/layout/VerticalCurvedList"/>
    <dgm:cxn modelId="{47170823-45EA-4A86-9135-92655B06B814}" type="presParOf" srcId="{1B115FF1-A658-4639-A34A-115BA245869C}" destId="{0F437729-83B6-4D05-9A24-50D83EE49788}" srcOrd="8" destOrd="0" presId="urn:microsoft.com/office/officeart/2008/layout/VerticalCurvedList"/>
    <dgm:cxn modelId="{2F291A42-A898-41DE-BB09-C79C7984278E}" type="presParOf" srcId="{0F437729-83B6-4D05-9A24-50D83EE49788}" destId="{8AD41421-09D9-4BEB-A933-B15179DA92F6}"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3DEDDC-531D-4BB6-A451-9E6F32EA7300}">
      <dsp:nvSpPr>
        <dsp:cNvPr id="0" name=""/>
        <dsp:cNvSpPr/>
      </dsp:nvSpPr>
      <dsp:spPr>
        <a:xfrm>
          <a:off x="-4659767" y="-704407"/>
          <a:ext cx="5472816" cy="5472816"/>
        </a:xfrm>
        <a:prstGeom prst="blockArc">
          <a:avLst>
            <a:gd name="adj1" fmla="val 18900000"/>
            <a:gd name="adj2" fmla="val 2700000"/>
            <a:gd name="adj3" fmla="val 395"/>
          </a:avLst>
        </a:pr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C9888C-F5AA-4679-89CD-AD64070E7BD4}">
      <dsp:nvSpPr>
        <dsp:cNvPr id="0" name=""/>
        <dsp:cNvSpPr/>
      </dsp:nvSpPr>
      <dsp:spPr>
        <a:xfrm>
          <a:off x="404820" y="266456"/>
          <a:ext cx="5512682" cy="762150"/>
        </a:xfrm>
        <a:prstGeom prst="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3180" rIns="43180" bIns="43180" numCol="1" spcCol="1270" anchor="ctr" anchorCtr="0">
          <a:noAutofit/>
        </a:bodyPr>
        <a:lstStyle/>
        <a:p>
          <a:pPr lvl="0" algn="l" defTabSz="755650">
            <a:lnSpc>
              <a:spcPct val="90000"/>
            </a:lnSpc>
            <a:spcBef>
              <a:spcPct val="0"/>
            </a:spcBef>
            <a:spcAft>
              <a:spcPct val="35000"/>
            </a:spcAft>
          </a:pPr>
          <a:r>
            <a:rPr lang="en-US" altLang="zh-CN" sz="1700" kern="1200" dirty="0" smtClean="0"/>
            <a:t>Evolvement of Russia sanctions </a:t>
          </a:r>
          <a:endParaRPr lang="zh-CN" altLang="en-US" sz="1700" kern="1200" dirty="0"/>
        </a:p>
      </dsp:txBody>
      <dsp:txXfrm>
        <a:off x="404820" y="266456"/>
        <a:ext cx="5512682" cy="762150"/>
      </dsp:txXfrm>
    </dsp:sp>
    <dsp:sp modelId="{62D4A3DE-F5B7-4B46-8F73-C25BC616BA39}">
      <dsp:nvSpPr>
        <dsp:cNvPr id="0" name=""/>
        <dsp:cNvSpPr/>
      </dsp:nvSpPr>
      <dsp:spPr>
        <a:xfrm>
          <a:off x="3943" y="234289"/>
          <a:ext cx="781507" cy="78150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81F8A1-7900-4B79-97E8-914C5E497DB9}">
      <dsp:nvSpPr>
        <dsp:cNvPr id="0" name=""/>
        <dsp:cNvSpPr/>
      </dsp:nvSpPr>
      <dsp:spPr>
        <a:xfrm>
          <a:off x="622277" y="1215584"/>
          <a:ext cx="5317322" cy="816812"/>
        </a:xfrm>
        <a:prstGeom prst="rect">
          <a:avLst/>
        </a:prstGeom>
        <a:solidFill>
          <a:schemeClr val="accent2">
            <a:shade val="80000"/>
            <a:hueOff val="0"/>
            <a:satOff val="-9340"/>
            <a:lumOff val="105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3180" rIns="43180" bIns="43180" numCol="1" spcCol="1270" anchor="ctr" anchorCtr="0">
          <a:noAutofit/>
        </a:bodyPr>
        <a:lstStyle/>
        <a:p>
          <a:pPr lvl="0" algn="l" defTabSz="755650">
            <a:lnSpc>
              <a:spcPct val="90000"/>
            </a:lnSpc>
            <a:spcBef>
              <a:spcPct val="0"/>
            </a:spcBef>
            <a:spcAft>
              <a:spcPct val="35000"/>
            </a:spcAft>
          </a:pPr>
          <a:r>
            <a:rPr lang="en-US" altLang="zh-CN" sz="1700" kern="1200" dirty="0" smtClean="0"/>
            <a:t>Launch of Chinese primary aluminum capacity</a:t>
          </a:r>
          <a:endParaRPr lang="zh-CN" altLang="en-US" sz="1700" kern="1200" dirty="0"/>
        </a:p>
      </dsp:txBody>
      <dsp:txXfrm>
        <a:off x="622277" y="1215584"/>
        <a:ext cx="5317322" cy="816812"/>
      </dsp:txXfrm>
    </dsp:sp>
    <dsp:sp modelId="{BC5EAC6A-C948-4D80-9188-EC062A43A1E4}">
      <dsp:nvSpPr>
        <dsp:cNvPr id="0" name=""/>
        <dsp:cNvSpPr/>
      </dsp:nvSpPr>
      <dsp:spPr>
        <a:xfrm>
          <a:off x="251577" y="1233241"/>
          <a:ext cx="781507" cy="781507"/>
        </a:xfrm>
        <a:prstGeom prst="ellipse">
          <a:avLst/>
        </a:prstGeom>
        <a:solidFill>
          <a:schemeClr val="lt1">
            <a:hueOff val="0"/>
            <a:satOff val="0"/>
            <a:lumOff val="0"/>
            <a:alphaOff val="0"/>
          </a:schemeClr>
        </a:solidFill>
        <a:ln w="25400" cap="flat" cmpd="sng" algn="ctr">
          <a:solidFill>
            <a:schemeClr val="accent2">
              <a:shade val="80000"/>
              <a:hueOff val="0"/>
              <a:satOff val="-9340"/>
              <a:lumOff val="10584"/>
              <a:alphaOff val="0"/>
            </a:schemeClr>
          </a:solidFill>
          <a:prstDash val="solid"/>
        </a:ln>
        <a:effectLst/>
      </dsp:spPr>
      <dsp:style>
        <a:lnRef idx="2">
          <a:scrgbClr r="0" g="0" b="0"/>
        </a:lnRef>
        <a:fillRef idx="1">
          <a:scrgbClr r="0" g="0" b="0"/>
        </a:fillRef>
        <a:effectRef idx="0">
          <a:scrgbClr r="0" g="0" b="0"/>
        </a:effectRef>
        <a:fontRef idx="minor"/>
      </dsp:style>
    </dsp:sp>
    <dsp:sp modelId="{1BC73307-45D3-462C-9EAD-A54509DDD29F}">
      <dsp:nvSpPr>
        <dsp:cNvPr id="0" name=""/>
        <dsp:cNvSpPr/>
      </dsp:nvSpPr>
      <dsp:spPr>
        <a:xfrm>
          <a:off x="746055" y="2271066"/>
          <a:ext cx="5183298" cy="714135"/>
        </a:xfrm>
        <a:prstGeom prst="rect">
          <a:avLst/>
        </a:prstGeom>
        <a:solidFill>
          <a:schemeClr val="accent2">
            <a:shade val="80000"/>
            <a:hueOff val="0"/>
            <a:satOff val="-18679"/>
            <a:lumOff val="21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3180" rIns="43180" bIns="43180" numCol="1" spcCol="1270" anchor="ctr" anchorCtr="0">
          <a:noAutofit/>
        </a:bodyPr>
        <a:lstStyle/>
        <a:p>
          <a:pPr lvl="0" algn="l" defTabSz="755650">
            <a:lnSpc>
              <a:spcPct val="90000"/>
            </a:lnSpc>
            <a:spcBef>
              <a:spcPct val="0"/>
            </a:spcBef>
            <a:spcAft>
              <a:spcPct val="35000"/>
            </a:spcAft>
          </a:pPr>
          <a:r>
            <a:rPr lang="en-US" altLang="zh-CN" sz="1700" kern="1200" dirty="0" smtClean="0"/>
            <a:t>Inventory decrease </a:t>
          </a:r>
          <a:endParaRPr lang="zh-CN" altLang="en-US" sz="1700" kern="1200" dirty="0"/>
        </a:p>
      </dsp:txBody>
      <dsp:txXfrm>
        <a:off x="746055" y="2271066"/>
        <a:ext cx="5183298" cy="714135"/>
      </dsp:txXfrm>
    </dsp:sp>
    <dsp:sp modelId="{B0A2B483-A635-4192-AC47-85FE086FADEC}">
      <dsp:nvSpPr>
        <dsp:cNvPr id="0" name=""/>
        <dsp:cNvSpPr/>
      </dsp:nvSpPr>
      <dsp:spPr>
        <a:xfrm>
          <a:off x="323585" y="2199698"/>
          <a:ext cx="781507" cy="781507"/>
        </a:xfrm>
        <a:prstGeom prst="ellipse">
          <a:avLst/>
        </a:prstGeom>
        <a:solidFill>
          <a:schemeClr val="lt1">
            <a:hueOff val="0"/>
            <a:satOff val="0"/>
            <a:lumOff val="0"/>
            <a:alphaOff val="0"/>
          </a:schemeClr>
        </a:solidFill>
        <a:ln w="25400" cap="flat" cmpd="sng" algn="ctr">
          <a:solidFill>
            <a:schemeClr val="accent2">
              <a:shade val="80000"/>
              <a:hueOff val="0"/>
              <a:satOff val="-18679"/>
              <a:lumOff val="21168"/>
              <a:alphaOff val="0"/>
            </a:schemeClr>
          </a:solidFill>
          <a:prstDash val="solid"/>
        </a:ln>
        <a:effectLst/>
      </dsp:spPr>
      <dsp:style>
        <a:lnRef idx="2">
          <a:scrgbClr r="0" g="0" b="0"/>
        </a:lnRef>
        <a:fillRef idx="1">
          <a:scrgbClr r="0" g="0" b="0"/>
        </a:fillRef>
        <a:effectRef idx="0">
          <a:scrgbClr r="0" g="0" b="0"/>
        </a:effectRef>
        <a:fontRef idx="minor"/>
      </dsp:style>
    </dsp:sp>
    <dsp:sp modelId="{D3610974-4D48-405C-85C3-28068DAABCCC}">
      <dsp:nvSpPr>
        <dsp:cNvPr id="0" name=""/>
        <dsp:cNvSpPr/>
      </dsp:nvSpPr>
      <dsp:spPr>
        <a:xfrm>
          <a:off x="544448" y="3199265"/>
          <a:ext cx="5351560" cy="751997"/>
        </a:xfrm>
        <a:prstGeom prst="rect">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3180" rIns="43180" bIns="43180" numCol="1" spcCol="1270" anchor="ctr" anchorCtr="0">
          <a:noAutofit/>
        </a:bodyPr>
        <a:lstStyle/>
        <a:p>
          <a:pPr lvl="0" algn="l" defTabSz="755650">
            <a:lnSpc>
              <a:spcPct val="90000"/>
            </a:lnSpc>
            <a:spcBef>
              <a:spcPct val="0"/>
            </a:spcBef>
            <a:spcAft>
              <a:spcPct val="35000"/>
            </a:spcAft>
          </a:pPr>
          <a:r>
            <a:rPr lang="en-US" altLang="zh-CN" sz="1700" b="0" kern="1200" dirty="0" smtClean="0"/>
            <a:t>Captive power plants rectification</a:t>
          </a:r>
          <a:endParaRPr lang="zh-CN" altLang="en-US" sz="1700" b="0" kern="1200" dirty="0"/>
        </a:p>
      </dsp:txBody>
      <dsp:txXfrm>
        <a:off x="544448" y="3199265"/>
        <a:ext cx="5351560" cy="751997"/>
      </dsp:txXfrm>
    </dsp:sp>
    <dsp:sp modelId="{8AD41421-09D9-4BEB-A933-B15179DA92F6}">
      <dsp:nvSpPr>
        <dsp:cNvPr id="0" name=""/>
        <dsp:cNvSpPr/>
      </dsp:nvSpPr>
      <dsp:spPr>
        <a:xfrm>
          <a:off x="107563" y="3144649"/>
          <a:ext cx="781507" cy="781507"/>
        </a:xfrm>
        <a:prstGeom prst="ellipse">
          <a:avLst/>
        </a:prstGeom>
        <a:solidFill>
          <a:schemeClr val="lt1">
            <a:hueOff val="0"/>
            <a:satOff val="0"/>
            <a:lumOff val="0"/>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0.21231</cdr:x>
      <cdr:y>0.08214</cdr:y>
    </cdr:from>
    <cdr:to>
      <cdr:x>0.25756</cdr:x>
      <cdr:y>0.10235</cdr:y>
    </cdr:to>
    <cdr:sp macro="" textlink="">
      <cdr:nvSpPr>
        <cdr:cNvPr id="2" name="TextBox 1"/>
        <cdr:cNvSpPr txBox="1"/>
      </cdr:nvSpPr>
      <cdr:spPr>
        <a:xfrm xmlns:a="http://schemas.openxmlformats.org/drawingml/2006/main">
          <a:off x="1676134" y="290312"/>
          <a:ext cx="357190" cy="7143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0.52689</cdr:x>
      <cdr:y>0.04443</cdr:y>
    </cdr:from>
    <cdr:to>
      <cdr:x>0.62283</cdr:x>
      <cdr:y>0.11661</cdr:y>
    </cdr:to>
    <cdr:sp macro="" textlink="">
      <cdr:nvSpPr>
        <cdr:cNvPr id="3" name="TextBox 1"/>
        <cdr:cNvSpPr txBox="1"/>
      </cdr:nvSpPr>
      <cdr:spPr>
        <a:xfrm xmlns:a="http://schemas.openxmlformats.org/drawingml/2006/main">
          <a:off x="4159600" y="151582"/>
          <a:ext cx="757386"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Henan</a:t>
          </a:r>
          <a:endParaRPr lang="zh-CN" altLang="en-US" sz="1000" dirty="0"/>
        </a:p>
      </cdr:txBody>
    </cdr:sp>
  </cdr:relSizeAnchor>
  <cdr:relSizeAnchor xmlns:cdr="http://schemas.openxmlformats.org/drawingml/2006/chartDrawing">
    <cdr:from>
      <cdr:x>0.68242</cdr:x>
      <cdr:y>0.04443</cdr:y>
    </cdr:from>
    <cdr:to>
      <cdr:x>0.77836</cdr:x>
      <cdr:y>0.11661</cdr:y>
    </cdr:to>
    <cdr:sp macro="" textlink="">
      <cdr:nvSpPr>
        <cdr:cNvPr id="4" name="TextBox 1"/>
        <cdr:cNvSpPr txBox="1"/>
      </cdr:nvSpPr>
      <cdr:spPr>
        <a:xfrm xmlns:a="http://schemas.openxmlformats.org/drawingml/2006/main">
          <a:off x="5387445" y="151582"/>
          <a:ext cx="757386"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Shandong</a:t>
          </a:r>
          <a:endParaRPr lang="zh-CN" altLang="en-US" sz="1000" dirty="0"/>
        </a:p>
      </cdr:txBody>
    </cdr:sp>
  </cdr:relSizeAnchor>
  <cdr:relSizeAnchor xmlns:cdr="http://schemas.openxmlformats.org/drawingml/2006/chartDrawing">
    <cdr:from>
      <cdr:x>0.83748</cdr:x>
      <cdr:y>0.04444</cdr:y>
    </cdr:from>
    <cdr:to>
      <cdr:x>0.93342</cdr:x>
      <cdr:y>0.11661</cdr:y>
    </cdr:to>
    <cdr:sp macro="" textlink="">
      <cdr:nvSpPr>
        <cdr:cNvPr id="5" name="TextBox 1"/>
        <cdr:cNvSpPr txBox="1"/>
      </cdr:nvSpPr>
      <cdr:spPr>
        <a:xfrm xmlns:a="http://schemas.openxmlformats.org/drawingml/2006/main">
          <a:off x="6611581" y="151583"/>
          <a:ext cx="757386"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Guangxi</a:t>
          </a:r>
          <a:endParaRPr lang="zh-CN" altLang="en-US" sz="1000" dirty="0"/>
        </a:p>
      </cdr:txBody>
    </cdr:sp>
  </cdr:relSizeAnchor>
  <cdr:relSizeAnchor xmlns:cdr="http://schemas.openxmlformats.org/drawingml/2006/chartDrawing">
    <cdr:from>
      <cdr:x>0.36318</cdr:x>
      <cdr:y>0.04639</cdr:y>
    </cdr:from>
    <cdr:to>
      <cdr:x>0.45912</cdr:x>
      <cdr:y>0.11857</cdr:y>
    </cdr:to>
    <cdr:sp macro="" textlink="">
      <cdr:nvSpPr>
        <cdr:cNvPr id="6" name="TextBox 1"/>
        <cdr:cNvSpPr txBox="1"/>
      </cdr:nvSpPr>
      <cdr:spPr>
        <a:xfrm xmlns:a="http://schemas.openxmlformats.org/drawingml/2006/main">
          <a:off x="2867165" y="158259"/>
          <a:ext cx="757386"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Shanxi</a:t>
          </a:r>
          <a:endParaRPr lang="zh-CN" altLang="en-US" sz="1000" dirty="0"/>
        </a:p>
      </cdr:txBody>
    </cdr:sp>
  </cdr:relSizeAnchor>
</c:userShapes>
</file>

<file path=ppt/drawings/drawing2.xml><?xml version="1.0" encoding="utf-8"?>
<c:userShapes xmlns:c="http://schemas.openxmlformats.org/drawingml/2006/chart">
  <cdr:relSizeAnchor xmlns:cdr="http://schemas.openxmlformats.org/drawingml/2006/chartDrawing">
    <cdr:from>
      <cdr:x>0.60312</cdr:x>
      <cdr:y>0.01095</cdr:y>
    </cdr:from>
    <cdr:to>
      <cdr:x>0.73958</cdr:x>
      <cdr:y>0.12493</cdr:y>
    </cdr:to>
    <cdr:sp macro="" textlink="">
      <cdr:nvSpPr>
        <cdr:cNvPr id="2" name="TextBox 1"/>
        <cdr:cNvSpPr txBox="1"/>
      </cdr:nvSpPr>
      <cdr:spPr>
        <a:xfrm xmlns:a="http://schemas.openxmlformats.org/drawingml/2006/main">
          <a:off x="2227804" y="23649"/>
          <a:ext cx="504056"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NA</a:t>
          </a:r>
          <a:endParaRPr lang="zh-CN" altLang="en-US" sz="1000" dirty="0"/>
        </a:p>
      </cdr:txBody>
    </cdr:sp>
  </cdr:relSizeAnchor>
  <cdr:relSizeAnchor xmlns:cdr="http://schemas.openxmlformats.org/drawingml/2006/chartDrawing">
    <cdr:from>
      <cdr:x>0.79806</cdr:x>
      <cdr:y>0.01927</cdr:y>
    </cdr:from>
    <cdr:to>
      <cdr:x>0.93302</cdr:x>
      <cdr:y>0.13325</cdr:y>
    </cdr:to>
    <cdr:sp macro="" textlink="">
      <cdr:nvSpPr>
        <cdr:cNvPr id="3" name="TextBox 1"/>
        <cdr:cNvSpPr txBox="1"/>
      </cdr:nvSpPr>
      <cdr:spPr>
        <a:xfrm xmlns:a="http://schemas.openxmlformats.org/drawingml/2006/main">
          <a:off x="2947884" y="41630"/>
          <a:ext cx="498522"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xmlns:a="http://schemas.openxmlformats.org/drawingml/2006/main">
          <a:r>
            <a:rPr lang="en-US" altLang="zh-CN" sz="1000" dirty="0" smtClean="0"/>
            <a:t>AS</a:t>
          </a:r>
          <a:endParaRPr lang="zh-CN" altLang="en-US"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F988026-23D8-4849-928D-C796B38278E9}" type="datetimeFigureOut">
              <a:rPr lang="zh-CN" altLang="en-US"/>
              <a:pPr>
                <a:defRPr/>
              </a:pPr>
              <a:t>2018/5/5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B07651E-5B47-4D54-8D65-C2A4CDF0807D}" type="slidenum">
              <a:rPr lang="zh-CN" altLang="en-US"/>
              <a:pPr/>
              <a:t>‹#›</a:t>
            </a:fld>
            <a:endParaRPr lang="zh-CN" altLang="en-US"/>
          </a:p>
        </p:txBody>
      </p:sp>
    </p:spTree>
    <p:extLst>
      <p:ext uri="{BB962C8B-B14F-4D97-AF65-F5344CB8AC3E}">
        <p14:creationId xmlns:p14="http://schemas.microsoft.com/office/powerpoint/2010/main" xmlns="" val="4240862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headEnd/>
            <a:tailEnd/>
          </a:ln>
        </p:spPr>
      </p:sp>
      <p:sp>
        <p:nvSpPr>
          <p:cNvPr id="30723"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dirty="0" smtClean="0"/>
          </a:p>
        </p:txBody>
      </p:sp>
      <p:sp>
        <p:nvSpPr>
          <p:cNvPr id="30724" name="灯片编号占位符 3"/>
          <p:cNvSpPr>
            <a:spLocks noGrp="1"/>
          </p:cNvSpPr>
          <p:nvPr>
            <p:ph type="sldNum" sz="quarter" idx="5"/>
          </p:nvPr>
        </p:nvSpPr>
        <p:spPr bwMode="auto">
          <a:noFill/>
          <a:ln>
            <a:miter lim="800000"/>
            <a:headEnd/>
            <a:tailEnd/>
          </a:ln>
        </p:spPr>
        <p:txBody>
          <a:bodyPr/>
          <a:lstStyle/>
          <a:p>
            <a:fld id="{0ADE8F24-0F21-4568-89A8-9CB8DCF857A4}" type="slidenum">
              <a:rPr lang="zh-CN" altLang="en-US" smtClean="0"/>
              <a:pPr/>
              <a:t>1</a:t>
            </a:fld>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B07651E-5B47-4D54-8D65-C2A4CDF0807D}" type="slidenum">
              <a:rPr lang="zh-CN" altLang="en-US" smtClean="0"/>
              <a:pPr/>
              <a:t>23</a:t>
            </a:fld>
            <a:endParaRPr lang="zh-CN" altLang="en-US"/>
          </a:p>
        </p:txBody>
      </p:sp>
    </p:spTree>
    <p:extLst>
      <p:ext uri="{BB962C8B-B14F-4D97-AF65-F5344CB8AC3E}">
        <p14:creationId xmlns:p14="http://schemas.microsoft.com/office/powerpoint/2010/main" xmlns="" val="3371045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07651E-5B47-4D54-8D65-C2A4CDF0807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xmlns="" val="190671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1987665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1987665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198766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1987665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28331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latin typeface="Arial" panose="020B0604020202020204" pitchFamily="34" charset="0"/>
            </a:endParaRPr>
          </a:p>
        </p:txBody>
      </p:sp>
    </p:spTree>
    <p:extLst>
      <p:ext uri="{BB962C8B-B14F-4D97-AF65-F5344CB8AC3E}">
        <p14:creationId xmlns:p14="http://schemas.microsoft.com/office/powerpoint/2010/main" xmlns="" val="3192312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hanku_Slide">
    <p:spTree>
      <p:nvGrpSpPr>
        <p:cNvPr id="1" name=""/>
        <p:cNvGrpSpPr/>
        <p:nvPr/>
      </p:nvGrpSpPr>
      <p:grpSpPr>
        <a:xfrm>
          <a:off x="0" y="0"/>
          <a:ext cx="0" cy="0"/>
          <a:chOff x="0" y="0"/>
          <a:chExt cx="0" cy="0"/>
        </a:xfrm>
      </p:grpSpPr>
      <p:sp>
        <p:nvSpPr>
          <p:cNvPr id="3" name="Title 18"/>
          <p:cNvSpPr>
            <a:spLocks noGrp="1"/>
          </p:cNvSpPr>
          <p:nvPr>
            <p:ph type="title"/>
          </p:nvPr>
        </p:nvSpPr>
        <p:spPr>
          <a:xfrm>
            <a:off x="775365" y="411384"/>
            <a:ext cx="7601421" cy="432444"/>
          </a:xfrm>
          <a:prstGeom prst="rect">
            <a:avLst/>
          </a:prstGeom>
          <a:ln>
            <a:solidFill>
              <a:schemeClr val="bg1"/>
            </a:solidFill>
          </a:ln>
        </p:spPr>
        <p:txBody>
          <a:bodyPr wrap="square" lIns="0" tIns="31251" rIns="0" bIns="31251" anchor="ctr" anchorCtr="0">
            <a:spAutoFit/>
          </a:bodyPr>
          <a:lstStyle>
            <a:lvl1pPr algn="l">
              <a:defRPr sz="2400">
                <a:solidFill>
                  <a:schemeClr val="bg1"/>
                </a:solidFill>
                <a:latin typeface="+mj-lt"/>
                <a:ea typeface="微软雅黑"/>
              </a:defRPr>
            </a:lvl1pPr>
          </a:lstStyle>
          <a:p>
            <a:endParaRPr lang="en-US" dirty="0"/>
          </a:p>
        </p:txBody>
      </p:sp>
    </p:spTree>
    <p:extLst>
      <p:ext uri="{BB962C8B-B14F-4D97-AF65-F5344CB8AC3E}">
        <p14:creationId xmlns:p14="http://schemas.microsoft.com/office/powerpoint/2010/main" xmlns="" val="27933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2x2Big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7" y="411392"/>
            <a:ext cx="7581757"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3287347" y="1710054"/>
            <a:ext cx="5048858" cy="4337235"/>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3926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9" y="411392"/>
            <a:ext cx="7640749"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7" y="1767377"/>
            <a:ext cx="3694113"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4672203" y="1761007"/>
            <a:ext cx="3718193"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996188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2x2BigV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5" y="411392"/>
            <a:ext cx="7601421"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721" y="1719607"/>
            <a:ext cx="7568512" cy="1948891"/>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779734" y="4111137"/>
            <a:ext cx="7565503" cy="193615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80370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u_Slide">
    <p:spTree>
      <p:nvGrpSpPr>
        <p:cNvPr id="1" name=""/>
        <p:cNvGrpSpPr/>
        <p:nvPr/>
      </p:nvGrpSpPr>
      <p:grpSpPr>
        <a:xfrm>
          <a:off x="0" y="0"/>
          <a:ext cx="0" cy="0"/>
          <a:chOff x="0" y="0"/>
          <a:chExt cx="0" cy="0"/>
        </a:xfrm>
      </p:grpSpPr>
      <p:sp>
        <p:nvSpPr>
          <p:cNvPr id="3" name="Title 18"/>
          <p:cNvSpPr>
            <a:spLocks noGrp="1"/>
          </p:cNvSpPr>
          <p:nvPr>
            <p:ph type="title"/>
          </p:nvPr>
        </p:nvSpPr>
        <p:spPr>
          <a:xfrm>
            <a:off x="775365" y="411380"/>
            <a:ext cx="7601421" cy="432450"/>
          </a:xfrm>
          <a:prstGeom prst="rect">
            <a:avLst/>
          </a:prstGeom>
          <a:ln>
            <a:solidFill>
              <a:schemeClr val="bg1"/>
            </a:solidFill>
          </a:ln>
        </p:spPr>
        <p:txBody>
          <a:bodyPr wrap="square" lIns="0" tIns="31254" rIns="0" bIns="31254" anchor="ctr" anchorCtr="0">
            <a:spAutoFit/>
          </a:bodyPr>
          <a:lstStyle>
            <a:lvl1pPr algn="l">
              <a:defRPr sz="2400">
                <a:solidFill>
                  <a:schemeClr val="bg1"/>
                </a:solidFill>
                <a:latin typeface="+mj-lt"/>
                <a:ea typeface="微软雅黑"/>
              </a:defRPr>
            </a:lvl1pPr>
          </a:lstStyle>
          <a:p>
            <a:endParaRPr lang="en-US" dirty="0"/>
          </a:p>
        </p:txBody>
      </p:sp>
    </p:spTree>
    <p:extLst>
      <p:ext uri="{BB962C8B-B14F-4D97-AF65-F5344CB8AC3E}">
        <p14:creationId xmlns:p14="http://schemas.microsoft.com/office/powerpoint/2010/main" xmlns="" val="3837948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tro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6" y="411380"/>
            <a:ext cx="7640749" cy="432450"/>
          </a:xfrm>
          <a:prstGeom prst="rect">
            <a:avLst/>
          </a:prstGeom>
          <a:ln>
            <a:solidFill>
              <a:schemeClr val="bg1"/>
            </a:solidFill>
          </a:ln>
        </p:spPr>
        <p:txBody>
          <a:bodyPr lIns="0" tIns="31254" rIns="0" bIns="31254">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85580" y="1437172"/>
            <a:ext cx="7591908" cy="4636730"/>
          </a:xfrm>
          <a:prstGeom prst="rect">
            <a:avLst/>
          </a:prstGeom>
          <a:ln>
            <a:solidFill>
              <a:srgbClr val="003366"/>
            </a:solidFill>
          </a:ln>
        </p:spPr>
        <p:txBody>
          <a:bodyPr lIns="62611" tIns="31306" rIns="62611" bIns="31306"/>
          <a:lstStyle>
            <a:lvl1pPr marL="219141" indent="-219141"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588" indent="-187835" algn="l">
              <a:buClr>
                <a:srgbClr val="0E345B"/>
              </a:buClr>
              <a:buSzPct val="100000"/>
              <a:buFont typeface="Wingdings" pitchFamily="2" charset="2"/>
              <a:buChar char=""/>
              <a:defRPr sz="1400">
                <a:latin typeface="楷体_GB2312" pitchFamily="49" charset="-122"/>
                <a:ea typeface="楷体_GB2312" pitchFamily="49" charset="-122"/>
              </a:defRPr>
            </a:lvl2pPr>
            <a:lvl3pPr marL="751342" indent="-187835" algn="l">
              <a:buClr>
                <a:srgbClr val="0E345B"/>
              </a:buClr>
              <a:buSzPct val="80000"/>
              <a:buFont typeface="Wingdings" pitchFamily="2" charset="2"/>
              <a:buChar char="Ø"/>
              <a:defRPr sz="1400">
                <a:latin typeface="楷体_GB2312" pitchFamily="49" charset="-122"/>
                <a:ea typeface="楷体_GB2312" pitchFamily="49" charset="-122"/>
              </a:defRPr>
            </a:lvl3pPr>
            <a:lvl4pPr marL="970483" indent="-187835" algn="l">
              <a:buClr>
                <a:srgbClr val="0E345B"/>
              </a:buClr>
              <a:buSzPct val="70000"/>
              <a:buFont typeface="Wingdings" pitchFamily="2" charset="2"/>
              <a:buChar char=""/>
              <a:defRPr sz="1400">
                <a:latin typeface="楷体_GB2312" pitchFamily="49" charset="-122"/>
                <a:ea typeface="楷体_GB2312" pitchFamily="49" charset="-122"/>
              </a:defRPr>
            </a:lvl4pPr>
            <a:lvl5pPr marL="1252235" indent="-18783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209731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57307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82522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vel_Slide1">
    <p:spTree>
      <p:nvGrpSpPr>
        <p:cNvPr id="1" name=""/>
        <p:cNvGrpSpPr/>
        <p:nvPr/>
      </p:nvGrpSpPr>
      <p:grpSpPr>
        <a:xfrm>
          <a:off x="0" y="0"/>
          <a:ext cx="0" cy="0"/>
          <a:chOff x="0" y="0"/>
          <a:chExt cx="0" cy="0"/>
        </a:xfrm>
      </p:grpSpPr>
      <p:sp>
        <p:nvSpPr>
          <p:cNvPr id="5" name="Title 18"/>
          <p:cNvSpPr>
            <a:spLocks noGrp="1"/>
          </p:cNvSpPr>
          <p:nvPr>
            <p:ph type="title"/>
          </p:nvPr>
        </p:nvSpPr>
        <p:spPr>
          <a:xfrm>
            <a:off x="775367" y="401458"/>
            <a:ext cx="8024194"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Tree>
    <p:extLst>
      <p:ext uri="{BB962C8B-B14F-4D97-AF65-F5344CB8AC3E}">
        <p14:creationId xmlns:p14="http://schemas.microsoft.com/office/powerpoint/2010/main" xmlns="" val="442983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tro_Silde">
    <p:spTree>
      <p:nvGrpSpPr>
        <p:cNvPr id="1" name=""/>
        <p:cNvGrpSpPr/>
        <p:nvPr/>
      </p:nvGrpSpPr>
      <p:grpSpPr>
        <a:xfrm>
          <a:off x="0" y="0"/>
          <a:ext cx="0" cy="0"/>
          <a:chOff x="0" y="0"/>
          <a:chExt cx="0" cy="0"/>
        </a:xfrm>
      </p:grpSpPr>
      <p:sp>
        <p:nvSpPr>
          <p:cNvPr id="2" name="Title 18"/>
          <p:cNvSpPr>
            <a:spLocks noGrp="1"/>
          </p:cNvSpPr>
          <p:nvPr>
            <p:ph type="title"/>
          </p:nvPr>
        </p:nvSpPr>
        <p:spPr>
          <a:xfrm>
            <a:off x="775378" y="401458"/>
            <a:ext cx="7640749"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85580" y="1437172"/>
            <a:ext cx="7591908" cy="4636730"/>
          </a:xfrm>
          <a:prstGeom prst="rect">
            <a:avLst/>
          </a:prstGeom>
          <a:ln>
            <a:solidFill>
              <a:srgbClr val="003366"/>
            </a:solidFill>
          </a:ln>
        </p:spPr>
        <p:txBody>
          <a:bodyPr lIns="62531" tIns="31267" rIns="62531"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26409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ig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6" y="401458"/>
            <a:ext cx="7739068"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9" y="1776931"/>
            <a:ext cx="5048858" cy="4279912"/>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96393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9" y="411400"/>
            <a:ext cx="7581753" cy="432416"/>
          </a:xfrm>
          <a:prstGeom prst="rect">
            <a:avLst/>
          </a:prstGeom>
          <a:ln>
            <a:solidFill>
              <a:schemeClr val="bg1"/>
            </a:solidFill>
          </a:ln>
        </p:spPr>
        <p:txBody>
          <a:bodyPr wrap="square" lIns="0" tIns="31237" rIns="0" bIns="31237"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85580" y="1437172"/>
            <a:ext cx="7591908" cy="4636730"/>
          </a:xfrm>
          <a:prstGeom prst="rect">
            <a:avLst/>
          </a:prstGeom>
          <a:ln>
            <a:solidFill>
              <a:srgbClr val="003366"/>
            </a:solidFill>
          </a:ln>
        </p:spPr>
        <p:txBody>
          <a:bodyPr lIns="62578" tIns="31291" rIns="62578" bIns="31291"/>
          <a:lstStyle>
            <a:lvl1pPr marL="219024" indent="-219024"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338" indent="-187735" algn="l">
              <a:buClr>
                <a:srgbClr val="0E345B"/>
              </a:buClr>
              <a:buSzPct val="100000"/>
              <a:buFont typeface="Wingdings" pitchFamily="2" charset="2"/>
              <a:buChar char=""/>
              <a:defRPr sz="1400">
                <a:latin typeface="楷体_GB2312" pitchFamily="49" charset="-122"/>
                <a:ea typeface="楷体_GB2312" pitchFamily="49" charset="-122"/>
              </a:defRPr>
            </a:lvl2pPr>
            <a:lvl3pPr marL="750943" indent="-187735" algn="l">
              <a:buClr>
                <a:srgbClr val="0E345B"/>
              </a:buClr>
              <a:buSzPct val="80000"/>
              <a:buFont typeface="Wingdings" pitchFamily="2" charset="2"/>
              <a:buChar char="Ø"/>
              <a:defRPr sz="1400">
                <a:latin typeface="楷体_GB2312" pitchFamily="49" charset="-122"/>
                <a:ea typeface="楷体_GB2312" pitchFamily="49" charset="-122"/>
              </a:defRPr>
            </a:lvl3pPr>
            <a:lvl4pPr marL="969969" indent="-187735" algn="l">
              <a:buClr>
                <a:srgbClr val="0E345B"/>
              </a:buClr>
              <a:buSzPct val="70000"/>
              <a:buFont typeface="Wingdings" pitchFamily="2" charset="2"/>
              <a:buChar char=""/>
              <a:defRPr sz="1400">
                <a:latin typeface="楷体_GB2312" pitchFamily="49" charset="-122"/>
                <a:ea typeface="楷体_GB2312" pitchFamily="49" charset="-122"/>
              </a:defRPr>
            </a:lvl4pPr>
            <a:lvl5pPr marL="1251572" indent="-18773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62757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2x2Big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7" y="401458"/>
            <a:ext cx="7581757"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3287347" y="1710054"/>
            <a:ext cx="5048858" cy="4337235"/>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013578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78" y="401458"/>
            <a:ext cx="7640749"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7" y="1767377"/>
            <a:ext cx="3694113" cy="4279912"/>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4672212" y="1761007"/>
            <a:ext cx="3718193" cy="4279912"/>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514109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2x2BigV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5" y="401458"/>
            <a:ext cx="7601421" cy="432370"/>
          </a:xfrm>
          <a:prstGeom prst="rect">
            <a:avLst/>
          </a:prstGeom>
          <a:ln>
            <a:solidFill>
              <a:schemeClr val="bg1"/>
            </a:solidFill>
          </a:ln>
        </p:spPr>
        <p:txBody>
          <a:bodyPr wrap="square" lIns="0" tIns="31214" rIns="0" bIns="3121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721" y="1719607"/>
            <a:ext cx="7568512" cy="1948891"/>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779743" y="4111137"/>
            <a:ext cx="7565503" cy="1936152"/>
          </a:xfrm>
          <a:prstGeom prst="rect">
            <a:avLst/>
          </a:prstGeom>
          <a:ln>
            <a:solidFill>
              <a:srgbClr val="003366"/>
            </a:solidFill>
          </a:ln>
        </p:spPr>
        <p:txBody>
          <a:bodyPr lIns="34393" tIns="31267" rIns="34393" bIns="31267"/>
          <a:lstStyle>
            <a:lvl1pPr marL="218860" indent="-21886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8988" indent="-187595" algn="l">
              <a:buClr>
                <a:srgbClr val="0E345B"/>
              </a:buClr>
              <a:buSzPct val="100000"/>
              <a:buFont typeface="Wingdings" pitchFamily="2" charset="2"/>
              <a:buChar char=""/>
              <a:defRPr sz="1400">
                <a:latin typeface="楷体_GB2312" pitchFamily="49" charset="-122"/>
                <a:ea typeface="楷体_GB2312" pitchFamily="49" charset="-122"/>
              </a:defRPr>
            </a:lvl2pPr>
            <a:lvl3pPr marL="750383" indent="-187595" algn="l">
              <a:buClr>
                <a:srgbClr val="0E345B"/>
              </a:buClr>
              <a:buSzPct val="80000"/>
              <a:buFont typeface="Wingdings" pitchFamily="2" charset="2"/>
              <a:buChar char="Ø"/>
              <a:defRPr sz="1400">
                <a:latin typeface="楷体_GB2312" pitchFamily="49" charset="-122"/>
                <a:ea typeface="楷体_GB2312" pitchFamily="49" charset="-122"/>
              </a:defRPr>
            </a:lvl3pPr>
            <a:lvl4pPr marL="969249" indent="-187595" algn="l">
              <a:buClr>
                <a:srgbClr val="0E345B"/>
              </a:buClr>
              <a:buSzPct val="70000"/>
              <a:buFont typeface="Wingdings" pitchFamily="2" charset="2"/>
              <a:buChar char=""/>
              <a:defRPr sz="1400">
                <a:latin typeface="楷体_GB2312" pitchFamily="49" charset="-122"/>
                <a:ea typeface="楷体_GB2312" pitchFamily="49" charset="-122"/>
              </a:defRPr>
            </a:lvl4pPr>
            <a:lvl5pPr marL="1250644" indent="-18759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865851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59928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evel_Slide1">
    <p:spTree>
      <p:nvGrpSpPr>
        <p:cNvPr id="1" name=""/>
        <p:cNvGrpSpPr/>
        <p:nvPr/>
      </p:nvGrpSpPr>
      <p:grpSpPr>
        <a:xfrm>
          <a:off x="0" y="0"/>
          <a:ext cx="0" cy="0"/>
          <a:chOff x="0" y="0"/>
          <a:chExt cx="0" cy="0"/>
        </a:xfrm>
      </p:grpSpPr>
      <p:sp>
        <p:nvSpPr>
          <p:cNvPr id="5" name="Title 18"/>
          <p:cNvSpPr>
            <a:spLocks noGrp="1"/>
          </p:cNvSpPr>
          <p:nvPr>
            <p:ph type="title"/>
          </p:nvPr>
        </p:nvSpPr>
        <p:spPr>
          <a:xfrm>
            <a:off x="775367" y="411392"/>
            <a:ext cx="8024194"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Tree>
    <p:extLst>
      <p:ext uri="{BB962C8B-B14F-4D97-AF65-F5344CB8AC3E}">
        <p14:creationId xmlns:p14="http://schemas.microsoft.com/office/powerpoint/2010/main" xmlns="" val="1574576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tro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9" y="411392"/>
            <a:ext cx="7640749"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85580" y="1437172"/>
            <a:ext cx="7591908" cy="4636730"/>
          </a:xfrm>
          <a:prstGeom prst="rect">
            <a:avLst/>
          </a:prstGeom>
          <a:ln>
            <a:solidFill>
              <a:srgbClr val="003366"/>
            </a:solidFill>
          </a:ln>
        </p:spPr>
        <p:txBody>
          <a:bodyPr lIns="62591" tIns="31297" rIns="62591"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97504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ig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6" y="411392"/>
            <a:ext cx="7739068"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9" y="1776931"/>
            <a:ext cx="5048858"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89599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2x2Big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7" y="411392"/>
            <a:ext cx="7581757"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3287347" y="1710054"/>
            <a:ext cx="5048858" cy="4337235"/>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266276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9" y="411392"/>
            <a:ext cx="7640749"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7" y="1767377"/>
            <a:ext cx="3694113"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4672203" y="1761007"/>
            <a:ext cx="3718193"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897337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2x2BigV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5" y="411392"/>
            <a:ext cx="7601421"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721" y="1719607"/>
            <a:ext cx="7568512" cy="1948891"/>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extradelete"/>
          <p:cNvSpPr>
            <a:spLocks noGrp="1"/>
          </p:cNvSpPr>
          <p:nvPr>
            <p:ph type="body" sz="quarter" idx="11"/>
          </p:nvPr>
        </p:nvSpPr>
        <p:spPr>
          <a:xfrm>
            <a:off x="779734" y="4111137"/>
            <a:ext cx="7565503" cy="193615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50995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6"/>
          <p:cNvSpPr>
            <a:spLocks noGrp="1"/>
          </p:cNvSpPr>
          <p:nvPr>
            <p:ph type="title"/>
          </p:nvPr>
        </p:nvSpPr>
        <p:spPr>
          <a:xfrm>
            <a:off x="1035630" y="2955444"/>
            <a:ext cx="7195455" cy="559138"/>
          </a:xfrm>
          <a:prstGeom prst="rect">
            <a:avLst/>
          </a:prstGeom>
          <a:ln>
            <a:solidFill>
              <a:srgbClr val="003366"/>
            </a:solidFill>
          </a:ln>
        </p:spPr>
        <p:txBody>
          <a:bodyPr wrap="none" lIns="0" tIns="31247" rIns="0" bIns="31247" anchor="ctr" anchorCtr="0"/>
          <a:lstStyle>
            <a:lvl1pPr>
              <a:defRPr sz="3400">
                <a:latin typeface="楷体_GB2312" pitchFamily="49" charset="-122"/>
                <a:ea typeface="楷体_GB2312" pitchFamily="49" charset="-122"/>
              </a:defRPr>
            </a:lvl1pPr>
          </a:lstStyle>
          <a:p>
            <a:endParaRPr lang="en-US" dirty="0"/>
          </a:p>
        </p:txBody>
      </p:sp>
    </p:spTree>
    <p:extLst>
      <p:ext uri="{BB962C8B-B14F-4D97-AF65-F5344CB8AC3E}">
        <p14:creationId xmlns:p14="http://schemas.microsoft.com/office/powerpoint/2010/main" xmlns="" val="72363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4818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5261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4975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vel_Slide1">
    <p:spTree>
      <p:nvGrpSpPr>
        <p:cNvPr id="1" name=""/>
        <p:cNvGrpSpPr/>
        <p:nvPr/>
      </p:nvGrpSpPr>
      <p:grpSpPr>
        <a:xfrm>
          <a:off x="0" y="0"/>
          <a:ext cx="0" cy="0"/>
          <a:chOff x="0" y="0"/>
          <a:chExt cx="0" cy="0"/>
        </a:xfrm>
      </p:grpSpPr>
      <p:sp>
        <p:nvSpPr>
          <p:cNvPr id="5" name="Title 18"/>
          <p:cNvSpPr>
            <a:spLocks noGrp="1"/>
          </p:cNvSpPr>
          <p:nvPr>
            <p:ph type="title"/>
          </p:nvPr>
        </p:nvSpPr>
        <p:spPr>
          <a:xfrm>
            <a:off x="775367" y="411392"/>
            <a:ext cx="8024194"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Tree>
    <p:extLst>
      <p:ext uri="{BB962C8B-B14F-4D97-AF65-F5344CB8AC3E}">
        <p14:creationId xmlns:p14="http://schemas.microsoft.com/office/powerpoint/2010/main" xmlns="" val="333632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ro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9" y="411392"/>
            <a:ext cx="7640749"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85580" y="1437172"/>
            <a:ext cx="7591908" cy="4636730"/>
          </a:xfrm>
          <a:prstGeom prst="rect">
            <a:avLst/>
          </a:prstGeom>
          <a:ln>
            <a:solidFill>
              <a:srgbClr val="003366"/>
            </a:solidFill>
          </a:ln>
        </p:spPr>
        <p:txBody>
          <a:bodyPr lIns="62591" tIns="31297" rIns="62591"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4206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ig2x2_Silde">
    <p:spTree>
      <p:nvGrpSpPr>
        <p:cNvPr id="1" name=""/>
        <p:cNvGrpSpPr/>
        <p:nvPr/>
      </p:nvGrpSpPr>
      <p:grpSpPr>
        <a:xfrm>
          <a:off x="0" y="0"/>
          <a:ext cx="0" cy="0"/>
          <a:chOff x="0" y="0"/>
          <a:chExt cx="0" cy="0"/>
        </a:xfrm>
      </p:grpSpPr>
      <p:sp>
        <p:nvSpPr>
          <p:cNvPr id="2" name="Title 18"/>
          <p:cNvSpPr>
            <a:spLocks noGrp="1"/>
          </p:cNvSpPr>
          <p:nvPr>
            <p:ph type="title"/>
          </p:nvPr>
        </p:nvSpPr>
        <p:spPr>
          <a:xfrm>
            <a:off x="775366" y="411392"/>
            <a:ext cx="7739068" cy="432430"/>
          </a:xfrm>
          <a:prstGeom prst="rect">
            <a:avLst/>
          </a:prstGeom>
          <a:ln>
            <a:solidFill>
              <a:schemeClr val="bg1"/>
            </a:solidFill>
          </a:ln>
        </p:spPr>
        <p:txBody>
          <a:bodyPr wrap="square" lIns="0" tIns="31244" rIns="0" bIns="31244" anchor="ctr" anchorCtr="0">
            <a:spAutoFit/>
          </a:bodyPr>
          <a:lstStyle>
            <a:lvl1pPr algn="l">
              <a:defRPr sz="2400">
                <a:solidFill>
                  <a:schemeClr val="bg1"/>
                </a:solidFill>
                <a:latin typeface="楷体_GB2312" pitchFamily="49" charset="-122"/>
                <a:ea typeface="楷体_GB2312" pitchFamily="49" charset="-122"/>
              </a:defRPr>
            </a:lvl1pPr>
          </a:lstStyle>
          <a:p>
            <a:endParaRPr lang="en-US" dirty="0"/>
          </a:p>
        </p:txBody>
      </p:sp>
      <p:sp>
        <p:nvSpPr>
          <p:cNvPr id="7" name="extradelete"/>
          <p:cNvSpPr>
            <a:spLocks noGrp="1"/>
          </p:cNvSpPr>
          <p:nvPr>
            <p:ph type="body" sz="quarter" idx="10"/>
          </p:nvPr>
        </p:nvSpPr>
        <p:spPr>
          <a:xfrm>
            <a:off x="776549" y="1776931"/>
            <a:ext cx="5048858" cy="4279912"/>
          </a:xfrm>
          <a:prstGeom prst="rect">
            <a:avLst/>
          </a:prstGeom>
          <a:ln>
            <a:solidFill>
              <a:srgbClr val="003366"/>
            </a:solidFill>
          </a:ln>
        </p:spPr>
        <p:txBody>
          <a:bodyPr lIns="34426" tIns="31297" rIns="34426" bIns="31297"/>
          <a:lstStyle>
            <a:lvl1pPr marL="219070" indent="-219070" algn="l">
              <a:lnSpc>
                <a:spcPct val="100000"/>
              </a:lnSpc>
              <a:spcBef>
                <a:spcPts val="174"/>
              </a:spcBef>
              <a:spcAft>
                <a:spcPts val="174"/>
              </a:spcAft>
              <a:buClr>
                <a:srgbClr val="0E345B"/>
              </a:buClr>
              <a:buSzPct val="70000"/>
              <a:buFont typeface="Wingdings" pitchFamily="2" charset="2"/>
              <a:buChar char=""/>
              <a:defRPr sz="1400">
                <a:latin typeface="楷体_GB2312" pitchFamily="49" charset="-122"/>
                <a:ea typeface="楷体_GB2312" pitchFamily="49" charset="-122"/>
              </a:defRPr>
            </a:lvl1pPr>
            <a:lvl2pPr marL="469438" indent="-187775" algn="l">
              <a:buClr>
                <a:srgbClr val="0E345B"/>
              </a:buClr>
              <a:buSzPct val="100000"/>
              <a:buFont typeface="Wingdings" pitchFamily="2" charset="2"/>
              <a:buChar char=""/>
              <a:defRPr sz="1400">
                <a:latin typeface="楷体_GB2312" pitchFamily="49" charset="-122"/>
                <a:ea typeface="楷体_GB2312" pitchFamily="49" charset="-122"/>
              </a:defRPr>
            </a:lvl2pPr>
            <a:lvl3pPr marL="751103" indent="-187775" algn="l">
              <a:buClr>
                <a:srgbClr val="0E345B"/>
              </a:buClr>
              <a:buSzPct val="80000"/>
              <a:buFont typeface="Wingdings" pitchFamily="2" charset="2"/>
              <a:buChar char="Ø"/>
              <a:defRPr sz="1400">
                <a:latin typeface="楷体_GB2312" pitchFamily="49" charset="-122"/>
                <a:ea typeface="楷体_GB2312" pitchFamily="49" charset="-122"/>
              </a:defRPr>
            </a:lvl3pPr>
            <a:lvl4pPr marL="970174" indent="-187775" algn="l">
              <a:buClr>
                <a:srgbClr val="0E345B"/>
              </a:buClr>
              <a:buSzPct val="70000"/>
              <a:buFont typeface="Wingdings" pitchFamily="2" charset="2"/>
              <a:buChar char=""/>
              <a:defRPr sz="1400">
                <a:latin typeface="楷体_GB2312" pitchFamily="49" charset="-122"/>
                <a:ea typeface="楷体_GB2312" pitchFamily="49" charset="-122"/>
              </a:defRPr>
            </a:lvl4pPr>
            <a:lvl5pPr marL="1251838" indent="-187775" algn="l">
              <a:buClr>
                <a:srgbClr val="0E345B"/>
              </a:buClr>
              <a:defRPr sz="1400">
                <a:latin typeface="楷体_GB2312" pitchFamily="49" charset="-122"/>
                <a:ea typeface="楷体_GB2312"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336701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jpeg"/><Relationship Id="rId5" Type="http://schemas.openxmlformats.org/officeDocument/2006/relationships/slideLayout" Target="../slideLayouts/slideLayout10.xml"/><Relationship Id="rId10" Type="http://schemas.openxmlformats.org/officeDocument/2006/relationships/image" Target="../media/image2.jpeg"/><Relationship Id="rId4" Type="http://schemas.openxmlformats.org/officeDocument/2006/relationships/slideLayout" Target="../slideLayouts/slideLayout9.xml"/><Relationship Id="rId9" Type="http://schemas.openxmlformats.org/officeDocument/2006/relationships/theme" Target="../theme/theme3.xml"/><Relationship Id="rId1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theme" Target="../theme/theme5.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6.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theme" Target="../theme/theme7.xml"/><Relationship Id="rId5" Type="http://schemas.openxmlformats.org/officeDocument/2006/relationships/image" Target="../media/image6.png"/><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13" Type="http://schemas.openxmlformats.org/officeDocument/2006/relationships/image" Target="../media/image6.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5.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4.png"/><Relationship Id="rId5" Type="http://schemas.openxmlformats.org/officeDocument/2006/relationships/slideLayout" Target="../slideLayouts/slideLayout20.xml"/><Relationship Id="rId10" Type="http://schemas.openxmlformats.org/officeDocument/2006/relationships/image" Target="../media/image3.jpeg"/><Relationship Id="rId4" Type="http://schemas.openxmlformats.org/officeDocument/2006/relationships/slideLayout" Target="../slideLayouts/slideLayout19.xml"/><Relationship Id="rId9" Type="http://schemas.openxmlformats.org/officeDocument/2006/relationships/image" Target="../media/image2.jpeg"/></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13" Type="http://schemas.openxmlformats.org/officeDocument/2006/relationships/image" Target="../media/image6.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5.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image" Target="../media/image3.jpeg"/><Relationship Id="rId4" Type="http://schemas.openxmlformats.org/officeDocument/2006/relationships/slideLayout" Target="../slideLayouts/slideLayout26.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3" r:id="rId1"/>
    <p:sldLayoutId id="2147483774" r:id="rId2"/>
  </p:sldLayoutIdLst>
  <p:txStyles>
    <p:titleStyle>
      <a:lvl1pPr algn="ctr" defTabSz="909638" rtl="0" eaLnBrk="0" fontAlgn="base" hangingPunct="0">
        <a:spcBef>
          <a:spcPct val="0"/>
        </a:spcBef>
        <a:spcAft>
          <a:spcPct val="0"/>
        </a:spcAft>
        <a:defRPr sz="4400">
          <a:solidFill>
            <a:schemeClr val="tx2"/>
          </a:solidFill>
          <a:latin typeface="Microsoft YaHei" pitchFamily="34" charset="-122"/>
          <a:ea typeface="Microsoft YaHei" pitchFamily="34" charset="-122"/>
          <a:cs typeface="微软雅黑"/>
        </a:defRPr>
      </a:lvl1pPr>
      <a:lvl2pPr algn="ctr" defTabSz="909638" rtl="0" eaLnBrk="0" fontAlgn="base" hangingPunct="0">
        <a:spcBef>
          <a:spcPct val="0"/>
        </a:spcBef>
        <a:spcAft>
          <a:spcPct val="0"/>
        </a:spcAft>
        <a:defRPr sz="4400">
          <a:solidFill>
            <a:schemeClr val="tx2"/>
          </a:solidFill>
          <a:latin typeface="Microsoft YaHei" pitchFamily="34" charset="-122"/>
          <a:ea typeface="Microsoft YaHei" pitchFamily="34" charset="-122"/>
          <a:cs typeface="微软雅黑"/>
        </a:defRPr>
      </a:lvl2pPr>
      <a:lvl3pPr algn="ctr" defTabSz="909638" rtl="0" eaLnBrk="0" fontAlgn="base" hangingPunct="0">
        <a:spcBef>
          <a:spcPct val="0"/>
        </a:spcBef>
        <a:spcAft>
          <a:spcPct val="0"/>
        </a:spcAft>
        <a:defRPr sz="4400">
          <a:solidFill>
            <a:schemeClr val="tx2"/>
          </a:solidFill>
          <a:latin typeface="Microsoft YaHei" pitchFamily="34" charset="-122"/>
          <a:ea typeface="Microsoft YaHei" pitchFamily="34" charset="-122"/>
          <a:cs typeface="微软雅黑"/>
        </a:defRPr>
      </a:lvl3pPr>
      <a:lvl4pPr algn="ctr" defTabSz="909638" rtl="0" eaLnBrk="0" fontAlgn="base" hangingPunct="0">
        <a:spcBef>
          <a:spcPct val="0"/>
        </a:spcBef>
        <a:spcAft>
          <a:spcPct val="0"/>
        </a:spcAft>
        <a:defRPr sz="4400">
          <a:solidFill>
            <a:schemeClr val="tx2"/>
          </a:solidFill>
          <a:latin typeface="Microsoft YaHei" pitchFamily="34" charset="-122"/>
          <a:ea typeface="Microsoft YaHei" pitchFamily="34" charset="-122"/>
          <a:cs typeface="微软雅黑"/>
        </a:defRPr>
      </a:lvl4pPr>
      <a:lvl5pPr algn="ctr" defTabSz="909638" rtl="0" eaLnBrk="0" fontAlgn="base" hangingPunct="0">
        <a:spcBef>
          <a:spcPct val="0"/>
        </a:spcBef>
        <a:spcAft>
          <a:spcPct val="0"/>
        </a:spcAft>
        <a:defRPr sz="4400">
          <a:solidFill>
            <a:schemeClr val="tx2"/>
          </a:solidFill>
          <a:latin typeface="Microsoft YaHei" pitchFamily="34" charset="-122"/>
          <a:ea typeface="Microsoft YaHei" pitchFamily="34" charset="-122"/>
          <a:cs typeface="微软雅黑"/>
        </a:defRPr>
      </a:lvl5pPr>
      <a:lvl6pPr marL="396912" algn="ctr" defTabSz="912344" rtl="0" eaLnBrk="1" fontAlgn="base" hangingPunct="1">
        <a:spcBef>
          <a:spcPct val="0"/>
        </a:spcBef>
        <a:spcAft>
          <a:spcPct val="0"/>
        </a:spcAft>
        <a:defRPr sz="4400">
          <a:solidFill>
            <a:schemeClr val="tx2"/>
          </a:solidFill>
          <a:latin typeface="Arial" charset="0"/>
        </a:defRPr>
      </a:lvl6pPr>
      <a:lvl7pPr marL="793824" algn="ctr" defTabSz="912344" rtl="0" eaLnBrk="1" fontAlgn="base" hangingPunct="1">
        <a:spcBef>
          <a:spcPct val="0"/>
        </a:spcBef>
        <a:spcAft>
          <a:spcPct val="0"/>
        </a:spcAft>
        <a:defRPr sz="4400">
          <a:solidFill>
            <a:schemeClr val="tx2"/>
          </a:solidFill>
          <a:latin typeface="Arial" charset="0"/>
        </a:defRPr>
      </a:lvl7pPr>
      <a:lvl8pPr marL="1190726" algn="ctr" defTabSz="912344" rtl="0" eaLnBrk="1" fontAlgn="base" hangingPunct="1">
        <a:spcBef>
          <a:spcPct val="0"/>
        </a:spcBef>
        <a:spcAft>
          <a:spcPct val="0"/>
        </a:spcAft>
        <a:defRPr sz="4400">
          <a:solidFill>
            <a:schemeClr val="tx2"/>
          </a:solidFill>
          <a:latin typeface="Arial" charset="0"/>
        </a:defRPr>
      </a:lvl8pPr>
      <a:lvl9pPr marL="1587647" algn="ctr" defTabSz="912344" rtl="0" eaLnBrk="1" fontAlgn="base" hangingPunct="1">
        <a:spcBef>
          <a:spcPct val="0"/>
        </a:spcBef>
        <a:spcAft>
          <a:spcPct val="0"/>
        </a:spcAft>
        <a:defRPr sz="4400">
          <a:solidFill>
            <a:schemeClr val="tx2"/>
          </a:solidFill>
          <a:latin typeface="Arial" charset="0"/>
        </a:defRPr>
      </a:lvl9pPr>
    </p:titleStyle>
    <p:bodyStyle>
      <a:lvl1pPr marL="338138" indent="-338138" algn="l" defTabSz="909638" rtl="0" eaLnBrk="0" fontAlgn="base" hangingPunct="0">
        <a:spcBef>
          <a:spcPct val="20000"/>
        </a:spcBef>
        <a:spcAft>
          <a:spcPct val="0"/>
        </a:spcAft>
        <a:buChar char="•"/>
        <a:defRPr sz="3200">
          <a:solidFill>
            <a:schemeClr val="tx1"/>
          </a:solidFill>
          <a:latin typeface="Microsoft YaHei" pitchFamily="34" charset="-122"/>
          <a:ea typeface="Microsoft YaHei" pitchFamily="34" charset="-122"/>
          <a:cs typeface="微软雅黑"/>
        </a:defRPr>
      </a:lvl1pPr>
      <a:lvl2pPr marL="738188" indent="-280988" algn="l" defTabSz="909638" rtl="0" eaLnBrk="0" fontAlgn="base" hangingPunct="0">
        <a:spcBef>
          <a:spcPct val="20000"/>
        </a:spcBef>
        <a:spcAft>
          <a:spcPct val="0"/>
        </a:spcAft>
        <a:buChar char="–"/>
        <a:defRPr sz="2800">
          <a:solidFill>
            <a:schemeClr val="tx1"/>
          </a:solidFill>
          <a:latin typeface="Microsoft YaHei" pitchFamily="34" charset="-122"/>
          <a:ea typeface="Microsoft YaHei" pitchFamily="34" charset="-122"/>
          <a:cs typeface="微软雅黑"/>
        </a:defRPr>
      </a:lvl2pPr>
      <a:lvl3pPr marL="1138238" indent="-223838" algn="l" defTabSz="909638" rtl="0" eaLnBrk="0" fontAlgn="base" hangingPunct="0">
        <a:spcBef>
          <a:spcPct val="20000"/>
        </a:spcBef>
        <a:spcAft>
          <a:spcPct val="0"/>
        </a:spcAft>
        <a:buChar char="•"/>
        <a:defRPr sz="2400">
          <a:solidFill>
            <a:schemeClr val="tx1"/>
          </a:solidFill>
          <a:latin typeface="Microsoft YaHei" pitchFamily="34" charset="-122"/>
          <a:ea typeface="Microsoft YaHei" pitchFamily="34" charset="-122"/>
          <a:cs typeface="微软雅黑"/>
        </a:defRPr>
      </a:lvl3pPr>
      <a:lvl4pPr marL="1595438" indent="-223838" algn="l" defTabSz="909638" rtl="0" eaLnBrk="0" fontAlgn="base" hangingPunct="0">
        <a:spcBef>
          <a:spcPct val="20000"/>
        </a:spcBef>
        <a:spcAft>
          <a:spcPct val="0"/>
        </a:spcAft>
        <a:buChar char="–"/>
        <a:defRPr sz="2000">
          <a:solidFill>
            <a:schemeClr val="tx1"/>
          </a:solidFill>
          <a:latin typeface="Microsoft YaHei" pitchFamily="34" charset="-122"/>
          <a:ea typeface="Microsoft YaHei" pitchFamily="34" charset="-122"/>
          <a:cs typeface="微软雅黑"/>
        </a:defRPr>
      </a:lvl4pPr>
      <a:lvl5pPr marL="2049463" indent="-223838" algn="l" defTabSz="909638" rtl="0" eaLnBrk="0" fontAlgn="base" hangingPunct="0">
        <a:spcBef>
          <a:spcPct val="20000"/>
        </a:spcBef>
        <a:spcAft>
          <a:spcPct val="0"/>
        </a:spcAft>
        <a:buChar char="»"/>
        <a:defRPr sz="2000">
          <a:solidFill>
            <a:schemeClr val="tx1"/>
          </a:solidFill>
          <a:latin typeface="Microsoft YaHei" pitchFamily="34" charset="-122"/>
          <a:ea typeface="Microsoft YaHei" pitchFamily="34" charset="-122"/>
          <a:cs typeface="微软雅黑"/>
        </a:defRPr>
      </a:lvl5pPr>
      <a:lvl6pPr marL="2450375" indent="-228775" algn="l" defTabSz="912344" rtl="0" eaLnBrk="1" fontAlgn="base" hangingPunct="1">
        <a:spcBef>
          <a:spcPct val="20000"/>
        </a:spcBef>
        <a:spcAft>
          <a:spcPct val="0"/>
        </a:spcAft>
        <a:buChar char="»"/>
        <a:defRPr sz="2000">
          <a:solidFill>
            <a:schemeClr val="tx1"/>
          </a:solidFill>
          <a:latin typeface="+mn-lt"/>
        </a:defRPr>
      </a:lvl6pPr>
      <a:lvl7pPr marL="2847291" indent="-228775" algn="l" defTabSz="912344" rtl="0" eaLnBrk="1" fontAlgn="base" hangingPunct="1">
        <a:spcBef>
          <a:spcPct val="20000"/>
        </a:spcBef>
        <a:spcAft>
          <a:spcPct val="0"/>
        </a:spcAft>
        <a:buChar char="»"/>
        <a:defRPr sz="2000">
          <a:solidFill>
            <a:schemeClr val="tx1"/>
          </a:solidFill>
          <a:latin typeface="+mn-lt"/>
        </a:defRPr>
      </a:lvl7pPr>
      <a:lvl8pPr marL="3244201" indent="-228775" algn="l" defTabSz="912344" rtl="0" eaLnBrk="1" fontAlgn="base" hangingPunct="1">
        <a:spcBef>
          <a:spcPct val="20000"/>
        </a:spcBef>
        <a:spcAft>
          <a:spcPct val="0"/>
        </a:spcAft>
        <a:buChar char="»"/>
        <a:defRPr sz="2000">
          <a:solidFill>
            <a:schemeClr val="tx1"/>
          </a:solidFill>
          <a:latin typeface="+mn-lt"/>
        </a:defRPr>
      </a:lvl8pPr>
      <a:lvl9pPr marL="3641112" indent="-228775" algn="l" defTabSz="912344"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793824" rtl="0" eaLnBrk="1" latinLnBrk="0" hangingPunct="1">
        <a:defRPr sz="1600" kern="1200">
          <a:solidFill>
            <a:schemeClr val="tx1"/>
          </a:solidFill>
          <a:latin typeface="+mn-lt"/>
          <a:ea typeface="+mn-ea"/>
          <a:cs typeface="+mn-cs"/>
        </a:defRPr>
      </a:lvl1pPr>
      <a:lvl2pPr marL="396912" algn="l" defTabSz="793824" rtl="0" eaLnBrk="1" latinLnBrk="0" hangingPunct="1">
        <a:defRPr sz="1600" kern="1200">
          <a:solidFill>
            <a:schemeClr val="tx1"/>
          </a:solidFill>
          <a:latin typeface="+mn-lt"/>
          <a:ea typeface="+mn-ea"/>
          <a:cs typeface="+mn-cs"/>
        </a:defRPr>
      </a:lvl2pPr>
      <a:lvl3pPr marL="793824" algn="l" defTabSz="793824" rtl="0" eaLnBrk="1" latinLnBrk="0" hangingPunct="1">
        <a:defRPr sz="1600" kern="1200">
          <a:solidFill>
            <a:schemeClr val="tx1"/>
          </a:solidFill>
          <a:latin typeface="+mn-lt"/>
          <a:ea typeface="+mn-ea"/>
          <a:cs typeface="+mn-cs"/>
        </a:defRPr>
      </a:lvl3pPr>
      <a:lvl4pPr marL="1190726" algn="l" defTabSz="793824" rtl="0" eaLnBrk="1" latinLnBrk="0" hangingPunct="1">
        <a:defRPr sz="1600" kern="1200">
          <a:solidFill>
            <a:schemeClr val="tx1"/>
          </a:solidFill>
          <a:latin typeface="+mn-lt"/>
          <a:ea typeface="+mn-ea"/>
          <a:cs typeface="+mn-cs"/>
        </a:defRPr>
      </a:lvl4pPr>
      <a:lvl5pPr marL="1587647" algn="l" defTabSz="793824" rtl="0" eaLnBrk="1" latinLnBrk="0" hangingPunct="1">
        <a:defRPr sz="1600" kern="1200">
          <a:solidFill>
            <a:schemeClr val="tx1"/>
          </a:solidFill>
          <a:latin typeface="+mn-lt"/>
          <a:ea typeface="+mn-ea"/>
          <a:cs typeface="+mn-cs"/>
        </a:defRPr>
      </a:lvl5pPr>
      <a:lvl6pPr marL="1984558" algn="l" defTabSz="793824" rtl="0" eaLnBrk="1" latinLnBrk="0" hangingPunct="1">
        <a:defRPr sz="1600" kern="1200">
          <a:solidFill>
            <a:schemeClr val="tx1"/>
          </a:solidFill>
          <a:latin typeface="+mn-lt"/>
          <a:ea typeface="+mn-ea"/>
          <a:cs typeface="+mn-cs"/>
        </a:defRPr>
      </a:lvl6pPr>
      <a:lvl7pPr marL="2381467" algn="l" defTabSz="793824" rtl="0" eaLnBrk="1" latinLnBrk="0" hangingPunct="1">
        <a:defRPr sz="1600" kern="1200">
          <a:solidFill>
            <a:schemeClr val="tx1"/>
          </a:solidFill>
          <a:latin typeface="+mn-lt"/>
          <a:ea typeface="+mn-ea"/>
          <a:cs typeface="+mn-cs"/>
        </a:defRPr>
      </a:lvl7pPr>
      <a:lvl8pPr marL="2778387" algn="l" defTabSz="793824" rtl="0" eaLnBrk="1" latinLnBrk="0" hangingPunct="1">
        <a:defRPr sz="1600" kern="1200">
          <a:solidFill>
            <a:schemeClr val="tx1"/>
          </a:solidFill>
          <a:latin typeface="+mn-lt"/>
          <a:ea typeface="+mn-ea"/>
          <a:cs typeface="+mn-cs"/>
        </a:defRPr>
      </a:lvl8pPr>
      <a:lvl9pPr marL="3175293" algn="l" defTabSz="793824"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C:\Users\Administrator\Desktop\新版中信证券视觉识别系统手册\LOGO（透明底色）\8.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3082925" y="3740150"/>
            <a:ext cx="3165475" cy="557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Lst>
  <p:txStyles>
    <p:titleStyle>
      <a:lvl1pPr algn="ctr" rtl="0" eaLnBrk="0" fontAlgn="base" hangingPunct="0">
        <a:spcBef>
          <a:spcPct val="0"/>
        </a:spcBef>
        <a:spcAft>
          <a:spcPct val="0"/>
        </a:spcAft>
        <a:defRPr sz="3500">
          <a:solidFill>
            <a:schemeClr val="tx2"/>
          </a:solidFill>
          <a:latin typeface="Microsoft YaHei" pitchFamily="34" charset="-122"/>
          <a:ea typeface="Microsoft YaHei" pitchFamily="34" charset="-122"/>
          <a:cs typeface="微软雅黑"/>
        </a:defRPr>
      </a:lvl1pPr>
      <a:lvl2pPr algn="ctr" rtl="0" eaLnBrk="0" fontAlgn="base" hangingPunct="0">
        <a:spcBef>
          <a:spcPct val="0"/>
        </a:spcBef>
        <a:spcAft>
          <a:spcPct val="0"/>
        </a:spcAft>
        <a:defRPr sz="3500">
          <a:solidFill>
            <a:schemeClr val="tx2"/>
          </a:solidFill>
          <a:latin typeface="Microsoft YaHei" pitchFamily="34" charset="-122"/>
          <a:ea typeface="Microsoft YaHei" pitchFamily="34" charset="-122"/>
          <a:cs typeface="微软雅黑"/>
        </a:defRPr>
      </a:lvl2pPr>
      <a:lvl3pPr algn="ctr" rtl="0" eaLnBrk="0" fontAlgn="base" hangingPunct="0">
        <a:spcBef>
          <a:spcPct val="0"/>
        </a:spcBef>
        <a:spcAft>
          <a:spcPct val="0"/>
        </a:spcAft>
        <a:defRPr sz="3500">
          <a:solidFill>
            <a:schemeClr val="tx2"/>
          </a:solidFill>
          <a:latin typeface="Microsoft YaHei" pitchFamily="34" charset="-122"/>
          <a:ea typeface="Microsoft YaHei" pitchFamily="34" charset="-122"/>
          <a:cs typeface="微软雅黑"/>
        </a:defRPr>
      </a:lvl3pPr>
      <a:lvl4pPr algn="ctr" rtl="0" eaLnBrk="0" fontAlgn="base" hangingPunct="0">
        <a:spcBef>
          <a:spcPct val="0"/>
        </a:spcBef>
        <a:spcAft>
          <a:spcPct val="0"/>
        </a:spcAft>
        <a:defRPr sz="3500">
          <a:solidFill>
            <a:schemeClr val="tx2"/>
          </a:solidFill>
          <a:latin typeface="Microsoft YaHei" pitchFamily="34" charset="-122"/>
          <a:ea typeface="Microsoft YaHei" pitchFamily="34" charset="-122"/>
          <a:cs typeface="微软雅黑"/>
        </a:defRPr>
      </a:lvl4pPr>
      <a:lvl5pPr algn="ctr" rtl="0" eaLnBrk="0" fontAlgn="base" hangingPunct="0">
        <a:spcBef>
          <a:spcPct val="0"/>
        </a:spcBef>
        <a:spcAft>
          <a:spcPct val="0"/>
        </a:spcAft>
        <a:defRPr sz="3500">
          <a:solidFill>
            <a:schemeClr val="tx2"/>
          </a:solidFill>
          <a:latin typeface="Microsoft YaHei" pitchFamily="34" charset="-122"/>
          <a:ea typeface="Microsoft YaHei" pitchFamily="34" charset="-122"/>
          <a:cs typeface="微软雅黑"/>
        </a:defRPr>
      </a:lvl5pPr>
      <a:lvl6pPr marL="396870" algn="ctr" rtl="0" fontAlgn="base">
        <a:spcBef>
          <a:spcPct val="0"/>
        </a:spcBef>
        <a:spcAft>
          <a:spcPct val="0"/>
        </a:spcAft>
        <a:defRPr sz="3500">
          <a:solidFill>
            <a:schemeClr val="tx2"/>
          </a:solidFill>
          <a:latin typeface="Microsoft YaHei" pitchFamily="34" charset="-122"/>
          <a:ea typeface="Microsoft YaHei" pitchFamily="34" charset="-122"/>
        </a:defRPr>
      </a:lvl6pPr>
      <a:lvl7pPr marL="793740" algn="ctr" rtl="0" fontAlgn="base">
        <a:spcBef>
          <a:spcPct val="0"/>
        </a:spcBef>
        <a:spcAft>
          <a:spcPct val="0"/>
        </a:spcAft>
        <a:defRPr sz="3500">
          <a:solidFill>
            <a:schemeClr val="tx2"/>
          </a:solidFill>
          <a:latin typeface="Microsoft YaHei" pitchFamily="34" charset="-122"/>
          <a:ea typeface="Microsoft YaHei" pitchFamily="34" charset="-122"/>
        </a:defRPr>
      </a:lvl7pPr>
      <a:lvl8pPr marL="1190600" algn="ctr" rtl="0" fontAlgn="base">
        <a:spcBef>
          <a:spcPct val="0"/>
        </a:spcBef>
        <a:spcAft>
          <a:spcPct val="0"/>
        </a:spcAft>
        <a:defRPr sz="3500">
          <a:solidFill>
            <a:schemeClr val="tx2"/>
          </a:solidFill>
          <a:latin typeface="Microsoft YaHei" pitchFamily="34" charset="-122"/>
          <a:ea typeface="Microsoft YaHei" pitchFamily="34" charset="-122"/>
        </a:defRPr>
      </a:lvl8pPr>
      <a:lvl9pPr marL="1587479" algn="ctr" rtl="0" fontAlgn="base">
        <a:spcBef>
          <a:spcPct val="0"/>
        </a:spcBef>
        <a:spcAft>
          <a:spcPct val="0"/>
        </a:spcAft>
        <a:defRPr sz="3500">
          <a:solidFill>
            <a:schemeClr val="tx2"/>
          </a:solidFill>
          <a:latin typeface="Microsoft YaHei" pitchFamily="34" charset="-122"/>
          <a:ea typeface="Microsoft YaHei" pitchFamily="34" charset="-122"/>
        </a:defRPr>
      </a:lvl9pPr>
    </p:titleStyle>
    <p:bodyStyle>
      <a:lvl1pPr marL="293688" indent="-293688" algn="l" rtl="0" eaLnBrk="0" fontAlgn="base" hangingPunct="0">
        <a:spcBef>
          <a:spcPct val="20000"/>
        </a:spcBef>
        <a:spcAft>
          <a:spcPct val="0"/>
        </a:spcAft>
        <a:buChar char="•"/>
        <a:defRPr sz="2800">
          <a:solidFill>
            <a:schemeClr val="tx1"/>
          </a:solidFill>
          <a:latin typeface="+mn-lt"/>
          <a:ea typeface="+mn-ea"/>
          <a:cs typeface="+mn-cs"/>
        </a:defRPr>
      </a:lvl1pPr>
      <a:lvl2pPr marL="641350" indent="-242888" algn="l" rtl="0" eaLnBrk="0" fontAlgn="base" hangingPunct="0">
        <a:spcBef>
          <a:spcPct val="20000"/>
        </a:spcBef>
        <a:spcAft>
          <a:spcPct val="0"/>
        </a:spcAft>
        <a:buChar char="–"/>
        <a:defRPr sz="2400">
          <a:solidFill>
            <a:schemeClr val="tx1"/>
          </a:solidFill>
          <a:latin typeface="+mn-lt"/>
        </a:defRPr>
      </a:lvl2pPr>
      <a:lvl3pPr marL="989013" indent="-193675" algn="l" rtl="0" eaLnBrk="0" fontAlgn="base" hangingPunct="0">
        <a:spcBef>
          <a:spcPct val="20000"/>
        </a:spcBef>
        <a:spcAft>
          <a:spcPct val="0"/>
        </a:spcAft>
        <a:buChar char="•"/>
        <a:defRPr sz="2100">
          <a:solidFill>
            <a:schemeClr val="tx1"/>
          </a:solidFill>
          <a:latin typeface="+mn-lt"/>
        </a:defRPr>
      </a:lvl3pPr>
      <a:lvl4pPr marL="1385888" indent="-193675" algn="l" rtl="0" eaLnBrk="0" fontAlgn="base" hangingPunct="0">
        <a:spcBef>
          <a:spcPct val="20000"/>
        </a:spcBef>
        <a:spcAft>
          <a:spcPct val="0"/>
        </a:spcAft>
        <a:buChar char="–"/>
        <a:defRPr sz="1700">
          <a:solidFill>
            <a:schemeClr val="tx1"/>
          </a:solidFill>
          <a:latin typeface="+mn-lt"/>
        </a:defRPr>
      </a:lvl4pPr>
      <a:lvl5pPr marL="1781175" indent="-193675" algn="l" rtl="0" eaLnBrk="0" fontAlgn="base" hangingPunct="0">
        <a:spcBef>
          <a:spcPct val="20000"/>
        </a:spcBef>
        <a:spcAft>
          <a:spcPct val="0"/>
        </a:spcAft>
        <a:buChar char="»"/>
        <a:defRPr sz="1700">
          <a:solidFill>
            <a:schemeClr val="tx1"/>
          </a:solidFill>
          <a:latin typeface="+mn-lt"/>
        </a:defRPr>
      </a:lvl5pPr>
      <a:lvl6pPr marL="2182782" indent="-198435" algn="l" rtl="0" fontAlgn="base">
        <a:spcBef>
          <a:spcPct val="20000"/>
        </a:spcBef>
        <a:spcAft>
          <a:spcPct val="0"/>
        </a:spcAft>
        <a:buChar char="»"/>
        <a:defRPr sz="1700">
          <a:solidFill>
            <a:schemeClr val="tx1"/>
          </a:solidFill>
          <a:latin typeface="+mn-lt"/>
        </a:defRPr>
      </a:lvl6pPr>
      <a:lvl7pPr marL="2579648" indent="-198435" algn="l" rtl="0" fontAlgn="base">
        <a:spcBef>
          <a:spcPct val="20000"/>
        </a:spcBef>
        <a:spcAft>
          <a:spcPct val="0"/>
        </a:spcAft>
        <a:buChar char="»"/>
        <a:defRPr sz="1700">
          <a:solidFill>
            <a:schemeClr val="tx1"/>
          </a:solidFill>
          <a:latin typeface="+mn-lt"/>
        </a:defRPr>
      </a:lvl7pPr>
      <a:lvl8pPr marL="2976523" indent="-198435" algn="l" rtl="0" fontAlgn="base">
        <a:spcBef>
          <a:spcPct val="20000"/>
        </a:spcBef>
        <a:spcAft>
          <a:spcPct val="0"/>
        </a:spcAft>
        <a:buChar char="»"/>
        <a:defRPr sz="1700">
          <a:solidFill>
            <a:schemeClr val="tx1"/>
          </a:solidFill>
          <a:latin typeface="+mn-lt"/>
        </a:defRPr>
      </a:lvl8pPr>
      <a:lvl9pPr marL="3373391" indent="-198435" algn="l" rtl="0" fontAlgn="base">
        <a:spcBef>
          <a:spcPct val="20000"/>
        </a:spcBef>
        <a:spcAft>
          <a:spcPct val="0"/>
        </a:spcAft>
        <a:buChar char="»"/>
        <a:defRPr sz="1700">
          <a:solidFill>
            <a:schemeClr val="tx1"/>
          </a:solidFill>
          <a:latin typeface="+mn-lt"/>
        </a:defRPr>
      </a:lvl9pPr>
    </p:bodyStyle>
    <p:otherStyle>
      <a:defPPr>
        <a:defRPr lang="en-US"/>
      </a:defPPr>
      <a:lvl1pPr marL="0" algn="l" defTabSz="793740" rtl="0" eaLnBrk="1" latinLnBrk="0" hangingPunct="1">
        <a:defRPr sz="1600" kern="1200">
          <a:solidFill>
            <a:schemeClr val="tx1"/>
          </a:solidFill>
          <a:latin typeface="+mn-lt"/>
          <a:ea typeface="+mn-ea"/>
          <a:cs typeface="+mn-cs"/>
        </a:defRPr>
      </a:lvl1pPr>
      <a:lvl2pPr marL="396870" algn="l" defTabSz="793740" rtl="0" eaLnBrk="1" latinLnBrk="0" hangingPunct="1">
        <a:defRPr sz="1600" kern="1200">
          <a:solidFill>
            <a:schemeClr val="tx1"/>
          </a:solidFill>
          <a:latin typeface="+mn-lt"/>
          <a:ea typeface="+mn-ea"/>
          <a:cs typeface="+mn-cs"/>
        </a:defRPr>
      </a:lvl2pPr>
      <a:lvl3pPr marL="793740" algn="l" defTabSz="793740" rtl="0" eaLnBrk="1" latinLnBrk="0" hangingPunct="1">
        <a:defRPr sz="1600" kern="1200">
          <a:solidFill>
            <a:schemeClr val="tx1"/>
          </a:solidFill>
          <a:latin typeface="+mn-lt"/>
          <a:ea typeface="+mn-ea"/>
          <a:cs typeface="+mn-cs"/>
        </a:defRPr>
      </a:lvl3pPr>
      <a:lvl4pPr marL="1190600" algn="l" defTabSz="793740" rtl="0" eaLnBrk="1" latinLnBrk="0" hangingPunct="1">
        <a:defRPr sz="1600" kern="1200">
          <a:solidFill>
            <a:schemeClr val="tx1"/>
          </a:solidFill>
          <a:latin typeface="+mn-lt"/>
          <a:ea typeface="+mn-ea"/>
          <a:cs typeface="+mn-cs"/>
        </a:defRPr>
      </a:lvl4pPr>
      <a:lvl5pPr marL="1587479" algn="l" defTabSz="793740" rtl="0" eaLnBrk="1" latinLnBrk="0" hangingPunct="1">
        <a:defRPr sz="1600" kern="1200">
          <a:solidFill>
            <a:schemeClr val="tx1"/>
          </a:solidFill>
          <a:latin typeface="+mn-lt"/>
          <a:ea typeface="+mn-ea"/>
          <a:cs typeface="+mn-cs"/>
        </a:defRPr>
      </a:lvl5pPr>
      <a:lvl6pPr marL="1984348" algn="l" defTabSz="793740" rtl="0" eaLnBrk="1" latinLnBrk="0" hangingPunct="1">
        <a:defRPr sz="1600" kern="1200">
          <a:solidFill>
            <a:schemeClr val="tx1"/>
          </a:solidFill>
          <a:latin typeface="+mn-lt"/>
          <a:ea typeface="+mn-ea"/>
          <a:cs typeface="+mn-cs"/>
        </a:defRPr>
      </a:lvl6pPr>
      <a:lvl7pPr marL="2381215" algn="l" defTabSz="793740" rtl="0" eaLnBrk="1" latinLnBrk="0" hangingPunct="1">
        <a:defRPr sz="1600" kern="1200">
          <a:solidFill>
            <a:schemeClr val="tx1"/>
          </a:solidFill>
          <a:latin typeface="+mn-lt"/>
          <a:ea typeface="+mn-ea"/>
          <a:cs typeface="+mn-cs"/>
        </a:defRPr>
      </a:lvl7pPr>
      <a:lvl8pPr marL="2778093" algn="l" defTabSz="793740" rtl="0" eaLnBrk="1" latinLnBrk="0" hangingPunct="1">
        <a:defRPr sz="1600" kern="1200">
          <a:solidFill>
            <a:schemeClr val="tx1"/>
          </a:solidFill>
          <a:latin typeface="+mn-lt"/>
          <a:ea typeface="+mn-ea"/>
          <a:cs typeface="+mn-cs"/>
        </a:defRPr>
      </a:lvl8pPr>
      <a:lvl9pPr marL="3174956" algn="l" defTabSz="793740"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CContentImgage" descr="Untitled-18.jpg" hidden="1"/>
          <p:cNvPicPr>
            <a:picLocks noChangeAspect="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459288" y="5486400"/>
            <a:ext cx="4587875"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7" descr="内页"/>
          <p:cNvPicPr>
            <a:picLocks noChangeAspect="1" noChangeArrowheads="1"/>
          </p:cNvPicPr>
          <p:nvPr userDrawn="1"/>
        </p:nvPicPr>
        <p:blipFill>
          <a:blip r:embed="rId11" cstate="print">
            <a:extLst>
              <a:ext uri="{28A0092B-C50C-407E-A947-70E740481C1C}">
                <a14:useLocalDpi xmlns:a14="http://schemas.microsoft.com/office/drawing/2010/main" xmlns=""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4" descr="C:\Users\Administrator\Desktop\可编辑模版\QQ图片20160919164702.png"/>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19050" y="-1905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6" descr="C:\Users\Administrator\Desktop\可编辑模版\H%5YECWP3%BE}[ANBU)4]DA.pn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4" name="Picture 6" descr="C:\Users\Administrator\Desktop\新版中信证券视觉识别系统手册\LOGO（透明底色）\1.png"/>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Lst>
  <p:txStyles>
    <p:titleStyle>
      <a:lvl1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1pPr>
      <a:lvl2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2pPr>
      <a:lvl3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3pPr>
      <a:lvl4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4pPr>
      <a:lvl5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5pPr>
      <a:lvl6pPr marL="396786" algn="ctr" rtl="0" fontAlgn="base">
        <a:spcBef>
          <a:spcPct val="0"/>
        </a:spcBef>
        <a:spcAft>
          <a:spcPct val="0"/>
        </a:spcAft>
        <a:defRPr sz="3800">
          <a:solidFill>
            <a:schemeClr val="tx2"/>
          </a:solidFill>
          <a:latin typeface="Arial" charset="0"/>
        </a:defRPr>
      </a:lvl6pPr>
      <a:lvl7pPr marL="793572" algn="ctr" rtl="0" fontAlgn="base">
        <a:spcBef>
          <a:spcPct val="0"/>
        </a:spcBef>
        <a:spcAft>
          <a:spcPct val="0"/>
        </a:spcAft>
        <a:defRPr sz="3800">
          <a:solidFill>
            <a:schemeClr val="tx2"/>
          </a:solidFill>
          <a:latin typeface="Arial" charset="0"/>
        </a:defRPr>
      </a:lvl7pPr>
      <a:lvl8pPr marL="1190348" algn="ctr" rtl="0" fontAlgn="base">
        <a:spcBef>
          <a:spcPct val="0"/>
        </a:spcBef>
        <a:spcAft>
          <a:spcPct val="0"/>
        </a:spcAft>
        <a:defRPr sz="3800">
          <a:solidFill>
            <a:schemeClr val="tx2"/>
          </a:solidFill>
          <a:latin typeface="Arial" charset="0"/>
        </a:defRPr>
      </a:lvl8pPr>
      <a:lvl9pPr marL="1587142" algn="ctr" rtl="0" fontAlgn="base">
        <a:spcBef>
          <a:spcPct val="0"/>
        </a:spcBef>
        <a:spcAft>
          <a:spcPct val="0"/>
        </a:spcAft>
        <a:defRPr sz="3800">
          <a:solidFill>
            <a:schemeClr val="tx2"/>
          </a:solidFill>
          <a:latin typeface="Arial" charset="0"/>
        </a:defRPr>
      </a:lvl9pPr>
    </p:titleStyle>
    <p:bodyStyle>
      <a:lvl1pPr marL="292100" indent="-2921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1pPr>
      <a:lvl2pPr marL="639763" indent="-2428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2pPr>
      <a:lvl3pPr marL="987425"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3pPr>
      <a:lvl4pPr marL="1384300"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4pPr>
      <a:lvl5pPr marL="1779588"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5pPr>
      <a:lvl6pPr marL="2182319" indent="-198393" algn="l" rtl="0" fontAlgn="base">
        <a:spcBef>
          <a:spcPct val="20000"/>
        </a:spcBef>
        <a:spcAft>
          <a:spcPct val="0"/>
        </a:spcAft>
        <a:buChar char="»"/>
        <a:defRPr sz="1200">
          <a:solidFill>
            <a:schemeClr val="tx1"/>
          </a:solidFill>
          <a:latin typeface="+mn-lt"/>
          <a:ea typeface="+mn-ea"/>
        </a:defRPr>
      </a:lvl6pPr>
      <a:lvl7pPr marL="2579101" indent="-198393" algn="l" rtl="0" fontAlgn="base">
        <a:spcBef>
          <a:spcPct val="20000"/>
        </a:spcBef>
        <a:spcAft>
          <a:spcPct val="0"/>
        </a:spcAft>
        <a:buChar char="»"/>
        <a:defRPr sz="1200">
          <a:solidFill>
            <a:schemeClr val="tx1"/>
          </a:solidFill>
          <a:latin typeface="+mn-lt"/>
          <a:ea typeface="+mn-ea"/>
        </a:defRPr>
      </a:lvl7pPr>
      <a:lvl8pPr marL="2975892" indent="-198393" algn="l" rtl="0" fontAlgn="base">
        <a:spcBef>
          <a:spcPct val="20000"/>
        </a:spcBef>
        <a:spcAft>
          <a:spcPct val="0"/>
        </a:spcAft>
        <a:buChar char="»"/>
        <a:defRPr sz="1200">
          <a:solidFill>
            <a:schemeClr val="tx1"/>
          </a:solidFill>
          <a:latin typeface="+mn-lt"/>
          <a:ea typeface="+mn-ea"/>
        </a:defRPr>
      </a:lvl8pPr>
      <a:lvl9pPr marL="3372677" indent="-198393" algn="l" rtl="0" fontAlgn="base">
        <a:spcBef>
          <a:spcPct val="20000"/>
        </a:spcBef>
        <a:spcAft>
          <a:spcPct val="0"/>
        </a:spcAft>
        <a:buChar char="»"/>
        <a:defRPr sz="1200">
          <a:solidFill>
            <a:schemeClr val="tx1"/>
          </a:solidFill>
          <a:latin typeface="+mn-lt"/>
          <a:ea typeface="+mn-ea"/>
        </a:defRPr>
      </a:lvl9pPr>
    </p:bodyStyle>
    <p:otherStyle>
      <a:defPPr>
        <a:defRPr lang="en-US"/>
      </a:defPPr>
      <a:lvl1pPr marL="0" algn="l" defTabSz="793572" rtl="0" eaLnBrk="1" latinLnBrk="0" hangingPunct="1">
        <a:defRPr sz="1600" kern="1200">
          <a:solidFill>
            <a:schemeClr val="tx1"/>
          </a:solidFill>
          <a:latin typeface="+mn-lt"/>
          <a:ea typeface="+mn-ea"/>
          <a:cs typeface="+mn-cs"/>
        </a:defRPr>
      </a:lvl1pPr>
      <a:lvl2pPr marL="396786" algn="l" defTabSz="793572" rtl="0" eaLnBrk="1" latinLnBrk="0" hangingPunct="1">
        <a:defRPr sz="1600" kern="1200">
          <a:solidFill>
            <a:schemeClr val="tx1"/>
          </a:solidFill>
          <a:latin typeface="+mn-lt"/>
          <a:ea typeface="+mn-ea"/>
          <a:cs typeface="+mn-cs"/>
        </a:defRPr>
      </a:lvl2pPr>
      <a:lvl3pPr marL="793572" algn="l" defTabSz="793572" rtl="0" eaLnBrk="1" latinLnBrk="0" hangingPunct="1">
        <a:defRPr sz="1600" kern="1200">
          <a:solidFill>
            <a:schemeClr val="tx1"/>
          </a:solidFill>
          <a:latin typeface="+mn-lt"/>
          <a:ea typeface="+mn-ea"/>
          <a:cs typeface="+mn-cs"/>
        </a:defRPr>
      </a:lvl3pPr>
      <a:lvl4pPr marL="1190348" algn="l" defTabSz="793572" rtl="0" eaLnBrk="1" latinLnBrk="0" hangingPunct="1">
        <a:defRPr sz="1600" kern="1200">
          <a:solidFill>
            <a:schemeClr val="tx1"/>
          </a:solidFill>
          <a:latin typeface="+mn-lt"/>
          <a:ea typeface="+mn-ea"/>
          <a:cs typeface="+mn-cs"/>
        </a:defRPr>
      </a:lvl4pPr>
      <a:lvl5pPr marL="1587142" algn="l" defTabSz="793572" rtl="0" eaLnBrk="1" latinLnBrk="0" hangingPunct="1">
        <a:defRPr sz="1600" kern="1200">
          <a:solidFill>
            <a:schemeClr val="tx1"/>
          </a:solidFill>
          <a:latin typeface="+mn-lt"/>
          <a:ea typeface="+mn-ea"/>
          <a:cs typeface="+mn-cs"/>
        </a:defRPr>
      </a:lvl5pPr>
      <a:lvl6pPr marL="1983927" algn="l" defTabSz="793572" rtl="0" eaLnBrk="1" latinLnBrk="0" hangingPunct="1">
        <a:defRPr sz="1600" kern="1200">
          <a:solidFill>
            <a:schemeClr val="tx1"/>
          </a:solidFill>
          <a:latin typeface="+mn-lt"/>
          <a:ea typeface="+mn-ea"/>
          <a:cs typeface="+mn-cs"/>
        </a:defRPr>
      </a:lvl6pPr>
      <a:lvl7pPr marL="2380711" algn="l" defTabSz="793572" rtl="0" eaLnBrk="1" latinLnBrk="0" hangingPunct="1">
        <a:defRPr sz="1600" kern="1200">
          <a:solidFill>
            <a:schemeClr val="tx1"/>
          </a:solidFill>
          <a:latin typeface="+mn-lt"/>
          <a:ea typeface="+mn-ea"/>
          <a:cs typeface="+mn-cs"/>
        </a:defRPr>
      </a:lvl7pPr>
      <a:lvl8pPr marL="2777505" algn="l" defTabSz="793572" rtl="0" eaLnBrk="1" latinLnBrk="0" hangingPunct="1">
        <a:defRPr sz="1600" kern="1200">
          <a:solidFill>
            <a:schemeClr val="tx1"/>
          </a:solidFill>
          <a:latin typeface="+mn-lt"/>
          <a:ea typeface="+mn-ea"/>
          <a:cs typeface="+mn-cs"/>
        </a:defRPr>
      </a:lvl8pPr>
      <a:lvl9pPr marL="3174284" algn="l" defTabSz="793572"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bwMode="auto">
          <a:xfrm>
            <a:off x="835025" y="1666875"/>
            <a:ext cx="770413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79350" tIns="39677" rIns="79350" bIns="39677" numCol="1" anchor="ctr" anchorCtr="0" compatLnSpc="1">
            <a:prstTxWarp prst="textNoShape">
              <a:avLst/>
            </a:prstTxWarp>
          </a:bodyPr>
          <a:lstStyle/>
          <a:p>
            <a:pPr lvl="0"/>
            <a:r>
              <a:rPr lang="en-US" altLang="zh-CN" smtClean="0"/>
              <a:t>Click to edit Master title style</a:t>
            </a:r>
          </a:p>
        </p:txBody>
      </p:sp>
      <p:pic>
        <p:nvPicPr>
          <p:cNvPr id="3075" name="CContentImgage" descr="Untitled-18.jpg" hidden="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70400" y="5453063"/>
            <a:ext cx="4587875"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6"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7" name="Picture 5" descr="C:\Users\Administrator\Desktop\可编辑模版\H%5YECWP3%BE}[ANBU)4]DA.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82100" cy="689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8" name="Picture 6" descr="C:\Users\Administrator\Desktop\可编辑模版\H%5YECWP3%BE}[ANBU)4]DA.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9" name="Picture 6" descr="C:\Users\Administrator\Desktop\新版中信证券视觉识别系统手册\LOGO（透明底色）\1.png"/>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7" r:id="rId1"/>
  </p:sldLayoutIdLst>
  <p:txStyles>
    <p:titleStyle>
      <a:lvl1pPr algn="l" defTabSz="908050"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1pPr>
      <a:lvl2pPr algn="l" defTabSz="908050"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2pPr>
      <a:lvl3pPr algn="l" defTabSz="908050"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3pPr>
      <a:lvl4pPr algn="l" defTabSz="908050"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4pPr>
      <a:lvl5pPr algn="l" defTabSz="908050"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5pPr>
      <a:lvl6pPr marL="396744" algn="l" defTabSz="911957" rtl="0" fontAlgn="base">
        <a:spcBef>
          <a:spcPct val="0"/>
        </a:spcBef>
        <a:spcAft>
          <a:spcPct val="0"/>
        </a:spcAft>
        <a:defRPr sz="2800">
          <a:solidFill>
            <a:schemeClr val="bg1"/>
          </a:solidFill>
          <a:latin typeface="Microsoft YaHei" pitchFamily="34" charset="-122"/>
          <a:ea typeface="Microsoft YaHei" pitchFamily="34" charset="-122"/>
        </a:defRPr>
      </a:lvl6pPr>
      <a:lvl7pPr marL="793488" algn="l" defTabSz="911957" rtl="0" fontAlgn="base">
        <a:spcBef>
          <a:spcPct val="0"/>
        </a:spcBef>
        <a:spcAft>
          <a:spcPct val="0"/>
        </a:spcAft>
        <a:defRPr sz="2800">
          <a:solidFill>
            <a:schemeClr val="bg1"/>
          </a:solidFill>
          <a:latin typeface="Microsoft YaHei" pitchFamily="34" charset="-122"/>
          <a:ea typeface="Microsoft YaHei" pitchFamily="34" charset="-122"/>
        </a:defRPr>
      </a:lvl7pPr>
      <a:lvl8pPr marL="1190222" algn="l" defTabSz="911957" rtl="0" fontAlgn="base">
        <a:spcBef>
          <a:spcPct val="0"/>
        </a:spcBef>
        <a:spcAft>
          <a:spcPct val="0"/>
        </a:spcAft>
        <a:defRPr sz="2800">
          <a:solidFill>
            <a:schemeClr val="bg1"/>
          </a:solidFill>
          <a:latin typeface="Microsoft YaHei" pitchFamily="34" charset="-122"/>
          <a:ea typeface="Microsoft YaHei" pitchFamily="34" charset="-122"/>
        </a:defRPr>
      </a:lvl8pPr>
      <a:lvl9pPr marL="1586974" algn="l" defTabSz="911957" rtl="0" fontAlgn="base">
        <a:spcBef>
          <a:spcPct val="0"/>
        </a:spcBef>
        <a:spcAft>
          <a:spcPct val="0"/>
        </a:spcAft>
        <a:defRPr sz="2800">
          <a:solidFill>
            <a:schemeClr val="bg1"/>
          </a:solidFill>
          <a:latin typeface="Microsoft YaHei" pitchFamily="34" charset="-122"/>
          <a:ea typeface="Microsoft YaHei" pitchFamily="34" charset="-122"/>
        </a:defRPr>
      </a:lvl9pPr>
    </p:titleStyle>
    <p:bodyStyle>
      <a:lvl1pPr marL="336550" indent="-336550" algn="l" defTabSz="908050" rtl="0" eaLnBrk="0" fontAlgn="base" hangingPunct="0">
        <a:spcBef>
          <a:spcPct val="20000"/>
        </a:spcBef>
        <a:spcAft>
          <a:spcPct val="0"/>
        </a:spcAft>
        <a:buChar char="•"/>
        <a:defRPr sz="3200">
          <a:solidFill>
            <a:schemeClr val="tx1"/>
          </a:solidFill>
          <a:latin typeface="+mn-lt"/>
          <a:ea typeface="+mn-ea"/>
          <a:cs typeface="+mn-cs"/>
        </a:defRPr>
      </a:lvl1pPr>
      <a:lvl2pPr marL="736600" indent="-279400" algn="l" defTabSz="908050" rtl="0" eaLnBrk="0" fontAlgn="base" hangingPunct="0">
        <a:spcBef>
          <a:spcPct val="20000"/>
        </a:spcBef>
        <a:spcAft>
          <a:spcPct val="0"/>
        </a:spcAft>
        <a:buChar char="–"/>
        <a:defRPr sz="2800">
          <a:solidFill>
            <a:schemeClr val="tx1"/>
          </a:solidFill>
          <a:latin typeface="+mn-lt"/>
        </a:defRPr>
      </a:lvl2pPr>
      <a:lvl3pPr marL="1136650" indent="-222250" algn="l" defTabSz="908050" rtl="0" eaLnBrk="0" fontAlgn="base" hangingPunct="0">
        <a:spcBef>
          <a:spcPct val="20000"/>
        </a:spcBef>
        <a:spcAft>
          <a:spcPct val="0"/>
        </a:spcAft>
        <a:buChar char="•"/>
        <a:defRPr sz="2400">
          <a:solidFill>
            <a:schemeClr val="tx1"/>
          </a:solidFill>
          <a:latin typeface="+mn-lt"/>
        </a:defRPr>
      </a:lvl3pPr>
      <a:lvl4pPr marL="1593850" indent="-222250" algn="l" defTabSz="908050" rtl="0" eaLnBrk="0" fontAlgn="base" hangingPunct="0">
        <a:spcBef>
          <a:spcPct val="20000"/>
        </a:spcBef>
        <a:spcAft>
          <a:spcPct val="0"/>
        </a:spcAft>
        <a:buChar char="–"/>
        <a:defRPr sz="2000">
          <a:solidFill>
            <a:schemeClr val="tx1"/>
          </a:solidFill>
          <a:latin typeface="+mn-lt"/>
        </a:defRPr>
      </a:lvl4pPr>
      <a:lvl5pPr marL="2047875" indent="-222250" algn="l" defTabSz="908050" rtl="0" eaLnBrk="0" fontAlgn="base" hangingPunct="0">
        <a:spcBef>
          <a:spcPct val="20000"/>
        </a:spcBef>
        <a:spcAft>
          <a:spcPct val="0"/>
        </a:spcAft>
        <a:buChar char="»"/>
        <a:defRPr sz="2000">
          <a:solidFill>
            <a:schemeClr val="tx1"/>
          </a:solidFill>
          <a:latin typeface="+mn-lt"/>
        </a:defRPr>
      </a:lvl5pPr>
      <a:lvl6pPr marL="2449335" indent="-228678" algn="l" defTabSz="911957" rtl="0" fontAlgn="base">
        <a:spcBef>
          <a:spcPct val="20000"/>
        </a:spcBef>
        <a:spcAft>
          <a:spcPct val="0"/>
        </a:spcAft>
        <a:buChar char="»"/>
        <a:defRPr sz="2000">
          <a:solidFill>
            <a:schemeClr val="tx1"/>
          </a:solidFill>
          <a:latin typeface="+mn-lt"/>
        </a:defRPr>
      </a:lvl6pPr>
      <a:lvl7pPr marL="2846084" indent="-228678" algn="l" defTabSz="911957" rtl="0" fontAlgn="base">
        <a:spcBef>
          <a:spcPct val="20000"/>
        </a:spcBef>
        <a:spcAft>
          <a:spcPct val="0"/>
        </a:spcAft>
        <a:buChar char="»"/>
        <a:defRPr sz="2000">
          <a:solidFill>
            <a:schemeClr val="tx1"/>
          </a:solidFill>
          <a:latin typeface="+mn-lt"/>
        </a:defRPr>
      </a:lvl7pPr>
      <a:lvl8pPr marL="3242828" indent="-228678" algn="l" defTabSz="911957" rtl="0" fontAlgn="base">
        <a:spcBef>
          <a:spcPct val="20000"/>
        </a:spcBef>
        <a:spcAft>
          <a:spcPct val="0"/>
        </a:spcAft>
        <a:buChar char="»"/>
        <a:defRPr sz="2000">
          <a:solidFill>
            <a:schemeClr val="tx1"/>
          </a:solidFill>
          <a:latin typeface="+mn-lt"/>
        </a:defRPr>
      </a:lvl8pPr>
      <a:lvl9pPr marL="3639569" indent="-228678" algn="l" defTabSz="911957" rtl="0" fontAlgn="base">
        <a:spcBef>
          <a:spcPct val="20000"/>
        </a:spcBef>
        <a:spcAft>
          <a:spcPct val="0"/>
        </a:spcAft>
        <a:buChar char="»"/>
        <a:defRPr sz="2000">
          <a:solidFill>
            <a:schemeClr val="tx1"/>
          </a:solidFill>
          <a:latin typeface="+mn-lt"/>
        </a:defRPr>
      </a:lvl9pPr>
    </p:bodyStyle>
    <p:otherStyle>
      <a:defPPr>
        <a:defRPr lang="en-US"/>
      </a:defPPr>
      <a:lvl1pPr marL="0" algn="l" defTabSz="793488" rtl="0" eaLnBrk="1" latinLnBrk="0" hangingPunct="1">
        <a:defRPr sz="1600" kern="1200">
          <a:solidFill>
            <a:schemeClr val="tx1"/>
          </a:solidFill>
          <a:latin typeface="+mn-lt"/>
          <a:ea typeface="+mn-ea"/>
          <a:cs typeface="+mn-cs"/>
        </a:defRPr>
      </a:lvl1pPr>
      <a:lvl2pPr marL="396744" algn="l" defTabSz="793488" rtl="0" eaLnBrk="1" latinLnBrk="0" hangingPunct="1">
        <a:defRPr sz="1600" kern="1200">
          <a:solidFill>
            <a:schemeClr val="tx1"/>
          </a:solidFill>
          <a:latin typeface="+mn-lt"/>
          <a:ea typeface="+mn-ea"/>
          <a:cs typeface="+mn-cs"/>
        </a:defRPr>
      </a:lvl2pPr>
      <a:lvl3pPr marL="793488" algn="l" defTabSz="793488" rtl="0" eaLnBrk="1" latinLnBrk="0" hangingPunct="1">
        <a:defRPr sz="1600" kern="1200">
          <a:solidFill>
            <a:schemeClr val="tx1"/>
          </a:solidFill>
          <a:latin typeface="+mn-lt"/>
          <a:ea typeface="+mn-ea"/>
          <a:cs typeface="+mn-cs"/>
        </a:defRPr>
      </a:lvl3pPr>
      <a:lvl4pPr marL="1190222" algn="l" defTabSz="793488" rtl="0" eaLnBrk="1" latinLnBrk="0" hangingPunct="1">
        <a:defRPr sz="1600" kern="1200">
          <a:solidFill>
            <a:schemeClr val="tx1"/>
          </a:solidFill>
          <a:latin typeface="+mn-lt"/>
          <a:ea typeface="+mn-ea"/>
          <a:cs typeface="+mn-cs"/>
        </a:defRPr>
      </a:lvl4pPr>
      <a:lvl5pPr marL="1586974" algn="l" defTabSz="793488" rtl="0" eaLnBrk="1" latinLnBrk="0" hangingPunct="1">
        <a:defRPr sz="1600" kern="1200">
          <a:solidFill>
            <a:schemeClr val="tx1"/>
          </a:solidFill>
          <a:latin typeface="+mn-lt"/>
          <a:ea typeface="+mn-ea"/>
          <a:cs typeface="+mn-cs"/>
        </a:defRPr>
      </a:lvl5pPr>
      <a:lvl6pPr marL="1983717" algn="l" defTabSz="793488" rtl="0" eaLnBrk="1" latinLnBrk="0" hangingPunct="1">
        <a:defRPr sz="1600" kern="1200">
          <a:solidFill>
            <a:schemeClr val="tx1"/>
          </a:solidFill>
          <a:latin typeface="+mn-lt"/>
          <a:ea typeface="+mn-ea"/>
          <a:cs typeface="+mn-cs"/>
        </a:defRPr>
      </a:lvl6pPr>
      <a:lvl7pPr marL="2380458" algn="l" defTabSz="793488" rtl="0" eaLnBrk="1" latinLnBrk="0" hangingPunct="1">
        <a:defRPr sz="1600" kern="1200">
          <a:solidFill>
            <a:schemeClr val="tx1"/>
          </a:solidFill>
          <a:latin typeface="+mn-lt"/>
          <a:ea typeface="+mn-ea"/>
          <a:cs typeface="+mn-cs"/>
        </a:defRPr>
      </a:lvl7pPr>
      <a:lvl8pPr marL="2777210" algn="l" defTabSz="793488" rtl="0" eaLnBrk="1" latinLnBrk="0" hangingPunct="1">
        <a:defRPr sz="1600" kern="1200">
          <a:solidFill>
            <a:schemeClr val="tx1"/>
          </a:solidFill>
          <a:latin typeface="+mn-lt"/>
          <a:ea typeface="+mn-ea"/>
          <a:cs typeface="+mn-cs"/>
        </a:defRPr>
      </a:lvl8pPr>
      <a:lvl9pPr marL="3173948" algn="l" defTabSz="793488"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bwMode="auto">
          <a:xfrm>
            <a:off x="500063" y="2249488"/>
            <a:ext cx="8229600" cy="110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79342" tIns="39673" rIns="79342" bIns="39673" numCol="1" anchor="ctr" anchorCtr="0" compatLnSpc="1">
            <a:prstTxWarp prst="textNoShape">
              <a:avLst/>
            </a:prstTxWarp>
          </a:bodyPr>
          <a:lstStyle/>
          <a:p>
            <a:pPr lvl="0"/>
            <a:endParaRPr lang="en-US" altLang="zh-CN" smtClean="0"/>
          </a:p>
        </p:txBody>
      </p:sp>
      <p:pic>
        <p:nvPicPr>
          <p:cNvPr id="4099" name="Picture 5" descr="CITICS PPt12.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0" name="Picture 3" descr="untitled.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30538" y="4198938"/>
            <a:ext cx="33655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6" descr="C:\Users\Administrator\Desktop\新版中信证券视觉识别系统手册\LOGO（透明底色）\8.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3082925" y="3740150"/>
            <a:ext cx="3165475" cy="557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ctr" defTabSz="908050" rtl="0" eaLnBrk="0" fontAlgn="base" hangingPunct="0">
        <a:spcBef>
          <a:spcPct val="0"/>
        </a:spcBef>
        <a:spcAft>
          <a:spcPct val="0"/>
        </a:spcAft>
        <a:defRPr sz="3100">
          <a:solidFill>
            <a:schemeClr val="bg1"/>
          </a:solidFill>
          <a:latin typeface="Microsoft YaHei" pitchFamily="34" charset="-122"/>
          <a:ea typeface="Microsoft YaHei" pitchFamily="34" charset="-122"/>
          <a:cs typeface="微软雅黑"/>
        </a:defRPr>
      </a:lvl1pPr>
      <a:lvl2pPr algn="ctr" defTabSz="908050" rtl="0" eaLnBrk="0" fontAlgn="base" hangingPunct="0">
        <a:spcBef>
          <a:spcPct val="0"/>
        </a:spcBef>
        <a:spcAft>
          <a:spcPct val="0"/>
        </a:spcAft>
        <a:defRPr sz="3100">
          <a:solidFill>
            <a:schemeClr val="bg1"/>
          </a:solidFill>
          <a:latin typeface="Microsoft YaHei" pitchFamily="34" charset="-122"/>
          <a:ea typeface="Microsoft YaHei" pitchFamily="34" charset="-122"/>
          <a:cs typeface="微软雅黑"/>
        </a:defRPr>
      </a:lvl2pPr>
      <a:lvl3pPr algn="ctr" defTabSz="908050" rtl="0" eaLnBrk="0" fontAlgn="base" hangingPunct="0">
        <a:spcBef>
          <a:spcPct val="0"/>
        </a:spcBef>
        <a:spcAft>
          <a:spcPct val="0"/>
        </a:spcAft>
        <a:defRPr sz="3100">
          <a:solidFill>
            <a:schemeClr val="bg1"/>
          </a:solidFill>
          <a:latin typeface="Microsoft YaHei" pitchFamily="34" charset="-122"/>
          <a:ea typeface="Microsoft YaHei" pitchFamily="34" charset="-122"/>
          <a:cs typeface="微软雅黑"/>
        </a:defRPr>
      </a:lvl3pPr>
      <a:lvl4pPr algn="ctr" defTabSz="908050" rtl="0" eaLnBrk="0" fontAlgn="base" hangingPunct="0">
        <a:spcBef>
          <a:spcPct val="0"/>
        </a:spcBef>
        <a:spcAft>
          <a:spcPct val="0"/>
        </a:spcAft>
        <a:defRPr sz="3100">
          <a:solidFill>
            <a:schemeClr val="bg1"/>
          </a:solidFill>
          <a:latin typeface="Microsoft YaHei" pitchFamily="34" charset="-122"/>
          <a:ea typeface="Microsoft YaHei" pitchFamily="34" charset="-122"/>
          <a:cs typeface="微软雅黑"/>
        </a:defRPr>
      </a:lvl4pPr>
      <a:lvl5pPr algn="ctr" defTabSz="908050" rtl="0" eaLnBrk="0" fontAlgn="base" hangingPunct="0">
        <a:spcBef>
          <a:spcPct val="0"/>
        </a:spcBef>
        <a:spcAft>
          <a:spcPct val="0"/>
        </a:spcAft>
        <a:defRPr sz="3100">
          <a:solidFill>
            <a:schemeClr val="bg1"/>
          </a:solidFill>
          <a:latin typeface="Microsoft YaHei" pitchFamily="34" charset="-122"/>
          <a:ea typeface="Microsoft YaHei" pitchFamily="34" charset="-122"/>
          <a:cs typeface="微软雅黑"/>
        </a:defRPr>
      </a:lvl5pPr>
      <a:lvl6pPr marL="396702" algn="ctr" defTabSz="911860" rtl="0" fontAlgn="base">
        <a:spcBef>
          <a:spcPct val="0"/>
        </a:spcBef>
        <a:spcAft>
          <a:spcPct val="0"/>
        </a:spcAft>
        <a:defRPr sz="3100">
          <a:solidFill>
            <a:schemeClr val="bg1"/>
          </a:solidFill>
          <a:latin typeface="Microsoft YaHei" pitchFamily="34" charset="-122"/>
          <a:ea typeface="Microsoft YaHei" pitchFamily="34" charset="-122"/>
        </a:defRPr>
      </a:lvl6pPr>
      <a:lvl7pPr marL="793404" algn="ctr" defTabSz="911860" rtl="0" fontAlgn="base">
        <a:spcBef>
          <a:spcPct val="0"/>
        </a:spcBef>
        <a:spcAft>
          <a:spcPct val="0"/>
        </a:spcAft>
        <a:defRPr sz="3100">
          <a:solidFill>
            <a:schemeClr val="bg1"/>
          </a:solidFill>
          <a:latin typeface="Microsoft YaHei" pitchFamily="34" charset="-122"/>
          <a:ea typeface="Microsoft YaHei" pitchFamily="34" charset="-122"/>
        </a:defRPr>
      </a:lvl7pPr>
      <a:lvl8pPr marL="1190096" algn="ctr" defTabSz="911860" rtl="0" fontAlgn="base">
        <a:spcBef>
          <a:spcPct val="0"/>
        </a:spcBef>
        <a:spcAft>
          <a:spcPct val="0"/>
        </a:spcAft>
        <a:defRPr sz="3100">
          <a:solidFill>
            <a:schemeClr val="bg1"/>
          </a:solidFill>
          <a:latin typeface="Microsoft YaHei" pitchFamily="34" charset="-122"/>
          <a:ea typeface="Microsoft YaHei" pitchFamily="34" charset="-122"/>
        </a:defRPr>
      </a:lvl8pPr>
      <a:lvl9pPr marL="1586806" algn="ctr" defTabSz="911860" rtl="0" fontAlgn="base">
        <a:spcBef>
          <a:spcPct val="0"/>
        </a:spcBef>
        <a:spcAft>
          <a:spcPct val="0"/>
        </a:spcAft>
        <a:defRPr sz="3100">
          <a:solidFill>
            <a:schemeClr val="bg1"/>
          </a:solidFill>
          <a:latin typeface="Microsoft YaHei" pitchFamily="34" charset="-122"/>
          <a:ea typeface="Microsoft YaHei" pitchFamily="34" charset="-122"/>
        </a:defRPr>
      </a:lvl9pPr>
    </p:titleStyle>
    <p:bodyStyle>
      <a:lvl1pPr marL="336550" indent="-336550" algn="l" defTabSz="908050" rtl="0" eaLnBrk="0" fontAlgn="base" hangingPunct="0">
        <a:spcBef>
          <a:spcPct val="20000"/>
        </a:spcBef>
        <a:spcAft>
          <a:spcPct val="0"/>
        </a:spcAft>
        <a:buChar char="•"/>
        <a:defRPr sz="3200">
          <a:solidFill>
            <a:schemeClr val="tx1"/>
          </a:solidFill>
          <a:latin typeface="+mn-lt"/>
          <a:ea typeface="+mn-ea"/>
          <a:cs typeface="+mn-cs"/>
        </a:defRPr>
      </a:lvl1pPr>
      <a:lvl2pPr marL="736600" indent="-279400" algn="l" defTabSz="908050" rtl="0" eaLnBrk="0" fontAlgn="base" hangingPunct="0">
        <a:spcBef>
          <a:spcPct val="20000"/>
        </a:spcBef>
        <a:spcAft>
          <a:spcPct val="0"/>
        </a:spcAft>
        <a:buChar char="–"/>
        <a:defRPr sz="2800">
          <a:solidFill>
            <a:schemeClr val="tx1"/>
          </a:solidFill>
          <a:latin typeface="+mn-lt"/>
        </a:defRPr>
      </a:lvl2pPr>
      <a:lvl3pPr marL="1136650" indent="-222250" algn="l" defTabSz="908050" rtl="0" eaLnBrk="0" fontAlgn="base" hangingPunct="0">
        <a:spcBef>
          <a:spcPct val="20000"/>
        </a:spcBef>
        <a:spcAft>
          <a:spcPct val="0"/>
        </a:spcAft>
        <a:buChar char="•"/>
        <a:defRPr sz="2400">
          <a:solidFill>
            <a:schemeClr val="tx1"/>
          </a:solidFill>
          <a:latin typeface="+mn-lt"/>
        </a:defRPr>
      </a:lvl3pPr>
      <a:lvl4pPr marL="1593850" indent="-222250" algn="l" defTabSz="908050" rtl="0" eaLnBrk="0" fontAlgn="base" hangingPunct="0">
        <a:spcBef>
          <a:spcPct val="20000"/>
        </a:spcBef>
        <a:spcAft>
          <a:spcPct val="0"/>
        </a:spcAft>
        <a:buChar char="–"/>
        <a:defRPr sz="2000">
          <a:solidFill>
            <a:schemeClr val="tx1"/>
          </a:solidFill>
          <a:latin typeface="+mn-lt"/>
        </a:defRPr>
      </a:lvl4pPr>
      <a:lvl5pPr marL="2047875" indent="-222250" algn="l" defTabSz="908050" rtl="0" eaLnBrk="0" fontAlgn="base" hangingPunct="0">
        <a:spcBef>
          <a:spcPct val="20000"/>
        </a:spcBef>
        <a:spcAft>
          <a:spcPct val="0"/>
        </a:spcAft>
        <a:buChar char="»"/>
        <a:defRPr sz="2000">
          <a:solidFill>
            <a:schemeClr val="tx1"/>
          </a:solidFill>
          <a:latin typeface="+mn-lt"/>
        </a:defRPr>
      </a:lvl5pPr>
      <a:lvl6pPr marL="2449075" indent="-228654" algn="l" defTabSz="911860" rtl="0" fontAlgn="base">
        <a:spcBef>
          <a:spcPct val="20000"/>
        </a:spcBef>
        <a:spcAft>
          <a:spcPct val="0"/>
        </a:spcAft>
        <a:buChar char="»"/>
        <a:defRPr sz="2000">
          <a:solidFill>
            <a:schemeClr val="tx1"/>
          </a:solidFill>
          <a:latin typeface="+mn-lt"/>
        </a:defRPr>
      </a:lvl6pPr>
      <a:lvl7pPr marL="2845783" indent="-228654" algn="l" defTabSz="911860" rtl="0" fontAlgn="base">
        <a:spcBef>
          <a:spcPct val="20000"/>
        </a:spcBef>
        <a:spcAft>
          <a:spcPct val="0"/>
        </a:spcAft>
        <a:buChar char="»"/>
        <a:defRPr sz="2000">
          <a:solidFill>
            <a:schemeClr val="tx1"/>
          </a:solidFill>
          <a:latin typeface="+mn-lt"/>
        </a:defRPr>
      </a:lvl7pPr>
      <a:lvl8pPr marL="3242484" indent="-228654" algn="l" defTabSz="911860" rtl="0" fontAlgn="base">
        <a:spcBef>
          <a:spcPct val="20000"/>
        </a:spcBef>
        <a:spcAft>
          <a:spcPct val="0"/>
        </a:spcAft>
        <a:buChar char="»"/>
        <a:defRPr sz="2000">
          <a:solidFill>
            <a:schemeClr val="tx1"/>
          </a:solidFill>
          <a:latin typeface="+mn-lt"/>
        </a:defRPr>
      </a:lvl8pPr>
      <a:lvl9pPr marL="3639183" indent="-228654" algn="l" defTabSz="911860" rtl="0" fontAlgn="base">
        <a:spcBef>
          <a:spcPct val="20000"/>
        </a:spcBef>
        <a:spcAft>
          <a:spcPct val="0"/>
        </a:spcAft>
        <a:buChar char="»"/>
        <a:defRPr sz="2000">
          <a:solidFill>
            <a:schemeClr val="tx1"/>
          </a:solidFill>
          <a:latin typeface="+mn-lt"/>
        </a:defRPr>
      </a:lvl9pPr>
    </p:bodyStyle>
    <p:otherStyle>
      <a:defPPr>
        <a:defRPr lang="en-US"/>
      </a:defPPr>
      <a:lvl1pPr marL="0" algn="l" defTabSz="793404" rtl="0" eaLnBrk="1" latinLnBrk="0" hangingPunct="1">
        <a:defRPr sz="1600" kern="1200">
          <a:solidFill>
            <a:schemeClr val="tx1"/>
          </a:solidFill>
          <a:latin typeface="+mn-lt"/>
          <a:ea typeface="+mn-ea"/>
          <a:cs typeface="+mn-cs"/>
        </a:defRPr>
      </a:lvl1pPr>
      <a:lvl2pPr marL="396702" algn="l" defTabSz="793404" rtl="0" eaLnBrk="1" latinLnBrk="0" hangingPunct="1">
        <a:defRPr sz="1600" kern="1200">
          <a:solidFill>
            <a:schemeClr val="tx1"/>
          </a:solidFill>
          <a:latin typeface="+mn-lt"/>
          <a:ea typeface="+mn-ea"/>
          <a:cs typeface="+mn-cs"/>
        </a:defRPr>
      </a:lvl2pPr>
      <a:lvl3pPr marL="793404" algn="l" defTabSz="793404" rtl="0" eaLnBrk="1" latinLnBrk="0" hangingPunct="1">
        <a:defRPr sz="1600" kern="1200">
          <a:solidFill>
            <a:schemeClr val="tx1"/>
          </a:solidFill>
          <a:latin typeface="+mn-lt"/>
          <a:ea typeface="+mn-ea"/>
          <a:cs typeface="+mn-cs"/>
        </a:defRPr>
      </a:lvl3pPr>
      <a:lvl4pPr marL="1190096" algn="l" defTabSz="793404" rtl="0" eaLnBrk="1" latinLnBrk="0" hangingPunct="1">
        <a:defRPr sz="1600" kern="1200">
          <a:solidFill>
            <a:schemeClr val="tx1"/>
          </a:solidFill>
          <a:latin typeface="+mn-lt"/>
          <a:ea typeface="+mn-ea"/>
          <a:cs typeface="+mn-cs"/>
        </a:defRPr>
      </a:lvl4pPr>
      <a:lvl5pPr marL="1586806" algn="l" defTabSz="793404" rtl="0" eaLnBrk="1" latinLnBrk="0" hangingPunct="1">
        <a:defRPr sz="1600" kern="1200">
          <a:solidFill>
            <a:schemeClr val="tx1"/>
          </a:solidFill>
          <a:latin typeface="+mn-lt"/>
          <a:ea typeface="+mn-ea"/>
          <a:cs typeface="+mn-cs"/>
        </a:defRPr>
      </a:lvl5pPr>
      <a:lvl6pPr marL="1983507" algn="l" defTabSz="793404" rtl="0" eaLnBrk="1" latinLnBrk="0" hangingPunct="1">
        <a:defRPr sz="1600" kern="1200">
          <a:solidFill>
            <a:schemeClr val="tx1"/>
          </a:solidFill>
          <a:latin typeface="+mn-lt"/>
          <a:ea typeface="+mn-ea"/>
          <a:cs typeface="+mn-cs"/>
        </a:defRPr>
      </a:lvl6pPr>
      <a:lvl7pPr marL="2380206" algn="l" defTabSz="793404" rtl="0" eaLnBrk="1" latinLnBrk="0" hangingPunct="1">
        <a:defRPr sz="1600" kern="1200">
          <a:solidFill>
            <a:schemeClr val="tx1"/>
          </a:solidFill>
          <a:latin typeface="+mn-lt"/>
          <a:ea typeface="+mn-ea"/>
          <a:cs typeface="+mn-cs"/>
        </a:defRPr>
      </a:lvl7pPr>
      <a:lvl8pPr marL="2776916" algn="l" defTabSz="793404" rtl="0" eaLnBrk="1" latinLnBrk="0" hangingPunct="1">
        <a:defRPr sz="1600" kern="1200">
          <a:solidFill>
            <a:schemeClr val="tx1"/>
          </a:solidFill>
          <a:latin typeface="+mn-lt"/>
          <a:ea typeface="+mn-ea"/>
          <a:cs typeface="+mn-cs"/>
        </a:defRPr>
      </a:lvl8pPr>
      <a:lvl9pPr marL="3173612" algn="l" defTabSz="793404"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7" descr="内页"/>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3" name="Picture 6" descr="C:\Users\Administrator\Desktop\可编辑模版\H%5YECWP3%BE}[ANBU)4]DA.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4" name="Picture 6" descr="C:\Users\Administrator\Desktop\新版中信证券视觉识别系统手册\LOGO（透明底色）\1.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8" r:id="rId1"/>
  </p:sldLayoutIdLst>
  <p:txStyles>
    <p:titleStyle>
      <a:lvl1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1pPr>
      <a:lvl2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2pPr>
      <a:lvl3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3pPr>
      <a:lvl4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4pPr>
      <a:lvl5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5pPr>
      <a:lvl6pPr marL="396660" algn="ctr" rtl="0" fontAlgn="base">
        <a:spcBef>
          <a:spcPct val="0"/>
        </a:spcBef>
        <a:spcAft>
          <a:spcPct val="0"/>
        </a:spcAft>
        <a:defRPr sz="3800">
          <a:solidFill>
            <a:schemeClr val="tx2"/>
          </a:solidFill>
          <a:latin typeface="Arial" charset="0"/>
        </a:defRPr>
      </a:lvl6pPr>
      <a:lvl7pPr marL="793320" algn="ctr" rtl="0" fontAlgn="base">
        <a:spcBef>
          <a:spcPct val="0"/>
        </a:spcBef>
        <a:spcAft>
          <a:spcPct val="0"/>
        </a:spcAft>
        <a:defRPr sz="3800">
          <a:solidFill>
            <a:schemeClr val="tx2"/>
          </a:solidFill>
          <a:latin typeface="Arial" charset="0"/>
        </a:defRPr>
      </a:lvl7pPr>
      <a:lvl8pPr marL="1189970" algn="ctr" rtl="0" fontAlgn="base">
        <a:spcBef>
          <a:spcPct val="0"/>
        </a:spcBef>
        <a:spcAft>
          <a:spcPct val="0"/>
        </a:spcAft>
        <a:defRPr sz="3800">
          <a:solidFill>
            <a:schemeClr val="tx2"/>
          </a:solidFill>
          <a:latin typeface="Arial" charset="0"/>
        </a:defRPr>
      </a:lvl8pPr>
      <a:lvl9pPr marL="1586638" algn="ctr" rtl="0" fontAlgn="base">
        <a:spcBef>
          <a:spcPct val="0"/>
        </a:spcBef>
        <a:spcAft>
          <a:spcPct val="0"/>
        </a:spcAft>
        <a:defRPr sz="3800">
          <a:solidFill>
            <a:schemeClr val="tx2"/>
          </a:solidFill>
          <a:latin typeface="Arial" charset="0"/>
        </a:defRPr>
      </a:lvl9pPr>
    </p:titleStyle>
    <p:bodyStyle>
      <a:lvl1pPr marL="292100" indent="-292100" algn="l" rtl="0" eaLnBrk="0" fontAlgn="base" hangingPunct="0">
        <a:spcBef>
          <a:spcPct val="20000"/>
        </a:spcBef>
        <a:spcAft>
          <a:spcPct val="0"/>
        </a:spcAft>
        <a:buChar char="•"/>
        <a:defRPr sz="2800">
          <a:solidFill>
            <a:schemeClr val="tx1"/>
          </a:solidFill>
          <a:latin typeface="Microsoft YaHei" pitchFamily="34" charset="-122"/>
          <a:ea typeface="Microsoft YaHei" pitchFamily="34" charset="-122"/>
          <a:cs typeface="微软雅黑"/>
        </a:defRPr>
      </a:lvl1pPr>
      <a:lvl2pPr marL="639763" indent="-241300" algn="l" rtl="0" eaLnBrk="0" fontAlgn="base" hangingPunct="0">
        <a:spcBef>
          <a:spcPct val="20000"/>
        </a:spcBef>
        <a:spcAft>
          <a:spcPct val="0"/>
        </a:spcAft>
        <a:buChar char="–"/>
        <a:defRPr sz="2400">
          <a:solidFill>
            <a:schemeClr val="tx1"/>
          </a:solidFill>
          <a:latin typeface="Microsoft YaHei" pitchFamily="34" charset="-122"/>
          <a:ea typeface="Microsoft YaHei" pitchFamily="34" charset="-122"/>
          <a:cs typeface="微软雅黑"/>
        </a:defRPr>
      </a:lvl2pPr>
      <a:lvl3pPr marL="987425" indent="-192088" algn="l" rtl="0" eaLnBrk="0" fontAlgn="base" hangingPunct="0">
        <a:spcBef>
          <a:spcPct val="20000"/>
        </a:spcBef>
        <a:spcAft>
          <a:spcPct val="0"/>
        </a:spcAft>
        <a:buChar char="•"/>
        <a:defRPr sz="2100">
          <a:solidFill>
            <a:schemeClr val="tx1"/>
          </a:solidFill>
          <a:latin typeface="Microsoft YaHei" pitchFamily="34" charset="-122"/>
          <a:ea typeface="Microsoft YaHei" pitchFamily="34" charset="-122"/>
          <a:cs typeface="微软雅黑"/>
        </a:defRPr>
      </a:lvl3pPr>
      <a:lvl4pPr marL="1384300" indent="-192088" algn="l" rtl="0" eaLnBrk="0" fontAlgn="base" hangingPunct="0">
        <a:spcBef>
          <a:spcPct val="20000"/>
        </a:spcBef>
        <a:spcAft>
          <a:spcPct val="0"/>
        </a:spcAft>
        <a:buChar char="–"/>
        <a:defRPr sz="1700">
          <a:solidFill>
            <a:schemeClr val="tx1"/>
          </a:solidFill>
          <a:latin typeface="Microsoft YaHei" pitchFamily="34" charset="-122"/>
          <a:ea typeface="Microsoft YaHei" pitchFamily="34" charset="-122"/>
          <a:cs typeface="微软雅黑"/>
        </a:defRPr>
      </a:lvl4pPr>
      <a:lvl5pPr marL="1779588" indent="-192088" algn="l" rtl="0" eaLnBrk="0" fontAlgn="base" hangingPunct="0">
        <a:spcBef>
          <a:spcPct val="20000"/>
        </a:spcBef>
        <a:spcAft>
          <a:spcPct val="0"/>
        </a:spcAft>
        <a:buChar char="»"/>
        <a:defRPr sz="1700">
          <a:solidFill>
            <a:schemeClr val="tx1"/>
          </a:solidFill>
          <a:latin typeface="Microsoft YaHei" pitchFamily="34" charset="-122"/>
          <a:ea typeface="Microsoft YaHei" pitchFamily="34" charset="-122"/>
          <a:cs typeface="微软雅黑"/>
        </a:defRPr>
      </a:lvl5pPr>
      <a:lvl6pPr marL="2181626" indent="-198330" algn="l" rtl="0" fontAlgn="base">
        <a:spcBef>
          <a:spcPct val="20000"/>
        </a:spcBef>
        <a:spcAft>
          <a:spcPct val="0"/>
        </a:spcAft>
        <a:buChar char="»"/>
        <a:defRPr sz="1700">
          <a:solidFill>
            <a:schemeClr val="tx1"/>
          </a:solidFill>
          <a:latin typeface="+mn-lt"/>
        </a:defRPr>
      </a:lvl6pPr>
      <a:lvl7pPr marL="2578281" indent="-198330" algn="l" rtl="0" fontAlgn="base">
        <a:spcBef>
          <a:spcPct val="20000"/>
        </a:spcBef>
        <a:spcAft>
          <a:spcPct val="0"/>
        </a:spcAft>
        <a:buChar char="»"/>
        <a:defRPr sz="1700">
          <a:solidFill>
            <a:schemeClr val="tx1"/>
          </a:solidFill>
          <a:latin typeface="+mn-lt"/>
        </a:defRPr>
      </a:lvl7pPr>
      <a:lvl8pPr marL="2974947" indent="-198330" algn="l" rtl="0" fontAlgn="base">
        <a:spcBef>
          <a:spcPct val="20000"/>
        </a:spcBef>
        <a:spcAft>
          <a:spcPct val="0"/>
        </a:spcAft>
        <a:buChar char="»"/>
        <a:defRPr sz="1700">
          <a:solidFill>
            <a:schemeClr val="tx1"/>
          </a:solidFill>
          <a:latin typeface="+mn-lt"/>
        </a:defRPr>
      </a:lvl8pPr>
      <a:lvl9pPr marL="3371606" indent="-198330" algn="l" rtl="0" fontAlgn="base">
        <a:spcBef>
          <a:spcPct val="20000"/>
        </a:spcBef>
        <a:spcAft>
          <a:spcPct val="0"/>
        </a:spcAft>
        <a:buChar char="»"/>
        <a:defRPr sz="1700">
          <a:solidFill>
            <a:schemeClr val="tx1"/>
          </a:solidFill>
          <a:latin typeface="+mn-lt"/>
        </a:defRPr>
      </a:lvl9pPr>
    </p:bodyStyle>
    <p:otherStyle>
      <a:defPPr>
        <a:defRPr lang="en-US"/>
      </a:defPPr>
      <a:lvl1pPr marL="0" algn="l" defTabSz="793320" rtl="0" eaLnBrk="1" latinLnBrk="0" hangingPunct="1">
        <a:defRPr sz="1600" kern="1200">
          <a:solidFill>
            <a:schemeClr val="tx1"/>
          </a:solidFill>
          <a:latin typeface="+mn-lt"/>
          <a:ea typeface="+mn-ea"/>
          <a:cs typeface="+mn-cs"/>
        </a:defRPr>
      </a:lvl1pPr>
      <a:lvl2pPr marL="396660" algn="l" defTabSz="793320" rtl="0" eaLnBrk="1" latinLnBrk="0" hangingPunct="1">
        <a:defRPr sz="1600" kern="1200">
          <a:solidFill>
            <a:schemeClr val="tx1"/>
          </a:solidFill>
          <a:latin typeface="+mn-lt"/>
          <a:ea typeface="+mn-ea"/>
          <a:cs typeface="+mn-cs"/>
        </a:defRPr>
      </a:lvl2pPr>
      <a:lvl3pPr marL="793320" algn="l" defTabSz="793320" rtl="0" eaLnBrk="1" latinLnBrk="0" hangingPunct="1">
        <a:defRPr sz="1600" kern="1200">
          <a:solidFill>
            <a:schemeClr val="tx1"/>
          </a:solidFill>
          <a:latin typeface="+mn-lt"/>
          <a:ea typeface="+mn-ea"/>
          <a:cs typeface="+mn-cs"/>
        </a:defRPr>
      </a:lvl3pPr>
      <a:lvl4pPr marL="1189970" algn="l" defTabSz="793320" rtl="0" eaLnBrk="1" latinLnBrk="0" hangingPunct="1">
        <a:defRPr sz="1600" kern="1200">
          <a:solidFill>
            <a:schemeClr val="tx1"/>
          </a:solidFill>
          <a:latin typeface="+mn-lt"/>
          <a:ea typeface="+mn-ea"/>
          <a:cs typeface="+mn-cs"/>
        </a:defRPr>
      </a:lvl4pPr>
      <a:lvl5pPr marL="1586638" algn="l" defTabSz="793320" rtl="0" eaLnBrk="1" latinLnBrk="0" hangingPunct="1">
        <a:defRPr sz="1600" kern="1200">
          <a:solidFill>
            <a:schemeClr val="tx1"/>
          </a:solidFill>
          <a:latin typeface="+mn-lt"/>
          <a:ea typeface="+mn-ea"/>
          <a:cs typeface="+mn-cs"/>
        </a:defRPr>
      </a:lvl5pPr>
      <a:lvl6pPr marL="1983297" algn="l" defTabSz="793320" rtl="0" eaLnBrk="1" latinLnBrk="0" hangingPunct="1">
        <a:defRPr sz="1600" kern="1200">
          <a:solidFill>
            <a:schemeClr val="tx1"/>
          </a:solidFill>
          <a:latin typeface="+mn-lt"/>
          <a:ea typeface="+mn-ea"/>
          <a:cs typeface="+mn-cs"/>
        </a:defRPr>
      </a:lvl6pPr>
      <a:lvl7pPr marL="2379954" algn="l" defTabSz="793320" rtl="0" eaLnBrk="1" latinLnBrk="0" hangingPunct="1">
        <a:defRPr sz="1600" kern="1200">
          <a:solidFill>
            <a:schemeClr val="tx1"/>
          </a:solidFill>
          <a:latin typeface="+mn-lt"/>
          <a:ea typeface="+mn-ea"/>
          <a:cs typeface="+mn-cs"/>
        </a:defRPr>
      </a:lvl7pPr>
      <a:lvl8pPr marL="2776622" algn="l" defTabSz="793320" rtl="0" eaLnBrk="1" latinLnBrk="0" hangingPunct="1">
        <a:defRPr sz="1600" kern="1200">
          <a:solidFill>
            <a:schemeClr val="tx1"/>
          </a:solidFill>
          <a:latin typeface="+mn-lt"/>
          <a:ea typeface="+mn-ea"/>
          <a:cs typeface="+mn-cs"/>
        </a:defRPr>
      </a:lvl8pPr>
      <a:lvl9pPr marL="3173276" algn="l" defTabSz="793320" rtl="0" eaLnBrk="1" latinLnBrk="0" hangingPunct="1">
        <a:defRPr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title"/>
          </p:nvPr>
        </p:nvSpPr>
        <p:spPr bwMode="auto">
          <a:xfrm>
            <a:off x="835025" y="1666875"/>
            <a:ext cx="770413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79324" tIns="39664" rIns="79324" bIns="39664" numCol="1" anchor="ctr" anchorCtr="0" compatLnSpc="1">
            <a:prstTxWarp prst="textNoShape">
              <a:avLst/>
            </a:prstTxWarp>
          </a:bodyPr>
          <a:lstStyle/>
          <a:p>
            <a:pPr lvl="0"/>
            <a:r>
              <a:rPr lang="en-US" altLang="zh-CN" smtClean="0"/>
              <a:t>Click to edit Master title style</a:t>
            </a:r>
          </a:p>
        </p:txBody>
      </p:sp>
      <p:pic>
        <p:nvPicPr>
          <p:cNvPr id="6147" name="CContentImgage" descr="Untitled-18.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57700" y="5478463"/>
            <a:ext cx="4587875" cy="1131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8" name="Picture 3"/>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9" name="Picture 6" descr="C:\Users\Administrator\Desktop\可编辑模版\H%5YECWP3%BE}[ANBU)4]DA.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0" name="Picture 6" descr="C:\Users\Administrator\Desktop\新版中信证券视觉识别系统手册\LOGO（透明底色）\1.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defTabSz="906463"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1pPr>
      <a:lvl2pPr algn="l" defTabSz="906463"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2pPr>
      <a:lvl3pPr algn="l" defTabSz="906463"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3pPr>
      <a:lvl4pPr algn="l" defTabSz="906463"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4pPr>
      <a:lvl5pPr algn="l" defTabSz="906463" rtl="0" eaLnBrk="0" fontAlgn="base" hangingPunct="0">
        <a:spcBef>
          <a:spcPct val="0"/>
        </a:spcBef>
        <a:spcAft>
          <a:spcPct val="0"/>
        </a:spcAft>
        <a:defRPr sz="2800">
          <a:solidFill>
            <a:schemeClr val="bg1"/>
          </a:solidFill>
          <a:latin typeface="Microsoft YaHei" pitchFamily="34" charset="-122"/>
          <a:ea typeface="Microsoft YaHei" pitchFamily="34" charset="-122"/>
          <a:cs typeface="微软雅黑"/>
        </a:defRPr>
      </a:lvl5pPr>
      <a:lvl6pPr marL="396618" algn="l" defTabSz="911667" rtl="0" fontAlgn="base">
        <a:spcBef>
          <a:spcPct val="0"/>
        </a:spcBef>
        <a:spcAft>
          <a:spcPct val="0"/>
        </a:spcAft>
        <a:defRPr sz="2800">
          <a:solidFill>
            <a:schemeClr val="bg1"/>
          </a:solidFill>
          <a:latin typeface="Microsoft YaHei" pitchFamily="34" charset="-122"/>
          <a:ea typeface="Microsoft YaHei" pitchFamily="34" charset="-122"/>
        </a:defRPr>
      </a:lvl6pPr>
      <a:lvl7pPr marL="793236" algn="l" defTabSz="911667" rtl="0" fontAlgn="base">
        <a:spcBef>
          <a:spcPct val="0"/>
        </a:spcBef>
        <a:spcAft>
          <a:spcPct val="0"/>
        </a:spcAft>
        <a:defRPr sz="2800">
          <a:solidFill>
            <a:schemeClr val="bg1"/>
          </a:solidFill>
          <a:latin typeface="Microsoft YaHei" pitchFamily="34" charset="-122"/>
          <a:ea typeface="Microsoft YaHei" pitchFamily="34" charset="-122"/>
        </a:defRPr>
      </a:lvl7pPr>
      <a:lvl8pPr marL="1189844" algn="l" defTabSz="911667" rtl="0" fontAlgn="base">
        <a:spcBef>
          <a:spcPct val="0"/>
        </a:spcBef>
        <a:spcAft>
          <a:spcPct val="0"/>
        </a:spcAft>
        <a:defRPr sz="2800">
          <a:solidFill>
            <a:schemeClr val="bg1"/>
          </a:solidFill>
          <a:latin typeface="Microsoft YaHei" pitchFamily="34" charset="-122"/>
          <a:ea typeface="Microsoft YaHei" pitchFamily="34" charset="-122"/>
        </a:defRPr>
      </a:lvl8pPr>
      <a:lvl9pPr marL="1586470" algn="l" defTabSz="911667" rtl="0" fontAlgn="base">
        <a:spcBef>
          <a:spcPct val="0"/>
        </a:spcBef>
        <a:spcAft>
          <a:spcPct val="0"/>
        </a:spcAft>
        <a:defRPr sz="2800">
          <a:solidFill>
            <a:schemeClr val="bg1"/>
          </a:solidFill>
          <a:latin typeface="Microsoft YaHei" pitchFamily="34" charset="-122"/>
          <a:ea typeface="Microsoft YaHei" pitchFamily="34" charset="-122"/>
        </a:defRPr>
      </a:lvl9pPr>
    </p:titleStyle>
    <p:bodyStyle>
      <a:lvl1pPr marL="336550" indent="-336550" algn="l" defTabSz="906463" rtl="0" eaLnBrk="0" fontAlgn="base" hangingPunct="0">
        <a:spcBef>
          <a:spcPct val="20000"/>
        </a:spcBef>
        <a:spcAft>
          <a:spcPct val="0"/>
        </a:spcAft>
        <a:buChar char="•"/>
        <a:defRPr sz="3200">
          <a:solidFill>
            <a:schemeClr val="tx1"/>
          </a:solidFill>
          <a:latin typeface="+mn-lt"/>
          <a:ea typeface="+mn-ea"/>
          <a:cs typeface="+mn-cs"/>
        </a:defRPr>
      </a:lvl1pPr>
      <a:lvl2pPr marL="736600" indent="-279400" algn="l" defTabSz="906463" rtl="0" eaLnBrk="0" fontAlgn="base" hangingPunct="0">
        <a:spcBef>
          <a:spcPct val="20000"/>
        </a:spcBef>
        <a:spcAft>
          <a:spcPct val="0"/>
        </a:spcAft>
        <a:buChar char="–"/>
        <a:defRPr sz="2800">
          <a:solidFill>
            <a:schemeClr val="tx1"/>
          </a:solidFill>
          <a:latin typeface="+mn-lt"/>
        </a:defRPr>
      </a:lvl2pPr>
      <a:lvl3pPr marL="1136650" indent="-222250" algn="l" defTabSz="906463" rtl="0" eaLnBrk="0" fontAlgn="base" hangingPunct="0">
        <a:spcBef>
          <a:spcPct val="20000"/>
        </a:spcBef>
        <a:spcAft>
          <a:spcPct val="0"/>
        </a:spcAft>
        <a:buChar char="•"/>
        <a:defRPr sz="2400">
          <a:solidFill>
            <a:schemeClr val="tx1"/>
          </a:solidFill>
          <a:latin typeface="+mn-lt"/>
        </a:defRPr>
      </a:lvl3pPr>
      <a:lvl4pPr marL="1592263" indent="-222250" algn="l" defTabSz="906463" rtl="0" eaLnBrk="0" fontAlgn="base" hangingPunct="0">
        <a:spcBef>
          <a:spcPct val="20000"/>
        </a:spcBef>
        <a:spcAft>
          <a:spcPct val="0"/>
        </a:spcAft>
        <a:buChar char="–"/>
        <a:defRPr sz="2000">
          <a:solidFill>
            <a:schemeClr val="tx1"/>
          </a:solidFill>
          <a:latin typeface="+mn-lt"/>
        </a:defRPr>
      </a:lvl4pPr>
      <a:lvl5pPr marL="2046288" indent="-222250" algn="l" defTabSz="906463" rtl="0" eaLnBrk="0" fontAlgn="base" hangingPunct="0">
        <a:spcBef>
          <a:spcPct val="20000"/>
        </a:spcBef>
        <a:spcAft>
          <a:spcPct val="0"/>
        </a:spcAft>
        <a:buChar char="»"/>
        <a:defRPr sz="2000">
          <a:solidFill>
            <a:schemeClr val="tx1"/>
          </a:solidFill>
          <a:latin typeface="+mn-lt"/>
        </a:defRPr>
      </a:lvl5pPr>
      <a:lvl6pPr marL="2448557" indent="-228606" algn="l" defTabSz="911667" rtl="0" fontAlgn="base">
        <a:spcBef>
          <a:spcPct val="20000"/>
        </a:spcBef>
        <a:spcAft>
          <a:spcPct val="0"/>
        </a:spcAft>
        <a:buChar char="»"/>
        <a:defRPr sz="2000">
          <a:solidFill>
            <a:schemeClr val="tx1"/>
          </a:solidFill>
          <a:latin typeface="+mn-lt"/>
        </a:defRPr>
      </a:lvl6pPr>
      <a:lvl7pPr marL="2845181" indent="-228606" algn="l" defTabSz="911667" rtl="0" fontAlgn="base">
        <a:spcBef>
          <a:spcPct val="20000"/>
        </a:spcBef>
        <a:spcAft>
          <a:spcPct val="0"/>
        </a:spcAft>
        <a:buChar char="»"/>
        <a:defRPr sz="2000">
          <a:solidFill>
            <a:schemeClr val="tx1"/>
          </a:solidFill>
          <a:latin typeface="+mn-lt"/>
        </a:defRPr>
      </a:lvl7pPr>
      <a:lvl8pPr marL="3241798" indent="-228606" algn="l" defTabSz="911667" rtl="0" fontAlgn="base">
        <a:spcBef>
          <a:spcPct val="20000"/>
        </a:spcBef>
        <a:spcAft>
          <a:spcPct val="0"/>
        </a:spcAft>
        <a:buChar char="»"/>
        <a:defRPr sz="2000">
          <a:solidFill>
            <a:schemeClr val="tx1"/>
          </a:solidFill>
          <a:latin typeface="+mn-lt"/>
        </a:defRPr>
      </a:lvl8pPr>
      <a:lvl9pPr marL="3638413" indent="-228606" algn="l" defTabSz="911667" rtl="0" fontAlgn="base">
        <a:spcBef>
          <a:spcPct val="20000"/>
        </a:spcBef>
        <a:spcAft>
          <a:spcPct val="0"/>
        </a:spcAft>
        <a:buChar char="»"/>
        <a:defRPr sz="2000">
          <a:solidFill>
            <a:schemeClr val="tx1"/>
          </a:solidFill>
          <a:latin typeface="+mn-lt"/>
        </a:defRPr>
      </a:lvl9pPr>
    </p:bodyStyle>
    <p:otherStyle>
      <a:defPPr>
        <a:defRPr lang="en-US"/>
      </a:defPPr>
      <a:lvl1pPr marL="0" algn="l" defTabSz="793236" rtl="0" eaLnBrk="1" latinLnBrk="0" hangingPunct="1">
        <a:defRPr sz="1600" kern="1200">
          <a:solidFill>
            <a:schemeClr val="tx1"/>
          </a:solidFill>
          <a:latin typeface="+mn-lt"/>
          <a:ea typeface="+mn-ea"/>
          <a:cs typeface="+mn-cs"/>
        </a:defRPr>
      </a:lvl1pPr>
      <a:lvl2pPr marL="396618" algn="l" defTabSz="793236" rtl="0" eaLnBrk="1" latinLnBrk="0" hangingPunct="1">
        <a:defRPr sz="1600" kern="1200">
          <a:solidFill>
            <a:schemeClr val="tx1"/>
          </a:solidFill>
          <a:latin typeface="+mn-lt"/>
          <a:ea typeface="+mn-ea"/>
          <a:cs typeface="+mn-cs"/>
        </a:defRPr>
      </a:lvl2pPr>
      <a:lvl3pPr marL="793236" algn="l" defTabSz="793236" rtl="0" eaLnBrk="1" latinLnBrk="0" hangingPunct="1">
        <a:defRPr sz="1600" kern="1200">
          <a:solidFill>
            <a:schemeClr val="tx1"/>
          </a:solidFill>
          <a:latin typeface="+mn-lt"/>
          <a:ea typeface="+mn-ea"/>
          <a:cs typeface="+mn-cs"/>
        </a:defRPr>
      </a:lvl3pPr>
      <a:lvl4pPr marL="1189844" algn="l" defTabSz="793236" rtl="0" eaLnBrk="1" latinLnBrk="0" hangingPunct="1">
        <a:defRPr sz="1600" kern="1200">
          <a:solidFill>
            <a:schemeClr val="tx1"/>
          </a:solidFill>
          <a:latin typeface="+mn-lt"/>
          <a:ea typeface="+mn-ea"/>
          <a:cs typeface="+mn-cs"/>
        </a:defRPr>
      </a:lvl4pPr>
      <a:lvl5pPr marL="1586470" algn="l" defTabSz="793236" rtl="0" eaLnBrk="1" latinLnBrk="0" hangingPunct="1">
        <a:defRPr sz="1600" kern="1200">
          <a:solidFill>
            <a:schemeClr val="tx1"/>
          </a:solidFill>
          <a:latin typeface="+mn-lt"/>
          <a:ea typeface="+mn-ea"/>
          <a:cs typeface="+mn-cs"/>
        </a:defRPr>
      </a:lvl5pPr>
      <a:lvl6pPr marL="1983087" algn="l" defTabSz="793236" rtl="0" eaLnBrk="1" latinLnBrk="0" hangingPunct="1">
        <a:defRPr sz="1600" kern="1200">
          <a:solidFill>
            <a:schemeClr val="tx1"/>
          </a:solidFill>
          <a:latin typeface="+mn-lt"/>
          <a:ea typeface="+mn-ea"/>
          <a:cs typeface="+mn-cs"/>
        </a:defRPr>
      </a:lvl6pPr>
      <a:lvl7pPr marL="2379702" algn="l" defTabSz="793236" rtl="0" eaLnBrk="1" latinLnBrk="0" hangingPunct="1">
        <a:defRPr sz="1600" kern="1200">
          <a:solidFill>
            <a:schemeClr val="tx1"/>
          </a:solidFill>
          <a:latin typeface="+mn-lt"/>
          <a:ea typeface="+mn-ea"/>
          <a:cs typeface="+mn-cs"/>
        </a:defRPr>
      </a:lvl7pPr>
      <a:lvl8pPr marL="2776328" algn="l" defTabSz="793236" rtl="0" eaLnBrk="1" latinLnBrk="0" hangingPunct="1">
        <a:defRPr sz="1600" kern="1200">
          <a:solidFill>
            <a:schemeClr val="tx1"/>
          </a:solidFill>
          <a:latin typeface="+mn-lt"/>
          <a:ea typeface="+mn-ea"/>
          <a:cs typeface="+mn-cs"/>
        </a:defRPr>
      </a:lvl8pPr>
      <a:lvl9pPr marL="3172940" algn="l" defTabSz="793236" rtl="0" eaLnBrk="1" latinLnBrk="0" hangingPunct="1">
        <a:defRPr sz="1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CContentImgage" descr="Untitled-18.jpg"/>
          <p:cNvPicPr>
            <a:picLocks noChangeAspect="1"/>
          </p:cNvPicPr>
          <p:nvPr userDrawn="1"/>
        </p:nvPicPr>
        <p:blipFill>
          <a:blip r:embed="rId9" cstate="print">
            <a:extLst>
              <a:ext uri="{28A0092B-C50C-407E-A947-70E740481C1C}">
                <a14:useLocalDpi xmlns:a14="http://schemas.microsoft.com/office/drawing/2010/main" xmlns="" val="0"/>
              </a:ext>
            </a:extLst>
          </a:blip>
          <a:srcRect/>
          <a:stretch>
            <a:fillRect/>
          </a:stretch>
        </p:blipFill>
        <p:spPr bwMode="auto">
          <a:xfrm>
            <a:off x="4459288" y="5486400"/>
            <a:ext cx="4587875"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7" descr="内页"/>
          <p:cNvPicPr>
            <a:picLocks noChangeAspect="1" noChangeArrowheads="1"/>
          </p:cNvPicPr>
          <p:nvPr userDrawn="1"/>
        </p:nvPicPr>
        <p:blipFill>
          <a:blip r:embed="rId10" cstate="print">
            <a:extLst>
              <a:ext uri="{28A0092B-C50C-407E-A947-70E740481C1C}">
                <a14:useLocalDpi xmlns:a14="http://schemas.microsoft.com/office/drawing/2010/main" xmlns=""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2" name="Picture 4" descr="C:\Users\Administrator\Desktop\可编辑模版\QQ图片20160919164702.png"/>
          <p:cNvPicPr>
            <a:picLocks noChangeAspect="1" noChangeArrowheads="1"/>
          </p:cNvPicPr>
          <p:nvPr userDrawn="1"/>
        </p:nvPicPr>
        <p:blipFill>
          <a:blip r:embed="rId11" cstate="print">
            <a:extLst>
              <a:ext uri="{28A0092B-C50C-407E-A947-70E740481C1C}">
                <a14:useLocalDpi xmlns:a14="http://schemas.microsoft.com/office/drawing/2010/main" xmlns="" val="0"/>
              </a:ext>
            </a:extLst>
          </a:blip>
          <a:srcRect/>
          <a:stretch>
            <a:fillRect/>
          </a:stretch>
        </p:blipFill>
        <p:spPr bwMode="auto">
          <a:xfrm>
            <a:off x="-1905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6" descr="C:\Users\Administrator\Desktop\可编辑模版\H%5YECWP3%BE}[ANBU)4]DA.png"/>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4" name="Picture 6" descr="C:\Users\Administrator\Desktop\新版中信证券视觉识别系统手册\LOGO（透明底色）\1.pn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Lst>
  <p:txStyles>
    <p:titleStyle>
      <a:lvl1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1pPr>
      <a:lvl2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2pPr>
      <a:lvl3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3pPr>
      <a:lvl4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4pPr>
      <a:lvl5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5pPr>
      <a:lvl6pPr marL="396450" algn="ctr" rtl="0" fontAlgn="base">
        <a:spcBef>
          <a:spcPct val="0"/>
        </a:spcBef>
        <a:spcAft>
          <a:spcPct val="0"/>
        </a:spcAft>
        <a:defRPr sz="3800">
          <a:solidFill>
            <a:schemeClr val="tx2"/>
          </a:solidFill>
          <a:latin typeface="Arial" charset="0"/>
        </a:defRPr>
      </a:lvl6pPr>
      <a:lvl7pPr marL="792900" algn="ctr" rtl="0" fontAlgn="base">
        <a:spcBef>
          <a:spcPct val="0"/>
        </a:spcBef>
        <a:spcAft>
          <a:spcPct val="0"/>
        </a:spcAft>
        <a:defRPr sz="3800">
          <a:solidFill>
            <a:schemeClr val="tx2"/>
          </a:solidFill>
          <a:latin typeface="Arial" charset="0"/>
        </a:defRPr>
      </a:lvl7pPr>
      <a:lvl8pPr marL="1189340" algn="ctr" rtl="0" fontAlgn="base">
        <a:spcBef>
          <a:spcPct val="0"/>
        </a:spcBef>
        <a:spcAft>
          <a:spcPct val="0"/>
        </a:spcAft>
        <a:defRPr sz="3800">
          <a:solidFill>
            <a:schemeClr val="tx2"/>
          </a:solidFill>
          <a:latin typeface="Arial" charset="0"/>
        </a:defRPr>
      </a:lvl8pPr>
      <a:lvl9pPr marL="1585798" algn="ctr" rtl="0" fontAlgn="base">
        <a:spcBef>
          <a:spcPct val="0"/>
        </a:spcBef>
        <a:spcAft>
          <a:spcPct val="0"/>
        </a:spcAft>
        <a:defRPr sz="3800">
          <a:solidFill>
            <a:schemeClr val="tx2"/>
          </a:solidFill>
          <a:latin typeface="Arial" charset="0"/>
        </a:defRPr>
      </a:lvl9pPr>
    </p:titleStyle>
    <p:bodyStyle>
      <a:lvl1pPr marL="290513" indent="-290513"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1pPr>
      <a:lvl2pPr marL="638175" indent="-2413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2pPr>
      <a:lvl3pPr marL="985838" indent="-1905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3pPr>
      <a:lvl4pPr marL="1382713" indent="-1905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4pPr>
      <a:lvl5pPr marL="1778000" indent="-1905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5pPr>
      <a:lvl6pPr marL="2180471" indent="-198225" algn="l" rtl="0" fontAlgn="base">
        <a:spcBef>
          <a:spcPct val="20000"/>
        </a:spcBef>
        <a:spcAft>
          <a:spcPct val="0"/>
        </a:spcAft>
        <a:buChar char="»"/>
        <a:defRPr sz="1200">
          <a:solidFill>
            <a:schemeClr val="tx1"/>
          </a:solidFill>
          <a:latin typeface="+mn-lt"/>
          <a:ea typeface="+mn-ea"/>
        </a:defRPr>
      </a:lvl6pPr>
      <a:lvl7pPr marL="2576916" indent="-198225" algn="l" rtl="0" fontAlgn="base">
        <a:spcBef>
          <a:spcPct val="20000"/>
        </a:spcBef>
        <a:spcAft>
          <a:spcPct val="0"/>
        </a:spcAft>
        <a:buChar char="»"/>
        <a:defRPr sz="1200">
          <a:solidFill>
            <a:schemeClr val="tx1"/>
          </a:solidFill>
          <a:latin typeface="+mn-lt"/>
          <a:ea typeface="+mn-ea"/>
        </a:defRPr>
      </a:lvl7pPr>
      <a:lvl8pPr marL="2973372" indent="-198225" algn="l" rtl="0" fontAlgn="base">
        <a:spcBef>
          <a:spcPct val="20000"/>
        </a:spcBef>
        <a:spcAft>
          <a:spcPct val="0"/>
        </a:spcAft>
        <a:buChar char="»"/>
        <a:defRPr sz="1200">
          <a:solidFill>
            <a:schemeClr val="tx1"/>
          </a:solidFill>
          <a:latin typeface="+mn-lt"/>
          <a:ea typeface="+mn-ea"/>
        </a:defRPr>
      </a:lvl8pPr>
      <a:lvl9pPr marL="3369821" indent="-198225" algn="l" rtl="0" fontAlgn="base">
        <a:spcBef>
          <a:spcPct val="20000"/>
        </a:spcBef>
        <a:spcAft>
          <a:spcPct val="0"/>
        </a:spcAft>
        <a:buChar char="»"/>
        <a:defRPr sz="1200">
          <a:solidFill>
            <a:schemeClr val="tx1"/>
          </a:solidFill>
          <a:latin typeface="+mn-lt"/>
          <a:ea typeface="+mn-ea"/>
        </a:defRPr>
      </a:lvl9pPr>
    </p:bodyStyle>
    <p:otherStyle>
      <a:defPPr>
        <a:defRPr lang="en-US"/>
      </a:defPPr>
      <a:lvl1pPr marL="0" algn="l" defTabSz="792900" rtl="0" eaLnBrk="1" latinLnBrk="0" hangingPunct="1">
        <a:defRPr sz="1600" kern="1200">
          <a:solidFill>
            <a:schemeClr val="tx1"/>
          </a:solidFill>
          <a:latin typeface="+mn-lt"/>
          <a:ea typeface="+mn-ea"/>
          <a:cs typeface="+mn-cs"/>
        </a:defRPr>
      </a:lvl1pPr>
      <a:lvl2pPr marL="396450" algn="l" defTabSz="792900" rtl="0" eaLnBrk="1" latinLnBrk="0" hangingPunct="1">
        <a:defRPr sz="1600" kern="1200">
          <a:solidFill>
            <a:schemeClr val="tx1"/>
          </a:solidFill>
          <a:latin typeface="+mn-lt"/>
          <a:ea typeface="+mn-ea"/>
          <a:cs typeface="+mn-cs"/>
        </a:defRPr>
      </a:lvl2pPr>
      <a:lvl3pPr marL="792900" algn="l" defTabSz="792900" rtl="0" eaLnBrk="1" latinLnBrk="0" hangingPunct="1">
        <a:defRPr sz="1600" kern="1200">
          <a:solidFill>
            <a:schemeClr val="tx1"/>
          </a:solidFill>
          <a:latin typeface="+mn-lt"/>
          <a:ea typeface="+mn-ea"/>
          <a:cs typeface="+mn-cs"/>
        </a:defRPr>
      </a:lvl3pPr>
      <a:lvl4pPr marL="1189340" algn="l" defTabSz="792900" rtl="0" eaLnBrk="1" latinLnBrk="0" hangingPunct="1">
        <a:defRPr sz="1600" kern="1200">
          <a:solidFill>
            <a:schemeClr val="tx1"/>
          </a:solidFill>
          <a:latin typeface="+mn-lt"/>
          <a:ea typeface="+mn-ea"/>
          <a:cs typeface="+mn-cs"/>
        </a:defRPr>
      </a:lvl4pPr>
      <a:lvl5pPr marL="1585798" algn="l" defTabSz="792900" rtl="0" eaLnBrk="1" latinLnBrk="0" hangingPunct="1">
        <a:defRPr sz="1600" kern="1200">
          <a:solidFill>
            <a:schemeClr val="tx1"/>
          </a:solidFill>
          <a:latin typeface="+mn-lt"/>
          <a:ea typeface="+mn-ea"/>
          <a:cs typeface="+mn-cs"/>
        </a:defRPr>
      </a:lvl5pPr>
      <a:lvl6pPr marL="1982247" algn="l" defTabSz="792900" rtl="0" eaLnBrk="1" latinLnBrk="0" hangingPunct="1">
        <a:defRPr sz="1600" kern="1200">
          <a:solidFill>
            <a:schemeClr val="tx1"/>
          </a:solidFill>
          <a:latin typeface="+mn-lt"/>
          <a:ea typeface="+mn-ea"/>
          <a:cs typeface="+mn-cs"/>
        </a:defRPr>
      </a:lvl6pPr>
      <a:lvl7pPr marL="2378694" algn="l" defTabSz="792900" rtl="0" eaLnBrk="1" latinLnBrk="0" hangingPunct="1">
        <a:defRPr sz="1600" kern="1200">
          <a:solidFill>
            <a:schemeClr val="tx1"/>
          </a:solidFill>
          <a:latin typeface="+mn-lt"/>
          <a:ea typeface="+mn-ea"/>
          <a:cs typeface="+mn-cs"/>
        </a:defRPr>
      </a:lvl7pPr>
      <a:lvl8pPr marL="2775152" algn="l" defTabSz="792900" rtl="0" eaLnBrk="1" latinLnBrk="0" hangingPunct="1">
        <a:defRPr sz="1600" kern="1200">
          <a:solidFill>
            <a:schemeClr val="tx1"/>
          </a:solidFill>
          <a:latin typeface="+mn-lt"/>
          <a:ea typeface="+mn-ea"/>
          <a:cs typeface="+mn-cs"/>
        </a:defRPr>
      </a:lvl8pPr>
      <a:lvl9pPr marL="3171596" algn="l" defTabSz="792900" rtl="0" eaLnBrk="1" latinLnBrk="0" hangingPunct="1">
        <a:defRPr sz="1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CContentImgage" descr="Untitled-18.jpg" hidden="1"/>
          <p:cNvPicPr>
            <a:picLocks noChangeAspect="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459288" y="5486400"/>
            <a:ext cx="4587875"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7" descr="内页"/>
          <p:cNvPicPr>
            <a:picLocks noChangeAspect="1" noChangeArrowheads="1"/>
          </p:cNvPicPr>
          <p:nvPr userDrawn="1"/>
        </p:nvPicPr>
        <p:blipFill>
          <a:blip r:embed="rId10" cstate="print">
            <a:extLst>
              <a:ext uri="{28A0092B-C50C-407E-A947-70E740481C1C}">
                <a14:useLocalDpi xmlns:a14="http://schemas.microsoft.com/office/drawing/2010/main" xmlns=""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4" descr="C:\Users\Administrator\Desktop\可编辑模版\QQ图片20160919164702.png"/>
          <p:cNvPicPr>
            <a:picLocks noChangeAspect="1" noChangeArrowheads="1"/>
          </p:cNvPicPr>
          <p:nvPr userDrawn="1"/>
        </p:nvPicPr>
        <p:blipFill>
          <a:blip r:embed="rId11" cstate="print">
            <a:extLst>
              <a:ext uri="{28A0092B-C50C-407E-A947-70E740481C1C}">
                <a14:useLocalDpi xmlns:a14="http://schemas.microsoft.com/office/drawing/2010/main" xmlns="" val="0"/>
              </a:ext>
            </a:extLst>
          </a:blip>
          <a:srcRect/>
          <a:stretch>
            <a:fillRect/>
          </a:stretch>
        </p:blipFill>
        <p:spPr bwMode="auto">
          <a:xfrm>
            <a:off x="-19050" y="-1905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6" descr="C:\Users\Administrator\Desktop\可编辑模版\H%5YECWP3%BE}[ANBU)4]DA.png"/>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l="68880" t="90065" r="16338" b="2682"/>
          <a:stretch>
            <a:fillRect/>
          </a:stretch>
        </p:blipFill>
        <p:spPr bwMode="auto">
          <a:xfrm>
            <a:off x="7500938" y="6143625"/>
            <a:ext cx="1357312"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4" name="Picture 6" descr="C:\Users\Administrator\Desktop\新版中信证券视觉识别系统手册\LOGO（透明底色）\1.pn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758113" y="6296025"/>
            <a:ext cx="881062" cy="249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54508556"/>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Lst>
  <p:txStyles>
    <p:titleStyle>
      <a:lvl1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1pPr>
      <a:lvl2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2pPr>
      <a:lvl3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3pPr>
      <a:lvl4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4pPr>
      <a:lvl5pPr algn="ctr" rtl="0" eaLnBrk="0" fontAlgn="base" hangingPunct="0">
        <a:spcBef>
          <a:spcPct val="0"/>
        </a:spcBef>
        <a:spcAft>
          <a:spcPct val="0"/>
        </a:spcAft>
        <a:defRPr sz="3800">
          <a:solidFill>
            <a:schemeClr val="tx2"/>
          </a:solidFill>
          <a:latin typeface="Microsoft YaHei" pitchFamily="34" charset="-122"/>
          <a:ea typeface="Microsoft YaHei" pitchFamily="34" charset="-122"/>
          <a:cs typeface="微软雅黑"/>
        </a:defRPr>
      </a:lvl5pPr>
      <a:lvl6pPr marL="396786" algn="ctr" rtl="0" fontAlgn="base">
        <a:spcBef>
          <a:spcPct val="0"/>
        </a:spcBef>
        <a:spcAft>
          <a:spcPct val="0"/>
        </a:spcAft>
        <a:defRPr sz="3800">
          <a:solidFill>
            <a:schemeClr val="tx2"/>
          </a:solidFill>
          <a:latin typeface="Arial" charset="0"/>
        </a:defRPr>
      </a:lvl6pPr>
      <a:lvl7pPr marL="793572" algn="ctr" rtl="0" fontAlgn="base">
        <a:spcBef>
          <a:spcPct val="0"/>
        </a:spcBef>
        <a:spcAft>
          <a:spcPct val="0"/>
        </a:spcAft>
        <a:defRPr sz="3800">
          <a:solidFill>
            <a:schemeClr val="tx2"/>
          </a:solidFill>
          <a:latin typeface="Arial" charset="0"/>
        </a:defRPr>
      </a:lvl7pPr>
      <a:lvl8pPr marL="1190348" algn="ctr" rtl="0" fontAlgn="base">
        <a:spcBef>
          <a:spcPct val="0"/>
        </a:spcBef>
        <a:spcAft>
          <a:spcPct val="0"/>
        </a:spcAft>
        <a:defRPr sz="3800">
          <a:solidFill>
            <a:schemeClr val="tx2"/>
          </a:solidFill>
          <a:latin typeface="Arial" charset="0"/>
        </a:defRPr>
      </a:lvl8pPr>
      <a:lvl9pPr marL="1587142" algn="ctr" rtl="0" fontAlgn="base">
        <a:spcBef>
          <a:spcPct val="0"/>
        </a:spcBef>
        <a:spcAft>
          <a:spcPct val="0"/>
        </a:spcAft>
        <a:defRPr sz="3800">
          <a:solidFill>
            <a:schemeClr val="tx2"/>
          </a:solidFill>
          <a:latin typeface="Arial" charset="0"/>
        </a:defRPr>
      </a:lvl9pPr>
    </p:titleStyle>
    <p:bodyStyle>
      <a:lvl1pPr marL="292100" indent="-292100"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1pPr>
      <a:lvl2pPr marL="639763" indent="-2428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2pPr>
      <a:lvl3pPr marL="987425"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3pPr>
      <a:lvl4pPr marL="1384300"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4pPr>
      <a:lvl5pPr marL="1779588" indent="-192088" algn="l" rtl="0" eaLnBrk="0" fontAlgn="base" hangingPunct="0">
        <a:spcBef>
          <a:spcPct val="20000"/>
        </a:spcBef>
        <a:spcAft>
          <a:spcPct val="0"/>
        </a:spcAft>
        <a:buChar char="»"/>
        <a:defRPr sz="1200">
          <a:solidFill>
            <a:schemeClr val="tx1"/>
          </a:solidFill>
          <a:latin typeface="Microsoft YaHei" pitchFamily="34" charset="-122"/>
          <a:ea typeface="Microsoft YaHei" pitchFamily="34" charset="-122"/>
          <a:cs typeface="微软雅黑"/>
        </a:defRPr>
      </a:lvl5pPr>
      <a:lvl6pPr marL="2182319" indent="-198393" algn="l" rtl="0" fontAlgn="base">
        <a:spcBef>
          <a:spcPct val="20000"/>
        </a:spcBef>
        <a:spcAft>
          <a:spcPct val="0"/>
        </a:spcAft>
        <a:buChar char="»"/>
        <a:defRPr sz="1200">
          <a:solidFill>
            <a:schemeClr val="tx1"/>
          </a:solidFill>
          <a:latin typeface="+mn-lt"/>
          <a:ea typeface="+mn-ea"/>
        </a:defRPr>
      </a:lvl6pPr>
      <a:lvl7pPr marL="2579101" indent="-198393" algn="l" rtl="0" fontAlgn="base">
        <a:spcBef>
          <a:spcPct val="20000"/>
        </a:spcBef>
        <a:spcAft>
          <a:spcPct val="0"/>
        </a:spcAft>
        <a:buChar char="»"/>
        <a:defRPr sz="1200">
          <a:solidFill>
            <a:schemeClr val="tx1"/>
          </a:solidFill>
          <a:latin typeface="+mn-lt"/>
          <a:ea typeface="+mn-ea"/>
        </a:defRPr>
      </a:lvl7pPr>
      <a:lvl8pPr marL="2975892" indent="-198393" algn="l" rtl="0" fontAlgn="base">
        <a:spcBef>
          <a:spcPct val="20000"/>
        </a:spcBef>
        <a:spcAft>
          <a:spcPct val="0"/>
        </a:spcAft>
        <a:buChar char="»"/>
        <a:defRPr sz="1200">
          <a:solidFill>
            <a:schemeClr val="tx1"/>
          </a:solidFill>
          <a:latin typeface="+mn-lt"/>
          <a:ea typeface="+mn-ea"/>
        </a:defRPr>
      </a:lvl8pPr>
      <a:lvl9pPr marL="3372677" indent="-198393" algn="l" rtl="0" fontAlgn="base">
        <a:spcBef>
          <a:spcPct val="20000"/>
        </a:spcBef>
        <a:spcAft>
          <a:spcPct val="0"/>
        </a:spcAft>
        <a:buChar char="»"/>
        <a:defRPr sz="1200">
          <a:solidFill>
            <a:schemeClr val="tx1"/>
          </a:solidFill>
          <a:latin typeface="+mn-lt"/>
          <a:ea typeface="+mn-ea"/>
        </a:defRPr>
      </a:lvl9pPr>
    </p:bodyStyle>
    <p:otherStyle>
      <a:defPPr>
        <a:defRPr lang="en-US"/>
      </a:defPPr>
      <a:lvl1pPr marL="0" algn="l" defTabSz="793572" rtl="0" eaLnBrk="1" latinLnBrk="0" hangingPunct="1">
        <a:defRPr sz="1600" kern="1200">
          <a:solidFill>
            <a:schemeClr val="tx1"/>
          </a:solidFill>
          <a:latin typeface="+mn-lt"/>
          <a:ea typeface="+mn-ea"/>
          <a:cs typeface="+mn-cs"/>
        </a:defRPr>
      </a:lvl1pPr>
      <a:lvl2pPr marL="396786" algn="l" defTabSz="793572" rtl="0" eaLnBrk="1" latinLnBrk="0" hangingPunct="1">
        <a:defRPr sz="1600" kern="1200">
          <a:solidFill>
            <a:schemeClr val="tx1"/>
          </a:solidFill>
          <a:latin typeface="+mn-lt"/>
          <a:ea typeface="+mn-ea"/>
          <a:cs typeface="+mn-cs"/>
        </a:defRPr>
      </a:lvl2pPr>
      <a:lvl3pPr marL="793572" algn="l" defTabSz="793572" rtl="0" eaLnBrk="1" latinLnBrk="0" hangingPunct="1">
        <a:defRPr sz="1600" kern="1200">
          <a:solidFill>
            <a:schemeClr val="tx1"/>
          </a:solidFill>
          <a:latin typeface="+mn-lt"/>
          <a:ea typeface="+mn-ea"/>
          <a:cs typeface="+mn-cs"/>
        </a:defRPr>
      </a:lvl3pPr>
      <a:lvl4pPr marL="1190348" algn="l" defTabSz="793572" rtl="0" eaLnBrk="1" latinLnBrk="0" hangingPunct="1">
        <a:defRPr sz="1600" kern="1200">
          <a:solidFill>
            <a:schemeClr val="tx1"/>
          </a:solidFill>
          <a:latin typeface="+mn-lt"/>
          <a:ea typeface="+mn-ea"/>
          <a:cs typeface="+mn-cs"/>
        </a:defRPr>
      </a:lvl4pPr>
      <a:lvl5pPr marL="1587142" algn="l" defTabSz="793572" rtl="0" eaLnBrk="1" latinLnBrk="0" hangingPunct="1">
        <a:defRPr sz="1600" kern="1200">
          <a:solidFill>
            <a:schemeClr val="tx1"/>
          </a:solidFill>
          <a:latin typeface="+mn-lt"/>
          <a:ea typeface="+mn-ea"/>
          <a:cs typeface="+mn-cs"/>
        </a:defRPr>
      </a:lvl5pPr>
      <a:lvl6pPr marL="1983927" algn="l" defTabSz="793572" rtl="0" eaLnBrk="1" latinLnBrk="0" hangingPunct="1">
        <a:defRPr sz="1600" kern="1200">
          <a:solidFill>
            <a:schemeClr val="tx1"/>
          </a:solidFill>
          <a:latin typeface="+mn-lt"/>
          <a:ea typeface="+mn-ea"/>
          <a:cs typeface="+mn-cs"/>
        </a:defRPr>
      </a:lvl6pPr>
      <a:lvl7pPr marL="2380711" algn="l" defTabSz="793572" rtl="0" eaLnBrk="1" latinLnBrk="0" hangingPunct="1">
        <a:defRPr sz="1600" kern="1200">
          <a:solidFill>
            <a:schemeClr val="tx1"/>
          </a:solidFill>
          <a:latin typeface="+mn-lt"/>
          <a:ea typeface="+mn-ea"/>
          <a:cs typeface="+mn-cs"/>
        </a:defRPr>
      </a:lvl7pPr>
      <a:lvl8pPr marL="2777505" algn="l" defTabSz="793572" rtl="0" eaLnBrk="1" latinLnBrk="0" hangingPunct="1">
        <a:defRPr sz="1600" kern="1200">
          <a:solidFill>
            <a:schemeClr val="tx1"/>
          </a:solidFill>
          <a:latin typeface="+mn-lt"/>
          <a:ea typeface="+mn-ea"/>
          <a:cs typeface="+mn-cs"/>
        </a:defRPr>
      </a:lvl8pPr>
      <a:lvl9pPr marL="3174284" algn="l" defTabSz="7935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5.xml"/><Relationship Id="rId5" Type="http://schemas.openxmlformats.org/officeDocument/2006/relationships/chart" Target="../charts/chart10.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iticsCiticsLine 29449225"/>
          <p:cNvSpPr>
            <a:spLocks noChangeShapeType="1"/>
          </p:cNvSpPr>
          <p:nvPr/>
        </p:nvSpPr>
        <p:spPr bwMode="auto">
          <a:xfrm>
            <a:off x="1758950" y="3538538"/>
            <a:ext cx="5626100" cy="0"/>
          </a:xfrm>
          <a:prstGeom prst="line">
            <a:avLst/>
          </a:prstGeom>
          <a:noFill/>
          <a:ln w="19050">
            <a:solidFill>
              <a:srgbClr val="003366"/>
            </a:solidFill>
            <a:round/>
            <a:headEnd/>
            <a:tailEnd/>
          </a:ln>
        </p:spPr>
        <p:txBody>
          <a:bodyPr lIns="91412" tIns="45706" rIns="91412" bIns="45706" anchor="ctr"/>
          <a:lstStyle/>
          <a:p>
            <a:endParaRPr lang="zh-CN" altLang="en-US"/>
          </a:p>
        </p:txBody>
      </p:sp>
      <p:sp>
        <p:nvSpPr>
          <p:cNvPr id="9219" name="header">
            <a:hlinkClick r:id="" action="ppaction://noaction" highlightClick="1"/>
            <a:hlinkHover r:id="" action="ppaction://noaction" highlightClick="1"/>
          </p:cNvPr>
          <p:cNvSpPr>
            <a:spLocks noChangeArrowheads="1"/>
          </p:cNvSpPr>
          <p:nvPr/>
        </p:nvSpPr>
        <p:spPr bwMode="auto">
          <a:xfrm>
            <a:off x="6215074" y="214290"/>
            <a:ext cx="2459037" cy="536575"/>
          </a:xfrm>
          <a:prstGeom prst="rect">
            <a:avLst/>
          </a:prstGeom>
          <a:noFill/>
          <a:ln w="9525" algn="ctr">
            <a:noFill/>
            <a:miter lim="800000"/>
            <a:headEnd/>
            <a:tailEnd/>
          </a:ln>
        </p:spPr>
        <p:txBody>
          <a:bodyPr wrap="none" lIns="0" tIns="45606" rIns="0" bIns="45606" anchor="ctr"/>
          <a:lstStyle/>
          <a:p>
            <a:pPr algn="r">
              <a:buFont typeface="Wingdings" pitchFamily="2" charset="2"/>
              <a:buNone/>
            </a:pPr>
            <a:endParaRPr lang="zh-CN" altLang="en-US" dirty="0">
              <a:solidFill>
                <a:srgbClr val="FF0000"/>
              </a:solidFill>
              <a:latin typeface="Microsoft YaHei" pitchFamily="34" charset="-122"/>
              <a:ea typeface="Microsoft YaHei" pitchFamily="34" charset="-122"/>
            </a:endParaRPr>
          </a:p>
        </p:txBody>
      </p:sp>
      <p:sp>
        <p:nvSpPr>
          <p:cNvPr id="14" name="HeaderTitle"/>
          <p:cNvSpPr txBox="1">
            <a:spLocks/>
          </p:cNvSpPr>
          <p:nvPr/>
        </p:nvSpPr>
        <p:spPr bwMode="auto">
          <a:xfrm>
            <a:off x="214282" y="1857364"/>
            <a:ext cx="8642350" cy="1119188"/>
          </a:xfrm>
          <a:prstGeom prst="rect">
            <a:avLst/>
          </a:prstGeom>
          <a:noFill/>
          <a:ln>
            <a:noFill/>
            <a:miter lim="800000"/>
            <a:headEnd/>
            <a:tailEnd/>
          </a:ln>
        </p:spPr>
        <p:txBody>
          <a:bodyPr lIns="0" tIns="31247" rIns="0" bIns="31247" anchor="ctr"/>
          <a:lstStyle/>
          <a:p>
            <a:pPr algn="ctr">
              <a:defRPr/>
            </a:pPr>
            <a:r>
              <a:rPr lang="en-US" altLang="zh-CN" sz="3600" b="1" kern="0" dirty="0" smtClean="0">
                <a:solidFill>
                  <a:srgbClr val="002060"/>
                </a:solidFill>
                <a:latin typeface="微软雅黑" pitchFamily="34" charset="-122"/>
                <a:ea typeface="微软雅黑" pitchFamily="34" charset="-122"/>
                <a:cs typeface="微软雅黑"/>
                <a:sym typeface="楷体GB_2312"/>
              </a:rPr>
              <a:t>                                   </a:t>
            </a:r>
            <a:endParaRPr lang="en-US" altLang="zh-CN" sz="3600" b="1" kern="0" dirty="0">
              <a:solidFill>
                <a:srgbClr val="002060"/>
              </a:solidFill>
              <a:latin typeface="微软雅黑" pitchFamily="34" charset="-122"/>
              <a:ea typeface="微软雅黑" pitchFamily="34" charset="-122"/>
              <a:cs typeface="微软雅黑"/>
              <a:sym typeface="楷体GB_2312"/>
            </a:endParaRPr>
          </a:p>
          <a:p>
            <a:pPr algn="ctr">
              <a:defRPr/>
            </a:pPr>
            <a:r>
              <a:rPr lang="en-US" altLang="zh-CN" sz="3600" dirty="0" smtClean="0"/>
              <a:t>Supply-side Reform &amp; Sino-US Trade Conflict and Chinese Aluminum Market</a:t>
            </a:r>
            <a:endParaRPr lang="zh-CN" altLang="zh-CN" sz="3600" dirty="0" smtClean="0"/>
          </a:p>
          <a:p>
            <a:pPr algn="ctr">
              <a:defRPr/>
            </a:pPr>
            <a:endParaRPr lang="en-US" altLang="zh-CN" sz="2800" b="1" kern="0" dirty="0">
              <a:solidFill>
                <a:srgbClr val="002060"/>
              </a:solidFill>
              <a:latin typeface="微软雅黑" pitchFamily="34" charset="-122"/>
              <a:ea typeface="微软雅黑" pitchFamily="34" charset="-122"/>
              <a:cs typeface="微软雅黑"/>
              <a:sym typeface="楷体GB_2312"/>
            </a:endParaRPr>
          </a:p>
        </p:txBody>
      </p:sp>
      <p:sp>
        <p:nvSpPr>
          <p:cNvPr id="16" name="HeaderTitle"/>
          <p:cNvSpPr txBox="1">
            <a:spLocks/>
          </p:cNvSpPr>
          <p:nvPr/>
        </p:nvSpPr>
        <p:spPr bwMode="auto">
          <a:xfrm>
            <a:off x="684213" y="4581128"/>
            <a:ext cx="7848600" cy="1037035"/>
          </a:xfrm>
          <a:prstGeom prst="rect">
            <a:avLst/>
          </a:prstGeom>
          <a:noFill/>
          <a:ln>
            <a:noFill/>
            <a:miter lim="800000"/>
            <a:headEnd/>
            <a:tailEnd/>
          </a:ln>
        </p:spPr>
        <p:txBody>
          <a:bodyPr lIns="0" tIns="31247" rIns="0" bIns="31247" anchor="ctr"/>
          <a:lstStyle/>
          <a:p>
            <a:pPr algn="ctr">
              <a:defRPr/>
            </a:pPr>
            <a:r>
              <a:rPr lang="en-US" altLang="zh-CN" b="1" kern="0" dirty="0" err="1" smtClean="0">
                <a:solidFill>
                  <a:srgbClr val="002060"/>
                </a:solidFill>
                <a:latin typeface="微软雅黑" pitchFamily="34" charset="-122"/>
                <a:ea typeface="微软雅黑" pitchFamily="34" charset="-122"/>
                <a:cs typeface="微软雅黑"/>
                <a:sym typeface="楷体GB_2312"/>
              </a:rPr>
              <a:t>Xu</a:t>
            </a:r>
            <a:r>
              <a:rPr lang="en-US" altLang="zh-CN" b="1" kern="0" dirty="0" smtClean="0">
                <a:solidFill>
                  <a:srgbClr val="002060"/>
                </a:solidFill>
                <a:latin typeface="微软雅黑" pitchFamily="34" charset="-122"/>
                <a:ea typeface="微软雅黑" pitchFamily="34" charset="-122"/>
                <a:cs typeface="微软雅黑"/>
                <a:sym typeface="楷体GB_2312"/>
              </a:rPr>
              <a:t> </a:t>
            </a:r>
            <a:r>
              <a:rPr lang="en-US" altLang="zh-CN" b="1" kern="0" dirty="0" err="1">
                <a:solidFill>
                  <a:srgbClr val="002060"/>
                </a:solidFill>
                <a:latin typeface="微软雅黑" pitchFamily="34" charset="-122"/>
                <a:ea typeface="微软雅黑" pitchFamily="34" charset="-122"/>
                <a:cs typeface="微软雅黑"/>
                <a:sym typeface="楷体GB_2312"/>
              </a:rPr>
              <a:t>Yongqi</a:t>
            </a:r>
            <a:r>
              <a:rPr lang="en-US" altLang="zh-CN" b="1" kern="0" dirty="0">
                <a:solidFill>
                  <a:srgbClr val="002060"/>
                </a:solidFill>
                <a:latin typeface="微软雅黑" pitchFamily="34" charset="-122"/>
                <a:ea typeface="微软雅黑" pitchFamily="34" charset="-122"/>
                <a:cs typeface="微软雅黑"/>
                <a:sym typeface="楷体GB_2312"/>
              </a:rPr>
              <a:t> </a:t>
            </a:r>
          </a:p>
          <a:p>
            <a:pPr algn="ctr">
              <a:defRPr/>
            </a:pPr>
            <a:r>
              <a:rPr lang="en-US" altLang="zh-CN" b="1" kern="0" dirty="0">
                <a:solidFill>
                  <a:srgbClr val="002060"/>
                </a:solidFill>
                <a:latin typeface="微软雅黑" pitchFamily="34" charset="-122"/>
                <a:ea typeface="微软雅黑" pitchFamily="34" charset="-122"/>
                <a:cs typeface="微软雅黑"/>
                <a:sym typeface="楷体GB_2312"/>
              </a:rPr>
              <a:t>Nonferrous Metal Team of Research Department</a:t>
            </a:r>
          </a:p>
          <a:p>
            <a:pPr algn="ctr">
              <a:defRPr/>
            </a:pPr>
            <a:r>
              <a:rPr lang="en-US" altLang="zh-CN" kern="0" dirty="0" smtClean="0">
                <a:solidFill>
                  <a:srgbClr val="002060"/>
                </a:solidFill>
                <a:latin typeface="微软雅黑" pitchFamily="34" charset="-122"/>
                <a:ea typeface="微软雅黑" pitchFamily="34" charset="-122"/>
                <a:cs typeface="微软雅黑"/>
                <a:sym typeface="楷体GB_2312"/>
              </a:rPr>
              <a:t>May </a:t>
            </a:r>
            <a:r>
              <a:rPr lang="en-US" altLang="zh-CN" kern="0" dirty="0">
                <a:solidFill>
                  <a:srgbClr val="002060"/>
                </a:solidFill>
                <a:latin typeface="微软雅黑" pitchFamily="34" charset="-122"/>
                <a:ea typeface="微软雅黑" pitchFamily="34" charset="-122"/>
                <a:cs typeface="微软雅黑"/>
                <a:sym typeface="楷体GB_2312"/>
              </a:rPr>
              <a:t>2018</a:t>
            </a:r>
          </a:p>
        </p:txBody>
      </p:sp>
      <p:sp>
        <p:nvSpPr>
          <p:cNvPr id="2" name="矩形 1"/>
          <p:cNvSpPr/>
          <p:nvPr/>
        </p:nvSpPr>
        <p:spPr>
          <a:xfrm>
            <a:off x="395536" y="491378"/>
            <a:ext cx="4572000" cy="623248"/>
          </a:xfrm>
          <a:prstGeom prst="rect">
            <a:avLst/>
          </a:prstGeom>
        </p:spPr>
        <p:txBody>
          <a:bodyPr>
            <a:spAutoFit/>
          </a:bodyPr>
          <a:lstStyle/>
          <a:p>
            <a:pPr algn="just">
              <a:spcAft>
                <a:spcPts val="0"/>
              </a:spcAft>
              <a:defRPr/>
            </a:pPr>
            <a:r>
              <a:rPr lang="en-US" altLang="zh-CN" sz="1200" b="1" kern="0" dirty="0" smtClean="0">
                <a:solidFill>
                  <a:srgbClr val="002060"/>
                </a:solidFill>
                <a:latin typeface="Calibri" panose="020F0502020204030204" pitchFamily="34" charset="0"/>
                <a:cs typeface="Times New Roman" panose="02020603050405020304" pitchFamily="18" charset="0"/>
              </a:rPr>
              <a:t>Investment </a:t>
            </a:r>
            <a:r>
              <a:rPr lang="en-US" altLang="zh-CN" sz="1200" b="1" kern="0" dirty="0">
                <a:solidFill>
                  <a:srgbClr val="002060"/>
                </a:solidFill>
                <a:latin typeface="Calibri" panose="020F0502020204030204" pitchFamily="34" charset="0"/>
                <a:cs typeface="Times New Roman" panose="02020603050405020304" pitchFamily="18" charset="0"/>
              </a:rPr>
              <a:t>Consultation Qualification:</a:t>
            </a:r>
            <a:endParaRPr lang="zh-CN" altLang="zh-CN" sz="1050" kern="100" dirty="0">
              <a:latin typeface="Calibri" panose="020F0502020204030204" pitchFamily="34" charset="0"/>
              <a:cs typeface="Times New Roman" panose="02020603050405020304" pitchFamily="18" charset="0"/>
            </a:endParaRPr>
          </a:p>
          <a:p>
            <a:pPr algn="just">
              <a:spcAft>
                <a:spcPts val="0"/>
              </a:spcAft>
              <a:defRPr/>
            </a:pPr>
            <a:r>
              <a:rPr lang="en-US" altLang="zh-CN" sz="1200" b="1" kern="0" dirty="0" smtClean="0">
                <a:solidFill>
                  <a:srgbClr val="002060"/>
                </a:solidFill>
                <a:latin typeface="Calibri" panose="020F0502020204030204" pitchFamily="34" charset="0"/>
                <a:cs typeface="Times New Roman" panose="02020603050405020304" pitchFamily="18" charset="0"/>
              </a:rPr>
              <a:t>CSRC </a:t>
            </a:r>
            <a:r>
              <a:rPr lang="en-US" altLang="zh-CN" sz="1200" b="1" kern="0" dirty="0">
                <a:solidFill>
                  <a:srgbClr val="002060"/>
                </a:solidFill>
                <a:latin typeface="Calibri" panose="020F0502020204030204" pitchFamily="34" charset="0"/>
                <a:cs typeface="Times New Roman" panose="02020603050405020304" pitchFamily="18" charset="0"/>
              </a:rPr>
              <a:t>2012 No. 669</a:t>
            </a:r>
            <a:endParaRPr lang="en-US" altLang="zh-CN" sz="1200" b="1" kern="0" dirty="0">
              <a:solidFill>
                <a:srgbClr val="002060"/>
              </a:solidFill>
              <a:latin typeface="Times New Roman" panose="02020603050405020304" pitchFamily="18" charset="0"/>
              <a:ea typeface="华文细黑" panose="02010600040101010101" pitchFamily="2" charset="-122"/>
              <a:cs typeface="华文细黑" panose="02010600040101010101" pitchFamily="2" charset="-122"/>
            </a:endParaRPr>
          </a:p>
          <a:p>
            <a:pPr algn="just">
              <a:spcAft>
                <a:spcPts val="0"/>
              </a:spcAft>
              <a:defRPr/>
            </a:pPr>
            <a:endParaRPr lang="zh-CN" altLang="zh-CN" sz="1050" kern="100" dirty="0">
              <a:latin typeface="Calibri" panose="020F0502020204030204" pitchFamily="34" charset="0"/>
              <a:cs typeface="Times New Roman" panose="02020603050405020304" pitchFamily="18" charset="0"/>
            </a:endParaRPr>
          </a:p>
        </p:txBody>
      </p:sp>
      <p:sp>
        <p:nvSpPr>
          <p:cNvPr id="3" name="矩形 2"/>
          <p:cNvSpPr/>
          <p:nvPr/>
        </p:nvSpPr>
        <p:spPr>
          <a:xfrm>
            <a:off x="3779912" y="5876925"/>
            <a:ext cx="4572000" cy="553998"/>
          </a:xfrm>
          <a:prstGeom prst="rect">
            <a:avLst/>
          </a:prstGeom>
        </p:spPr>
        <p:txBody>
          <a:bodyPr>
            <a:spAutoFit/>
          </a:bodyPr>
          <a:lstStyle/>
          <a:p>
            <a:pPr algn="just">
              <a:spcAft>
                <a:spcPts val="0"/>
              </a:spcAft>
              <a:defRPr/>
            </a:pPr>
            <a:r>
              <a:rPr lang="en-US" altLang="zh-CN" sz="1500" kern="100" dirty="0">
                <a:solidFill>
                  <a:srgbClr val="002060"/>
                </a:solidFill>
                <a:latin typeface="+mj-ea"/>
                <a:ea typeface="+mj-ea"/>
                <a:cs typeface="Times New Roman" panose="02020603050405020304" pitchFamily="18" charset="0"/>
              </a:rPr>
              <a:t>Qualification </a:t>
            </a:r>
            <a:r>
              <a:rPr lang="en-US" altLang="zh-CN" sz="1500" kern="100" dirty="0" smtClean="0">
                <a:solidFill>
                  <a:srgbClr val="002060"/>
                </a:solidFill>
                <a:latin typeface="+mj-ea"/>
                <a:ea typeface="+mj-ea"/>
                <a:cs typeface="Times New Roman" panose="02020603050405020304" pitchFamily="18" charset="0"/>
              </a:rPr>
              <a:t>No.: F3028549 </a:t>
            </a:r>
            <a:endParaRPr lang="zh-CN" altLang="zh-CN" sz="1500" kern="100" dirty="0">
              <a:solidFill>
                <a:srgbClr val="002060"/>
              </a:solidFill>
              <a:latin typeface="+mj-ea"/>
              <a:ea typeface="+mj-ea"/>
              <a:cs typeface="Times New Roman" panose="02020603050405020304" pitchFamily="18" charset="0"/>
            </a:endParaRPr>
          </a:p>
          <a:p>
            <a:pPr>
              <a:defRPr/>
            </a:pPr>
            <a:r>
              <a:rPr lang="en-US" altLang="zh-CN" sz="1500" kern="100" dirty="0">
                <a:solidFill>
                  <a:srgbClr val="002060"/>
                </a:solidFill>
                <a:latin typeface="+mj-ea"/>
                <a:ea typeface="+mj-ea"/>
                <a:cs typeface="Times New Roman" panose="02020603050405020304" pitchFamily="18" charset="0"/>
              </a:rPr>
              <a:t>Investment Consultation No</a:t>
            </a:r>
            <a:r>
              <a:rPr lang="en-US" altLang="zh-CN" sz="1500" kern="100" dirty="0" smtClean="0">
                <a:solidFill>
                  <a:srgbClr val="002060"/>
                </a:solidFill>
                <a:latin typeface="+mj-ea"/>
                <a:ea typeface="+mj-ea"/>
                <a:cs typeface="Times New Roman" panose="02020603050405020304" pitchFamily="18" charset="0"/>
              </a:rPr>
              <a:t>.: Z0012503</a:t>
            </a:r>
            <a:endParaRPr lang="zh-CN" altLang="en-US" sz="1500" kern="100" dirty="0">
              <a:solidFill>
                <a:srgbClr val="002060"/>
              </a:solidFill>
              <a:latin typeface="+mj-ea"/>
              <a:ea typeface="+mj-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28600" y="1052735"/>
            <a:ext cx="9721080" cy="1731243"/>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rPr>
              <a:t>2.2 </a:t>
            </a:r>
            <a:r>
              <a:rPr lang="en-US" altLang="zh-CN" sz="1700" b="1" dirty="0" smtClean="0">
                <a:solidFill>
                  <a:srgbClr val="002060"/>
                </a:solidFill>
                <a:latin typeface="+mj-lt"/>
                <a:ea typeface="华文细黑" panose="02010600040101010101" pitchFamily="2" charset="-122"/>
              </a:rPr>
              <a:t>Overseas </a:t>
            </a:r>
            <a:r>
              <a:rPr lang="en-US" altLang="zh-CN" sz="1700" b="1" dirty="0">
                <a:solidFill>
                  <a:srgbClr val="002060"/>
                </a:solidFill>
                <a:latin typeface="+mj-lt"/>
                <a:ea typeface="华文细黑" panose="02010600040101010101" pitchFamily="2" charset="-122"/>
              </a:rPr>
              <a:t>consumption </a:t>
            </a:r>
            <a:r>
              <a:rPr lang="en-US" altLang="zh-CN" sz="1700" b="1" dirty="0" smtClean="0">
                <a:solidFill>
                  <a:srgbClr val="002060"/>
                </a:solidFill>
                <a:latin typeface="+mj-lt"/>
                <a:ea typeface="华文细黑" panose="02010600040101010101" pitchFamily="2" charset="-122"/>
              </a:rPr>
              <a:t> trends stable but supply tight</a:t>
            </a:r>
            <a:endParaRPr lang="zh-CN" altLang="en-US" sz="1700" b="1" kern="0" dirty="0">
              <a:solidFill>
                <a:srgbClr val="002060"/>
              </a:solidFill>
              <a:latin typeface="+mj-lt"/>
              <a:ea typeface="华文细黑" panose="02010600040101010101" pitchFamily="2" charset="-122"/>
            </a:endParaRPr>
          </a:p>
          <a:p>
            <a:pPr marL="1529715">
              <a:lnSpc>
                <a:spcPct val="110000"/>
              </a:lnSpc>
              <a:spcBef>
                <a:spcPts val="1700"/>
              </a:spcBef>
              <a:spcAft>
                <a:spcPts val="360"/>
              </a:spcAft>
            </a:pPr>
            <a:endParaRPr lang="zh-CN" altLang="en-US" sz="2000" b="1" kern="0" dirty="0">
              <a:solidFill>
                <a:srgbClr val="002060"/>
              </a:solidFill>
              <a:latin typeface="Times New Roman" panose="02020603050405020304" pitchFamily="18" charset="0"/>
              <a:ea typeface="华文细黑" panose="02010600040101010101" pitchFamily="2" charset="-122"/>
            </a:endParaRPr>
          </a:p>
          <a:p>
            <a:pPr marL="1529715">
              <a:lnSpc>
                <a:spcPct val="110000"/>
              </a:lnSpc>
              <a:spcBef>
                <a:spcPts val="1700"/>
              </a:spcBef>
              <a:spcAft>
                <a:spcPts val="360"/>
              </a:spcAft>
            </a:pPr>
            <a:endParaRPr lang="zh-CN" altLang="zh-CN" sz="2800" b="1" kern="2200" dirty="0">
              <a:effectLst/>
              <a:latin typeface="Calibri" panose="020F0502020204030204" pitchFamily="34" charset="0"/>
            </a:endParaRPr>
          </a:p>
        </p:txBody>
      </p:sp>
      <p:sp>
        <p:nvSpPr>
          <p:cNvPr id="7" name="文本框 6"/>
          <p:cNvSpPr txBox="1"/>
          <p:nvPr/>
        </p:nvSpPr>
        <p:spPr>
          <a:xfrm>
            <a:off x="642909" y="1460595"/>
            <a:ext cx="7745515" cy="1569660"/>
          </a:xfrm>
          <a:prstGeom prst="rect">
            <a:avLst/>
          </a:prstGeom>
          <a:noFill/>
        </p:spPr>
        <p:txBody>
          <a:bodyPr wrap="square" rtlCol="0">
            <a:spAutoFit/>
          </a:bodyPr>
          <a:lstStyle/>
          <a:p>
            <a:pPr marL="342900" indent="-342900" algn="just">
              <a:buFont typeface="Wingdings" panose="05000000000000000000" pitchFamily="2" charset="2"/>
              <a:buChar char="u"/>
              <a:defRPr/>
            </a:pPr>
            <a:r>
              <a:rPr lang="en-US" altLang="zh-CN" sz="1600" b="1" dirty="0" smtClean="0">
                <a:solidFill>
                  <a:srgbClr val="002060"/>
                </a:solidFill>
                <a:latin typeface="+mn-lt"/>
                <a:ea typeface="华文细黑" panose="02010600040101010101" pitchFamily="2" charset="-122"/>
              </a:rPr>
              <a:t>Overseas </a:t>
            </a:r>
            <a:r>
              <a:rPr lang="en-US" altLang="zh-CN" sz="1600" b="1" dirty="0">
                <a:solidFill>
                  <a:srgbClr val="002060"/>
                </a:solidFill>
                <a:latin typeface="+mn-lt"/>
                <a:ea typeface="华文细黑" panose="02010600040101010101" pitchFamily="2" charset="-122"/>
              </a:rPr>
              <a:t>consumption increased quickly. </a:t>
            </a:r>
            <a:r>
              <a:rPr lang="en-US" altLang="zh-CN" sz="1600" dirty="0">
                <a:solidFill>
                  <a:srgbClr val="002060"/>
                </a:solidFill>
                <a:latin typeface="+mn-lt"/>
                <a:ea typeface="华文细黑" panose="02010600040101010101" pitchFamily="2" charset="-122"/>
              </a:rPr>
              <a:t>The consumption from March to May is expected to be 7.67 million tons, up by 3.03%, higher than 2.92% from January to February. </a:t>
            </a:r>
          </a:p>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The </a:t>
            </a:r>
            <a:r>
              <a:rPr lang="en-US" altLang="zh-CN" sz="1600" dirty="0">
                <a:solidFill>
                  <a:srgbClr val="002060"/>
                </a:solidFill>
                <a:latin typeface="+mn-lt"/>
                <a:ea typeface="华文细黑" panose="02010600040101010101" pitchFamily="2" charset="-122"/>
              </a:rPr>
              <a:t>overseas </a:t>
            </a:r>
            <a:r>
              <a:rPr lang="en-US" altLang="zh-CN" sz="1600" dirty="0" smtClean="0">
                <a:solidFill>
                  <a:srgbClr val="002060"/>
                </a:solidFill>
                <a:latin typeface="+mn-lt"/>
                <a:ea typeface="华文细黑" panose="02010600040101010101" pitchFamily="2" charset="-122"/>
              </a:rPr>
              <a:t>consumption in 2018 </a:t>
            </a:r>
            <a:r>
              <a:rPr lang="en-US" altLang="zh-CN" sz="1600" dirty="0">
                <a:solidFill>
                  <a:srgbClr val="002060"/>
                </a:solidFill>
                <a:latin typeface="+mn-lt"/>
                <a:ea typeface="华文细黑" panose="02010600040101010101" pitchFamily="2" charset="-122"/>
              </a:rPr>
              <a:t>is expected to be 29.88 million tons, up by 2.5% YOY, a little higher than supply. The overseas supply and demand would be balanced with </a:t>
            </a:r>
            <a:r>
              <a:rPr lang="en-US" altLang="zh-CN" sz="1600" dirty="0" smtClean="0">
                <a:solidFill>
                  <a:srgbClr val="002060"/>
                </a:solidFill>
                <a:latin typeface="+mn-lt"/>
                <a:ea typeface="华文细黑" panose="02010600040101010101" pitchFamily="2" charset="-122"/>
              </a:rPr>
              <a:t>supply being slightly tight. </a:t>
            </a:r>
            <a:endParaRPr lang="en-US" altLang="zh-CN" sz="1600" dirty="0">
              <a:solidFill>
                <a:srgbClr val="002060"/>
              </a:solidFill>
              <a:latin typeface="+mn-lt"/>
              <a:ea typeface="华文细黑" panose="02010600040101010101" pitchFamily="2" charset="-122"/>
            </a:endParaRPr>
          </a:p>
        </p:txBody>
      </p:sp>
      <p:graphicFrame>
        <p:nvGraphicFramePr>
          <p:cNvPr id="9" name="图表 8">
            <a:extLst>
              <a:ext uri="{FF2B5EF4-FFF2-40B4-BE49-F238E27FC236}">
                <a16:creationId xmlns="" xmlns:a16="http://schemas.microsoft.com/office/drawing/2014/main" id="{163004D0-E10D-480D-99F2-FC3FDFEB2D0A}"/>
              </a:ext>
            </a:extLst>
          </p:cNvPr>
          <p:cNvGraphicFramePr>
            <a:graphicFrameLocks/>
          </p:cNvGraphicFramePr>
          <p:nvPr>
            <p:extLst>
              <p:ext uri="{D42A27DB-BD31-4B8C-83A1-F6EECF244321}">
                <p14:modId xmlns:p14="http://schemas.microsoft.com/office/powerpoint/2010/main" xmlns="" val="900373158"/>
              </p:ext>
            </p:extLst>
          </p:nvPr>
        </p:nvGraphicFramePr>
        <p:xfrm>
          <a:off x="623837" y="3284984"/>
          <a:ext cx="3299959" cy="2124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图表 9">
            <a:extLst>
              <a:ext uri="{FF2B5EF4-FFF2-40B4-BE49-F238E27FC236}">
                <a16:creationId xmlns="" xmlns:a16="http://schemas.microsoft.com/office/drawing/2014/main" id="{341B1180-B25A-4981-9995-353F46EA2F75}"/>
              </a:ext>
            </a:extLst>
          </p:cNvPr>
          <p:cNvGraphicFramePr>
            <a:graphicFrameLocks/>
          </p:cNvGraphicFramePr>
          <p:nvPr>
            <p:extLst>
              <p:ext uri="{D42A27DB-BD31-4B8C-83A1-F6EECF244321}">
                <p14:modId xmlns:p14="http://schemas.microsoft.com/office/powerpoint/2010/main" xmlns="" val="1647595387"/>
              </p:ext>
            </p:extLst>
          </p:nvPr>
        </p:nvGraphicFramePr>
        <p:xfrm>
          <a:off x="4234900" y="3140968"/>
          <a:ext cx="3412502" cy="2388504"/>
        </p:xfrm>
        <a:graphic>
          <a:graphicData uri="http://schemas.openxmlformats.org/drawingml/2006/chart">
            <c:chart xmlns:c="http://schemas.openxmlformats.org/drawingml/2006/chart" xmlns:r="http://schemas.openxmlformats.org/officeDocument/2006/relationships" r:id="rId4"/>
          </a:graphicData>
        </a:graphic>
      </p:graphicFrame>
      <p:sp>
        <p:nvSpPr>
          <p:cNvPr id="8"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
        <p:nvSpPr>
          <p:cNvPr id="14"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258083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28600" y="1052736"/>
            <a:ext cx="7560840" cy="1731243"/>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rPr>
              <a:t>2.3  Overseas shadow inventory made explicit</a:t>
            </a:r>
            <a:endParaRPr lang="zh-CN" altLang="en-US" sz="1700" b="1" kern="0" dirty="0">
              <a:solidFill>
                <a:srgbClr val="002060"/>
              </a:solidFill>
              <a:latin typeface="+mj-lt"/>
              <a:ea typeface="华文细黑" panose="02010600040101010101" pitchFamily="2" charset="-122"/>
            </a:endParaRPr>
          </a:p>
          <a:p>
            <a:pPr marL="1529715">
              <a:lnSpc>
                <a:spcPct val="110000"/>
              </a:lnSpc>
              <a:spcBef>
                <a:spcPts val="1700"/>
              </a:spcBef>
              <a:spcAft>
                <a:spcPts val="360"/>
              </a:spcAft>
            </a:pPr>
            <a:endParaRPr lang="zh-CN" altLang="en-US" sz="2000" b="1" kern="0" dirty="0">
              <a:solidFill>
                <a:srgbClr val="002060"/>
              </a:solidFill>
              <a:latin typeface="Times New Roman" panose="02020603050405020304" pitchFamily="18" charset="0"/>
              <a:ea typeface="华文细黑" panose="02010600040101010101" pitchFamily="2" charset="-122"/>
            </a:endParaRPr>
          </a:p>
          <a:p>
            <a:pPr marL="1529715">
              <a:lnSpc>
                <a:spcPct val="110000"/>
              </a:lnSpc>
              <a:spcBef>
                <a:spcPts val="1700"/>
              </a:spcBef>
              <a:spcAft>
                <a:spcPts val="360"/>
              </a:spcAft>
            </a:pPr>
            <a:endParaRPr lang="zh-CN" altLang="zh-CN" sz="2800" b="1" kern="2200" dirty="0">
              <a:effectLst/>
              <a:latin typeface="Calibri" panose="020F0502020204030204" pitchFamily="34" charset="0"/>
            </a:endParaRPr>
          </a:p>
        </p:txBody>
      </p:sp>
      <p:sp>
        <p:nvSpPr>
          <p:cNvPr id="7" name="文本框 6"/>
          <p:cNvSpPr txBox="1"/>
          <p:nvPr/>
        </p:nvSpPr>
        <p:spPr>
          <a:xfrm>
            <a:off x="642910" y="1460595"/>
            <a:ext cx="7817522" cy="830997"/>
          </a:xfrm>
          <a:prstGeom prst="rect">
            <a:avLst/>
          </a:prstGeom>
          <a:noFill/>
        </p:spPr>
        <p:txBody>
          <a:bodyPr wrap="square" rtlCol="0">
            <a:spAutoFit/>
          </a:bodyPr>
          <a:lstStyle/>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The </a:t>
            </a:r>
            <a:r>
              <a:rPr lang="en-US" altLang="zh-CN" sz="1600" dirty="0">
                <a:solidFill>
                  <a:srgbClr val="002060"/>
                </a:solidFill>
                <a:latin typeface="+mn-lt"/>
                <a:ea typeface="华文细黑" panose="02010600040101010101" pitchFamily="2" charset="-122"/>
              </a:rPr>
              <a:t>supply and demand on the overseas market is well, maintaining the performance of </a:t>
            </a:r>
            <a:r>
              <a:rPr lang="en-US" altLang="zh-CN" sz="1600" dirty="0" smtClean="0">
                <a:solidFill>
                  <a:srgbClr val="002060"/>
                </a:solidFill>
                <a:latin typeface="+mn-lt"/>
                <a:ea typeface="华文细黑" panose="02010600040101010101" pitchFamily="2" charset="-122"/>
              </a:rPr>
              <a:t>2017 with </a:t>
            </a:r>
            <a:r>
              <a:rPr lang="en-US" altLang="zh-CN" sz="1600" dirty="0">
                <a:solidFill>
                  <a:srgbClr val="002060"/>
                </a:solidFill>
                <a:latin typeface="+mn-lt"/>
                <a:ea typeface="华文细黑" panose="02010600040101010101" pitchFamily="2" charset="-122"/>
              </a:rPr>
              <a:t>stocks at the low level. The stage risk is about the </a:t>
            </a:r>
            <a:r>
              <a:rPr lang="en-US" altLang="zh-CN" sz="1600" dirty="0" smtClean="0">
                <a:solidFill>
                  <a:srgbClr val="002060"/>
                </a:solidFill>
                <a:latin typeface="+mn-lt"/>
                <a:ea typeface="华文细黑" panose="02010600040101010101" pitchFamily="2" charset="-122"/>
              </a:rPr>
              <a:t>shadow inventory is made explicit.</a:t>
            </a:r>
          </a:p>
        </p:txBody>
      </p:sp>
      <p:graphicFrame>
        <p:nvGraphicFramePr>
          <p:cNvPr id="8" name="图表 7">
            <a:extLst>
              <a:ext uri="{FF2B5EF4-FFF2-40B4-BE49-F238E27FC236}">
                <a16:creationId xmlns="" xmlns:a16="http://schemas.microsoft.com/office/drawing/2014/main" id="{C7549E6F-75B2-435F-A755-309802D27011}"/>
              </a:ext>
            </a:extLst>
          </p:cNvPr>
          <p:cNvGraphicFramePr>
            <a:graphicFrameLocks/>
          </p:cNvGraphicFramePr>
          <p:nvPr>
            <p:extLst>
              <p:ext uri="{D42A27DB-BD31-4B8C-83A1-F6EECF244321}">
                <p14:modId xmlns:p14="http://schemas.microsoft.com/office/powerpoint/2010/main" xmlns="" val="4239089774"/>
              </p:ext>
            </p:extLst>
          </p:nvPr>
        </p:nvGraphicFramePr>
        <p:xfrm>
          <a:off x="832028" y="2296710"/>
          <a:ext cx="3693820" cy="216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图表 12">
            <a:extLst>
              <a:ext uri="{FF2B5EF4-FFF2-40B4-BE49-F238E27FC236}">
                <a16:creationId xmlns="" xmlns:a16="http://schemas.microsoft.com/office/drawing/2014/main" id="{D97F114D-ED33-4A62-A6AD-61D51D5AA222}"/>
              </a:ext>
            </a:extLst>
          </p:cNvPr>
          <p:cNvGraphicFramePr>
            <a:graphicFrameLocks/>
          </p:cNvGraphicFramePr>
          <p:nvPr>
            <p:extLst>
              <p:ext uri="{D42A27DB-BD31-4B8C-83A1-F6EECF244321}">
                <p14:modId xmlns:p14="http://schemas.microsoft.com/office/powerpoint/2010/main" xmlns="" val="2067135632"/>
              </p:ext>
            </p:extLst>
          </p:nvPr>
        </p:nvGraphicFramePr>
        <p:xfrm>
          <a:off x="683568" y="4321554"/>
          <a:ext cx="4176464" cy="21725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图表 13">
            <a:extLst>
              <a:ext uri="{FF2B5EF4-FFF2-40B4-BE49-F238E27FC236}">
                <a16:creationId xmlns="" xmlns:a16="http://schemas.microsoft.com/office/drawing/2014/main" id="{932C707A-026F-48EB-9362-749EB9EE93EB}"/>
              </a:ext>
            </a:extLst>
          </p:cNvPr>
          <p:cNvGraphicFramePr>
            <a:graphicFrameLocks/>
          </p:cNvGraphicFramePr>
          <p:nvPr>
            <p:extLst>
              <p:ext uri="{D42A27DB-BD31-4B8C-83A1-F6EECF244321}">
                <p14:modId xmlns:p14="http://schemas.microsoft.com/office/powerpoint/2010/main" xmlns="" val="2086006460"/>
              </p:ext>
            </p:extLst>
          </p:nvPr>
        </p:nvGraphicFramePr>
        <p:xfrm>
          <a:off x="4741839" y="2259871"/>
          <a:ext cx="3744416" cy="2232248"/>
        </p:xfrm>
        <a:graphic>
          <a:graphicData uri="http://schemas.openxmlformats.org/drawingml/2006/chart">
            <c:chart xmlns:c="http://schemas.openxmlformats.org/drawingml/2006/chart" xmlns:r="http://schemas.openxmlformats.org/officeDocument/2006/relationships" r:id="rId5"/>
          </a:graphicData>
        </a:graphic>
      </p:graphicFrame>
      <p:sp>
        <p:nvSpPr>
          <p:cNvPr id="9"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
        <p:nvSpPr>
          <p:cNvPr id="2" name="TextBox 1"/>
          <p:cNvSpPr txBox="1"/>
          <p:nvPr/>
        </p:nvSpPr>
        <p:spPr>
          <a:xfrm>
            <a:off x="2339752" y="2338340"/>
            <a:ext cx="612068" cy="246221"/>
          </a:xfrm>
          <a:prstGeom prst="rect">
            <a:avLst/>
          </a:prstGeom>
          <a:solidFill>
            <a:schemeClr val="bg1"/>
          </a:solidFill>
        </p:spPr>
        <p:txBody>
          <a:bodyPr wrap="square" rtlCol="0">
            <a:spAutoFit/>
          </a:bodyPr>
          <a:lstStyle/>
          <a:p>
            <a:r>
              <a:rPr lang="en-US" altLang="zh-CN" sz="1000" dirty="0" smtClean="0"/>
              <a:t>EU</a:t>
            </a:r>
            <a:endParaRPr lang="zh-CN" altLang="en-US" sz="1000" dirty="0"/>
          </a:p>
        </p:txBody>
      </p:sp>
      <p:sp>
        <p:nvSpPr>
          <p:cNvPr id="15"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3477006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52627" y="980729"/>
            <a:ext cx="7704856" cy="4178067"/>
          </a:xfrm>
          <a:prstGeom prst="rect">
            <a:avLst/>
          </a:prstGeom>
          <a:noFill/>
        </p:spPr>
        <p:txBody>
          <a:bodyPr wrap="square" rtlCol="0">
            <a:spAutoFit/>
          </a:bodyPr>
          <a:lstStyle/>
          <a:p>
            <a:pPr>
              <a:lnSpc>
                <a:spcPct val="150000"/>
              </a:lnSpc>
              <a:defRPr/>
            </a:pPr>
            <a:r>
              <a:rPr lang="en-US" altLang="zh-CN" sz="1700" b="1" kern="0" dirty="0" smtClean="0">
                <a:solidFill>
                  <a:srgbClr val="002060"/>
                </a:solidFill>
                <a:latin typeface="+mj-lt"/>
                <a:ea typeface="华文细黑" panose="02010600040101010101" pitchFamily="2" charset="-122"/>
              </a:rPr>
              <a:t>2.4 Primary aluminum capacity increases</a:t>
            </a:r>
          </a:p>
          <a:p>
            <a:pPr marL="342900" lvl="0" indent="-342900" algn="just">
              <a:buFont typeface="Wingdings" panose="05000000000000000000" pitchFamily="2" charset="2"/>
              <a:buChar char="u"/>
              <a:defRPr/>
            </a:pPr>
            <a:r>
              <a:rPr lang="en-US" altLang="zh-CN" sz="1500" dirty="0" smtClean="0">
                <a:solidFill>
                  <a:srgbClr val="002060"/>
                </a:solidFill>
                <a:latin typeface="+mn-lt"/>
                <a:ea typeface="华文细黑" panose="02010600040101010101" pitchFamily="2" charset="-122"/>
                <a:cs typeface="Arial" pitchFamily="34" charset="0"/>
              </a:rPr>
              <a:t>Based </a:t>
            </a:r>
            <a:r>
              <a:rPr lang="en-US" altLang="zh-CN" sz="1500" dirty="0">
                <a:solidFill>
                  <a:srgbClr val="002060"/>
                </a:solidFill>
                <a:latin typeface="+mn-lt"/>
                <a:ea typeface="华文细黑" panose="02010600040101010101" pitchFamily="2" charset="-122"/>
                <a:cs typeface="Arial" pitchFamily="34" charset="0"/>
              </a:rPr>
              <a:t>on data from SMM, China produced 5.74 million tons of primary aluminum in January and February 2018, down by 2.37% YOY. </a:t>
            </a:r>
            <a:endParaRPr lang="en-US" altLang="zh-CN" sz="1500" dirty="0" smtClean="0">
              <a:solidFill>
                <a:srgbClr val="002060"/>
              </a:solidFill>
              <a:latin typeface="+mn-lt"/>
              <a:ea typeface="华文细黑" panose="02010600040101010101" pitchFamily="2" charset="-122"/>
              <a:cs typeface="Arial" pitchFamily="34" charset="0"/>
            </a:endParaRPr>
          </a:p>
          <a:p>
            <a:pPr marL="342900" lvl="0" indent="-342900" algn="just">
              <a:buFont typeface="Wingdings" panose="05000000000000000000" pitchFamily="2" charset="2"/>
              <a:buChar char="u"/>
              <a:defRPr/>
            </a:pPr>
            <a:r>
              <a:rPr lang="en-US" altLang="zh-CN" sz="1500" dirty="0" smtClean="0">
                <a:solidFill>
                  <a:srgbClr val="002060"/>
                </a:solidFill>
                <a:latin typeface="+mn-lt"/>
                <a:ea typeface="华文细黑" panose="02010600040101010101" pitchFamily="2" charset="-122"/>
                <a:cs typeface="Arial" pitchFamily="34" charset="0"/>
              </a:rPr>
              <a:t>In </a:t>
            </a:r>
            <a:r>
              <a:rPr lang="en-US" altLang="zh-CN" sz="1500" dirty="0">
                <a:solidFill>
                  <a:srgbClr val="002060"/>
                </a:solidFill>
                <a:latin typeface="+mn-lt"/>
                <a:ea typeface="华文细黑" panose="02010600040101010101" pitchFamily="2" charset="-122"/>
                <a:cs typeface="Arial" pitchFamily="34" charset="0"/>
              </a:rPr>
              <a:t>March, the primary aluminum output in China was 3.112 million tons, up by 23.0% YOY. The total output of the material in Q1 this year was 8.988 million tons, up by 22.1% YOY. New capacity and resumed capacity were released together late last year, so supply of aluminum ingot increased noticeably. </a:t>
            </a:r>
            <a:endParaRPr lang="en-US" altLang="zh-CN" sz="1500" dirty="0" smtClean="0">
              <a:solidFill>
                <a:srgbClr val="002060"/>
              </a:solidFill>
              <a:latin typeface="+mn-lt"/>
              <a:ea typeface="华文细黑" panose="02010600040101010101" pitchFamily="2" charset="-122"/>
              <a:cs typeface="Arial" pitchFamily="34" charset="0"/>
            </a:endParaRPr>
          </a:p>
          <a:p>
            <a:pPr marL="342900" indent="-342900" algn="just">
              <a:buFont typeface="Wingdings" panose="05000000000000000000" pitchFamily="2" charset="2"/>
              <a:buChar char="u"/>
              <a:defRPr/>
            </a:pPr>
            <a:r>
              <a:rPr lang="en-US" altLang="zh-CN" sz="1500" dirty="0">
                <a:solidFill>
                  <a:srgbClr val="002060"/>
                </a:solidFill>
                <a:latin typeface="+mn-lt"/>
                <a:ea typeface="华文细黑" panose="02010600040101010101" pitchFamily="2" charset="-122"/>
                <a:cs typeface="Arial" pitchFamily="34" charset="0"/>
              </a:rPr>
              <a:t>By 6 April, Chinese running annual capacity of primary aluminum has exceeded 37 million tons. It is reported by SMM that Chinese primary aluminum capacity was stable in April and the total output is likely to reach 3.041 million tons, up by 21.9% YOY. </a:t>
            </a:r>
            <a:endParaRPr lang="zh-CN" altLang="zh-CN" sz="1500" dirty="0">
              <a:solidFill>
                <a:srgbClr val="002060"/>
              </a:solidFill>
              <a:latin typeface="+mn-lt"/>
              <a:ea typeface="华文细黑" panose="02010600040101010101" pitchFamily="2" charset="-122"/>
              <a:cs typeface="Arial" pitchFamily="34" charset="0"/>
            </a:endParaRPr>
          </a:p>
          <a:p>
            <a:pPr marL="342900" lvl="0" indent="-342900">
              <a:buFont typeface="Wingdings" panose="05000000000000000000" pitchFamily="2" charset="2"/>
              <a:buChar char="u"/>
              <a:defRPr/>
            </a:pPr>
            <a:endParaRPr lang="en-US" altLang="zh-CN" dirty="0" smtClean="0">
              <a:solidFill>
                <a:srgbClr val="002060"/>
              </a:solidFill>
              <a:latin typeface="华文细黑" panose="02010600040101010101" pitchFamily="2" charset="-122"/>
              <a:ea typeface="华文细黑" panose="02010600040101010101" pitchFamily="2" charset="-122"/>
            </a:endParaRPr>
          </a:p>
          <a:p>
            <a:pPr marL="342900" indent="-342900">
              <a:buFont typeface="Wingdings" panose="05000000000000000000" pitchFamily="2" charset="2"/>
              <a:buChar char="u"/>
              <a:defRPr/>
            </a:pPr>
            <a:endParaRPr lang="en-US" altLang="zh-CN" dirty="0">
              <a:solidFill>
                <a:srgbClr val="002060"/>
              </a:solidFill>
              <a:latin typeface="华文细黑" panose="02010600040101010101" pitchFamily="2" charset="-122"/>
              <a:ea typeface="华文细黑" panose="02010600040101010101" pitchFamily="2" charset="-122"/>
            </a:endParaRPr>
          </a:p>
          <a:p>
            <a:pPr marL="342900" indent="-342900">
              <a:buFont typeface="Wingdings" panose="05000000000000000000" pitchFamily="2" charset="2"/>
              <a:buChar char="u"/>
              <a:defRPr/>
            </a:pPr>
            <a:endParaRPr lang="en-US" altLang="zh-CN" dirty="0">
              <a:solidFill>
                <a:srgbClr val="002060"/>
              </a:solidFill>
              <a:latin typeface="华文细黑" panose="02010600040101010101" pitchFamily="2" charset="-122"/>
              <a:ea typeface="华文细黑" panose="02010600040101010101" pitchFamily="2" charset="-122"/>
            </a:endParaRPr>
          </a:p>
          <a:p>
            <a:pPr marL="342900" indent="-342900">
              <a:buFont typeface="Wingdings" panose="05000000000000000000" pitchFamily="2" charset="2"/>
              <a:buChar char="u"/>
              <a:defRPr/>
            </a:pPr>
            <a:endParaRPr lang="en-US" altLang="zh-CN" dirty="0" smtClean="0">
              <a:solidFill>
                <a:srgbClr val="002060"/>
              </a:solidFill>
              <a:latin typeface="华文细黑" panose="02010600040101010101" pitchFamily="2" charset="-122"/>
              <a:ea typeface="华文细黑" panose="02010600040101010101" pitchFamily="2" charset="-122"/>
            </a:endParaRPr>
          </a:p>
          <a:p>
            <a:pPr marL="342900" indent="-342900">
              <a:buFont typeface="Wingdings" panose="05000000000000000000" pitchFamily="2" charset="2"/>
              <a:buChar char="u"/>
              <a:defRPr/>
            </a:pPr>
            <a:endParaRPr lang="en-US" altLang="zh-CN" dirty="0" smtClean="0">
              <a:solidFill>
                <a:srgbClr val="002060"/>
              </a:solidFill>
              <a:latin typeface="华文细黑" panose="02010600040101010101" pitchFamily="2" charset="-122"/>
              <a:ea typeface="华文细黑" panose="02010600040101010101" pitchFamily="2" charset="-122"/>
            </a:endParaRPr>
          </a:p>
        </p:txBody>
      </p:sp>
      <p:graphicFrame>
        <p:nvGraphicFramePr>
          <p:cNvPr id="10" name="表格 9">
            <a:extLst>
              <a:ext uri="{FF2B5EF4-FFF2-40B4-BE49-F238E27FC236}">
                <a16:creationId xmlns="" xmlns:a16="http://schemas.microsoft.com/office/drawing/2014/main" id="{3A9C8FC7-6221-4A5C-BC3D-EFDF0EE48B2B}"/>
              </a:ext>
            </a:extLst>
          </p:cNvPr>
          <p:cNvGraphicFramePr>
            <a:graphicFrameLocks noGrp="1"/>
          </p:cNvGraphicFramePr>
          <p:nvPr>
            <p:extLst>
              <p:ext uri="{D42A27DB-BD31-4B8C-83A1-F6EECF244321}">
                <p14:modId xmlns:p14="http://schemas.microsoft.com/office/powerpoint/2010/main" xmlns="" val="57147673"/>
              </p:ext>
            </p:extLst>
          </p:nvPr>
        </p:nvGraphicFramePr>
        <p:xfrm>
          <a:off x="804722" y="3777418"/>
          <a:ext cx="7582922" cy="2819933"/>
        </p:xfrm>
        <a:graphic>
          <a:graphicData uri="http://schemas.openxmlformats.org/drawingml/2006/table">
            <a:tbl>
              <a:tblPr>
                <a:tableStyleId>{85BE263C-DBD7-4A20-BB59-AAB30ACAA65A}</a:tableStyleId>
              </a:tblPr>
              <a:tblGrid>
                <a:gridCol w="2038305">
                  <a:extLst>
                    <a:ext uri="{9D8B030D-6E8A-4147-A177-3AD203B41FA5}">
                      <a16:colId xmlns="" xmlns:a16="http://schemas.microsoft.com/office/drawing/2014/main" val="2086932860"/>
                    </a:ext>
                  </a:extLst>
                </a:gridCol>
                <a:gridCol w="792088">
                  <a:extLst>
                    <a:ext uri="{9D8B030D-6E8A-4147-A177-3AD203B41FA5}">
                      <a16:colId xmlns="" xmlns:a16="http://schemas.microsoft.com/office/drawing/2014/main" val="1338759971"/>
                    </a:ext>
                  </a:extLst>
                </a:gridCol>
                <a:gridCol w="792088">
                  <a:extLst>
                    <a:ext uri="{9D8B030D-6E8A-4147-A177-3AD203B41FA5}">
                      <a16:colId xmlns="" xmlns:a16="http://schemas.microsoft.com/office/drawing/2014/main" val="1563983125"/>
                    </a:ext>
                  </a:extLst>
                </a:gridCol>
                <a:gridCol w="720080">
                  <a:extLst>
                    <a:ext uri="{9D8B030D-6E8A-4147-A177-3AD203B41FA5}">
                      <a16:colId xmlns="" xmlns:a16="http://schemas.microsoft.com/office/drawing/2014/main" val="3832218747"/>
                    </a:ext>
                  </a:extLst>
                </a:gridCol>
                <a:gridCol w="3240361">
                  <a:extLst>
                    <a:ext uri="{9D8B030D-6E8A-4147-A177-3AD203B41FA5}">
                      <a16:colId xmlns="" xmlns:a16="http://schemas.microsoft.com/office/drawing/2014/main" val="3225075354"/>
                    </a:ext>
                  </a:extLst>
                </a:gridCol>
              </a:tblGrid>
              <a:tr h="396806">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Company</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Running capacity</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Reduced capacity</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Total capacity</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Production resumption condition</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3330531322"/>
                  </a:ext>
                </a:extLst>
              </a:tr>
              <a:tr h="244521">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Shandong </a:t>
                      </a:r>
                      <a:r>
                        <a:rPr lang="en-US" altLang="zh-CN" sz="1200" kern="1200" dirty="0" err="1" smtClean="0">
                          <a:solidFill>
                            <a:srgbClr val="002060"/>
                          </a:solidFill>
                          <a:latin typeface="+mn-lt"/>
                          <a:ea typeface="华文细黑" panose="02010600040101010101" pitchFamily="2" charset="-122"/>
                          <a:cs typeface="Arial" pitchFamily="34" charset="0"/>
                        </a:rPr>
                        <a:t>Xinfa</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146</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12</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158</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Undetermined</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1767761305"/>
                  </a:ext>
                </a:extLst>
              </a:tr>
              <a:tr h="219559">
                <a:tc>
                  <a:txBody>
                    <a:bodyPr/>
                    <a:lstStyle/>
                    <a:p>
                      <a:pPr algn="ctr" fontAlgn="ctr"/>
                      <a:r>
                        <a:rPr lang="en-US" altLang="zh-CN" sz="1200" kern="1200" dirty="0" err="1" smtClean="0">
                          <a:solidFill>
                            <a:srgbClr val="002060"/>
                          </a:solidFill>
                          <a:latin typeface="+mn-lt"/>
                          <a:ea typeface="华文细黑" panose="02010600040101010101" pitchFamily="2" charset="-122"/>
                          <a:cs typeface="Arial" pitchFamily="34" charset="0"/>
                        </a:rPr>
                        <a:t>Yongdeng</a:t>
                      </a:r>
                      <a:r>
                        <a:rPr lang="en-US" altLang="zh-CN" sz="1200" kern="1200" dirty="0" smtClean="0">
                          <a:solidFill>
                            <a:srgbClr val="002060"/>
                          </a:solidFill>
                          <a:latin typeface="+mn-lt"/>
                          <a:ea typeface="华文细黑" panose="02010600040101010101" pitchFamily="2" charset="-122"/>
                          <a:cs typeface="Arial" pitchFamily="34" charset="0"/>
                        </a:rPr>
                        <a:t> Aluminum</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8.4</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3.6</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12</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Resumed, to finish in one month</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3189394742"/>
                  </a:ext>
                </a:extLst>
              </a:tr>
              <a:tr h="269493">
                <a:tc>
                  <a:txBody>
                    <a:bodyPr/>
                    <a:lstStyle/>
                    <a:p>
                      <a:pPr algn="ctr" fontAlgn="ctr"/>
                      <a:r>
                        <a:rPr lang="en-US" altLang="zh-CN" sz="1200" kern="1200" dirty="0" err="1" smtClean="0">
                          <a:solidFill>
                            <a:srgbClr val="002060"/>
                          </a:solidFill>
                          <a:latin typeface="+mn-lt"/>
                          <a:ea typeface="华文细黑" panose="02010600040101010101" pitchFamily="2" charset="-122"/>
                          <a:cs typeface="Arial" pitchFamily="34" charset="0"/>
                        </a:rPr>
                        <a:t>Wanji</a:t>
                      </a:r>
                      <a:r>
                        <a:rPr lang="en-US" altLang="zh-CN" sz="1200" kern="1200" dirty="0" smtClean="0">
                          <a:solidFill>
                            <a:srgbClr val="002060"/>
                          </a:solidFill>
                          <a:latin typeface="+mn-lt"/>
                          <a:ea typeface="华文细黑" panose="02010600040101010101" pitchFamily="2" charset="-122"/>
                          <a:cs typeface="Arial" pitchFamily="34" charset="0"/>
                        </a:rPr>
                        <a:t> Aluminum</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35</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18</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53</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Resumed, to finish by late Jun</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247352836"/>
                  </a:ext>
                </a:extLst>
              </a:tr>
              <a:tr h="456824">
                <a:tc>
                  <a:txBody>
                    <a:bodyPr/>
                    <a:lstStyle/>
                    <a:p>
                      <a:pPr algn="ctr" fontAlgn="ctr"/>
                      <a:r>
                        <a:rPr lang="en-US" altLang="zh-CN" sz="1200" kern="1200" dirty="0" err="1" smtClean="0">
                          <a:solidFill>
                            <a:srgbClr val="002060"/>
                          </a:solidFill>
                          <a:latin typeface="+mn-lt"/>
                          <a:ea typeface="华文细黑" panose="02010600040101010101" pitchFamily="2" charset="-122"/>
                          <a:cs typeface="Arial" pitchFamily="34" charset="0"/>
                        </a:rPr>
                        <a:t>Zhongfu</a:t>
                      </a:r>
                      <a:r>
                        <a:rPr lang="en-US" altLang="zh-CN" sz="1200" kern="1200" dirty="0" smtClean="0">
                          <a:solidFill>
                            <a:srgbClr val="002060"/>
                          </a:solidFill>
                          <a:latin typeface="+mn-lt"/>
                          <a:ea typeface="华文细黑" panose="02010600040101010101" pitchFamily="2" charset="-122"/>
                          <a:cs typeface="Arial" pitchFamily="34" charset="0"/>
                        </a:rPr>
                        <a:t> Industrial</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32</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14.1</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46.1</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Not resume for bad weather, hope to start with good sales</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2547540383"/>
                  </a:ext>
                </a:extLst>
              </a:tr>
              <a:tr h="219559">
                <a:tc>
                  <a:txBody>
                    <a:bodyPr/>
                    <a:lstStyle/>
                    <a:p>
                      <a:pPr algn="ctr" fontAlgn="ctr"/>
                      <a:r>
                        <a:rPr lang="en-US" altLang="zh-CN" sz="1200" kern="1200" dirty="0" err="1" smtClean="0">
                          <a:solidFill>
                            <a:srgbClr val="002060"/>
                          </a:solidFill>
                          <a:latin typeface="+mn-lt"/>
                          <a:ea typeface="华文细黑" panose="02010600040101010101" pitchFamily="2" charset="-122"/>
                          <a:cs typeface="Arial" pitchFamily="34" charset="0"/>
                        </a:rPr>
                        <a:t>Yugang</a:t>
                      </a:r>
                      <a:r>
                        <a:rPr lang="en-US" altLang="zh-CN" sz="1200" kern="1200" dirty="0" smtClean="0">
                          <a:solidFill>
                            <a:srgbClr val="002060"/>
                          </a:solidFill>
                          <a:latin typeface="+mn-lt"/>
                          <a:ea typeface="华文细黑" panose="02010600040101010101" pitchFamily="2" charset="-122"/>
                          <a:cs typeface="Arial" pitchFamily="34" charset="0"/>
                        </a:rPr>
                        <a:t> </a:t>
                      </a:r>
                      <a:r>
                        <a:rPr lang="en-US" altLang="zh-CN" sz="1200" kern="1200" dirty="0" err="1" smtClean="0">
                          <a:solidFill>
                            <a:srgbClr val="002060"/>
                          </a:solidFill>
                          <a:latin typeface="+mn-lt"/>
                          <a:ea typeface="华文细黑" panose="02010600040101010101" pitchFamily="2" charset="-122"/>
                          <a:cs typeface="Arial" pitchFamily="34" charset="0"/>
                        </a:rPr>
                        <a:t>Longquan</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42</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18</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60</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Not resumed</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3140714486"/>
                  </a:ext>
                </a:extLst>
              </a:tr>
              <a:tr h="396806">
                <a:tc>
                  <a:txBody>
                    <a:bodyPr/>
                    <a:lstStyle/>
                    <a:p>
                      <a:pPr algn="ctr" fontAlgn="ctr"/>
                      <a:r>
                        <a:rPr lang="en-US" altLang="zh-CN" sz="1200" kern="1200" dirty="0" err="1" smtClean="0">
                          <a:solidFill>
                            <a:srgbClr val="002060"/>
                          </a:solidFill>
                          <a:latin typeface="+mn-lt"/>
                          <a:ea typeface="华文细黑" panose="02010600040101010101" pitchFamily="2" charset="-122"/>
                          <a:cs typeface="Arial" pitchFamily="34" charset="0"/>
                        </a:rPr>
                        <a:t>Linfeng</a:t>
                      </a:r>
                      <a:r>
                        <a:rPr lang="en-US" altLang="zh-CN" sz="1200" kern="1200" dirty="0" smtClean="0">
                          <a:solidFill>
                            <a:srgbClr val="002060"/>
                          </a:solidFill>
                          <a:latin typeface="+mn-lt"/>
                          <a:ea typeface="华文细黑" panose="02010600040101010101" pitchFamily="2" charset="-122"/>
                          <a:cs typeface="Arial" pitchFamily="34" charset="0"/>
                        </a:rPr>
                        <a:t> Aluminum &amp; Electricity</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17</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8</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25</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Planned in late March but postponed</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1464748876"/>
                  </a:ext>
                </a:extLst>
              </a:tr>
              <a:tr h="219559">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Jiaozuo </a:t>
                      </a:r>
                      <a:r>
                        <a:rPr lang="en-US" altLang="zh-CN" sz="1200" kern="1200" dirty="0" err="1" smtClean="0">
                          <a:solidFill>
                            <a:srgbClr val="002060"/>
                          </a:solidFill>
                          <a:latin typeface="+mn-lt"/>
                          <a:ea typeface="华文细黑" panose="02010600040101010101" pitchFamily="2" charset="-122"/>
                          <a:cs typeface="Arial" pitchFamily="34" charset="0"/>
                        </a:rPr>
                        <a:t>Wanfang</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30</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11.5</a:t>
                      </a:r>
                    </a:p>
                  </a:txBody>
                  <a:tcPr marL="9525" marR="9525" marT="9525" marB="0" anchor="ctr"/>
                </a:tc>
                <a:tc>
                  <a:txBody>
                    <a:bodyPr/>
                    <a:lstStyle/>
                    <a:p>
                      <a:pPr algn="ctr" fontAlgn="ctr"/>
                      <a:r>
                        <a:rPr lang="en-US" altLang="zh-CN" sz="1200" kern="1200">
                          <a:solidFill>
                            <a:srgbClr val="002060"/>
                          </a:solidFill>
                          <a:latin typeface="+mn-lt"/>
                          <a:ea typeface="华文细黑" panose="02010600040101010101" pitchFamily="2" charset="-122"/>
                          <a:cs typeface="Arial" pitchFamily="34" charset="0"/>
                        </a:rPr>
                        <a:t>42</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Resumed in mid-Mar, to finish in Apr</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984891707"/>
                  </a:ext>
                </a:extLst>
              </a:tr>
              <a:tr h="396806">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Shanxi </a:t>
                      </a:r>
                      <a:r>
                        <a:rPr lang="en-US" altLang="zh-CN" sz="1200" kern="1200" dirty="0" err="1" smtClean="0">
                          <a:solidFill>
                            <a:srgbClr val="002060"/>
                          </a:solidFill>
                          <a:latin typeface="+mn-lt"/>
                          <a:ea typeface="华文细黑" panose="02010600040101010101" pitchFamily="2" charset="-122"/>
                          <a:cs typeface="Arial" pitchFamily="34" charset="0"/>
                        </a:rPr>
                        <a:t>Zhaofeng</a:t>
                      </a:r>
                      <a:r>
                        <a:rPr lang="en-US" altLang="zh-CN" sz="1200" kern="1200" dirty="0" smtClean="0">
                          <a:solidFill>
                            <a:srgbClr val="002060"/>
                          </a:solidFill>
                          <a:latin typeface="+mn-lt"/>
                          <a:ea typeface="华文细黑" panose="02010600040101010101" pitchFamily="2" charset="-122"/>
                          <a:cs typeface="Arial" pitchFamily="34" charset="0"/>
                        </a:rPr>
                        <a:t> Aluminum</a:t>
                      </a: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15.6</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6.9</a:t>
                      </a:r>
                    </a:p>
                  </a:txBody>
                  <a:tcPr marL="9525" marR="9525" marT="9525" marB="0" anchor="ctr"/>
                </a:tc>
                <a:tc>
                  <a:txBody>
                    <a:bodyPr/>
                    <a:lstStyle/>
                    <a:p>
                      <a:pPr algn="ctr" fontAlgn="ctr"/>
                      <a:r>
                        <a:rPr lang="en-US" altLang="zh-CN" sz="1200" kern="1200" dirty="0">
                          <a:solidFill>
                            <a:srgbClr val="002060"/>
                          </a:solidFill>
                          <a:latin typeface="+mn-lt"/>
                          <a:ea typeface="华文细黑" panose="02010600040101010101" pitchFamily="2" charset="-122"/>
                          <a:cs typeface="Arial" pitchFamily="34" charset="0"/>
                        </a:rPr>
                        <a:t>22.5</a:t>
                      </a:r>
                    </a:p>
                  </a:txBody>
                  <a:tcPr marL="9525" marR="9525" marT="9525" marB="0" anchor="ctr"/>
                </a:tc>
                <a:tc>
                  <a:txBody>
                    <a:bodyPr/>
                    <a:lstStyle/>
                    <a:p>
                      <a:pPr algn="ctr" fontAlgn="ctr"/>
                      <a:r>
                        <a:rPr lang="en-US" altLang="zh-CN" sz="1200" kern="1200" dirty="0" smtClean="0">
                          <a:solidFill>
                            <a:srgbClr val="002060"/>
                          </a:solidFill>
                          <a:latin typeface="+mn-lt"/>
                          <a:ea typeface="华文细黑" panose="02010600040101010101" pitchFamily="2" charset="-122"/>
                          <a:cs typeface="Arial" pitchFamily="34" charset="0"/>
                        </a:rPr>
                        <a:t>Not resumed; waiting for better market</a:t>
                      </a:r>
                    </a:p>
                    <a:p>
                      <a:pPr algn="ctr" fontAlgn="ctr"/>
                      <a:endParaRPr lang="zh-CN" altLang="en-US" sz="1200" kern="1200" dirty="0">
                        <a:solidFill>
                          <a:srgbClr val="002060"/>
                        </a:solidFill>
                        <a:latin typeface="+mn-lt"/>
                        <a:ea typeface="华文细黑" panose="02010600040101010101" pitchFamily="2" charset="-122"/>
                        <a:cs typeface="Arial" pitchFamily="34" charset="0"/>
                      </a:endParaRPr>
                    </a:p>
                  </a:txBody>
                  <a:tcPr marL="9525" marR="9525" marT="9525" marB="0" anchor="ctr"/>
                </a:tc>
                <a:extLst>
                  <a:ext uri="{0D108BD9-81ED-4DB2-BD59-A6C34878D82A}">
                    <a16:rowId xmlns="" xmlns:a16="http://schemas.microsoft.com/office/drawing/2014/main" val="4093563849"/>
                  </a:ext>
                </a:extLst>
              </a:tr>
            </a:tbl>
          </a:graphicData>
        </a:graphic>
      </p:graphicFrame>
      <p:sp>
        <p:nvSpPr>
          <p:cNvPr id="8"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
        <p:nvSpPr>
          <p:cNvPr id="13" name="文本框 1"/>
          <p:cNvSpPr txBox="1"/>
          <p:nvPr/>
        </p:nvSpPr>
        <p:spPr>
          <a:xfrm>
            <a:off x="611560" y="6642556"/>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3221401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00608" y="980728"/>
            <a:ext cx="11665296" cy="112338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2.</a:t>
            </a:r>
            <a:r>
              <a:rPr lang="en-US" altLang="zh-CN" sz="1700" b="1" kern="0" dirty="0" smtClean="0">
                <a:solidFill>
                  <a:srgbClr val="002060"/>
                </a:solidFill>
                <a:latin typeface="+mj-lt"/>
                <a:ea typeface="华文细黑" panose="02010600040101010101" pitchFamily="2" charset="-122"/>
              </a:rPr>
              <a:t>5 New primary aluminum capacities launched slowly</a:t>
            </a:r>
            <a:endParaRPr lang="zh-CN" altLang="en-US" sz="1700" b="1" kern="0" dirty="0">
              <a:solidFill>
                <a:srgbClr val="002060"/>
              </a:solidFill>
              <a:latin typeface="+mj-lt"/>
              <a:ea typeface="华文细黑" panose="02010600040101010101" pitchFamily="2" charset="-122"/>
            </a:endParaRPr>
          </a:p>
          <a:p>
            <a:pPr marL="1529715">
              <a:lnSpc>
                <a:spcPct val="110000"/>
              </a:lnSpc>
              <a:spcBef>
                <a:spcPts val="1700"/>
              </a:spcBef>
              <a:spcAft>
                <a:spcPts val="360"/>
              </a:spcAft>
            </a:pPr>
            <a:endParaRPr lang="zh-CN" altLang="zh-CN" sz="2800" b="1" kern="2200" dirty="0">
              <a:effectLst/>
              <a:latin typeface="Calibri" panose="020F0502020204030204" pitchFamily="34" charset="0"/>
            </a:endParaRPr>
          </a:p>
        </p:txBody>
      </p:sp>
      <p:sp>
        <p:nvSpPr>
          <p:cNvPr id="5" name="文本框 6"/>
          <p:cNvSpPr txBox="1"/>
          <p:nvPr/>
        </p:nvSpPr>
        <p:spPr>
          <a:xfrm>
            <a:off x="683568" y="1197751"/>
            <a:ext cx="7776864" cy="1323439"/>
          </a:xfrm>
          <a:prstGeom prst="rect">
            <a:avLst/>
          </a:prstGeom>
          <a:noFill/>
        </p:spPr>
        <p:txBody>
          <a:bodyPr wrap="square" rtlCol="0">
            <a:spAutoFit/>
          </a:bodyPr>
          <a:lstStyle/>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According </a:t>
            </a:r>
            <a:r>
              <a:rPr lang="en-US" altLang="zh-CN" sz="1600" dirty="0">
                <a:solidFill>
                  <a:srgbClr val="002060"/>
                </a:solidFill>
                <a:latin typeface="+mn-lt"/>
                <a:ea typeface="华文细黑" panose="02010600040101010101" pitchFamily="2" charset="-122"/>
              </a:rPr>
              <a:t>to plans announced by companies, 2.08 million tons of </a:t>
            </a:r>
            <a:r>
              <a:rPr lang="en-US" altLang="zh-CN" sz="1600" dirty="0" smtClean="0">
                <a:solidFill>
                  <a:srgbClr val="002060"/>
                </a:solidFill>
                <a:latin typeface="+mn-lt"/>
                <a:ea typeface="华文细黑" panose="02010600040101010101" pitchFamily="2" charset="-122"/>
              </a:rPr>
              <a:t>capacities </a:t>
            </a:r>
            <a:r>
              <a:rPr lang="en-US" altLang="zh-CN" sz="1600" dirty="0">
                <a:solidFill>
                  <a:srgbClr val="002060"/>
                </a:solidFill>
                <a:latin typeface="+mn-lt"/>
                <a:ea typeface="华文细黑" panose="02010600040101010101" pitchFamily="2" charset="-122"/>
              </a:rPr>
              <a:t>would be put into production from March to May; but 530,000t of them might be put off.</a:t>
            </a:r>
            <a:endParaRPr lang="zh-CN" altLang="en-US" sz="1600" dirty="0">
              <a:solidFill>
                <a:srgbClr val="002060"/>
              </a:solidFill>
              <a:latin typeface="+mn-lt"/>
              <a:ea typeface="华文细黑" panose="02010600040101010101" pitchFamily="2" charset="-122"/>
            </a:endParaRPr>
          </a:p>
          <a:p>
            <a:pPr>
              <a:defRPr/>
            </a:pPr>
            <a:endParaRPr lang="en-US" altLang="zh-CN" sz="1600" dirty="0">
              <a:solidFill>
                <a:srgbClr val="002060"/>
              </a:solidFill>
              <a:latin typeface="+mn-lt"/>
              <a:ea typeface="华文细黑" panose="02010600040101010101" pitchFamily="2" charset="-122"/>
            </a:endParaRPr>
          </a:p>
          <a:p>
            <a:pPr marL="342900" indent="-342900">
              <a:buFont typeface="Wingdings" panose="05000000000000000000" pitchFamily="2" charset="2"/>
              <a:buChar char="u"/>
              <a:defRPr/>
            </a:pPr>
            <a:endParaRPr lang="en-US" altLang="zh-CN" sz="1600" dirty="0">
              <a:solidFill>
                <a:srgbClr val="002060"/>
              </a:solidFill>
              <a:latin typeface="+mn-lt"/>
              <a:ea typeface="华文细黑" panose="02010600040101010101" pitchFamily="2" charset="-122"/>
            </a:endParaRPr>
          </a:p>
        </p:txBody>
      </p:sp>
      <p:graphicFrame>
        <p:nvGraphicFramePr>
          <p:cNvPr id="6" name="表格 5">
            <a:extLst>
              <a:ext uri="{FF2B5EF4-FFF2-40B4-BE49-F238E27FC236}">
                <a16:creationId xmlns="" xmlns:a16="http://schemas.microsoft.com/office/drawing/2014/main" id="{B4C6E6E1-4935-4C20-92DA-FA82E0A65E0F}"/>
              </a:ext>
            </a:extLst>
          </p:cNvPr>
          <p:cNvGraphicFramePr>
            <a:graphicFrameLocks noGrp="1"/>
          </p:cNvGraphicFramePr>
          <p:nvPr>
            <p:extLst>
              <p:ext uri="{D42A27DB-BD31-4B8C-83A1-F6EECF244321}">
                <p14:modId xmlns:p14="http://schemas.microsoft.com/office/powerpoint/2010/main" xmlns="" val="2934813201"/>
              </p:ext>
            </p:extLst>
          </p:nvPr>
        </p:nvGraphicFramePr>
        <p:xfrm>
          <a:off x="488950" y="2060848"/>
          <a:ext cx="8166100" cy="4248470"/>
        </p:xfrm>
        <a:graphic>
          <a:graphicData uri="http://schemas.openxmlformats.org/drawingml/2006/table">
            <a:tbl>
              <a:tblPr>
                <a:tableStyleId>{85BE263C-DBD7-4A20-BB59-AAB30ACAA65A}</a:tableStyleId>
              </a:tblPr>
              <a:tblGrid>
                <a:gridCol w="685800">
                  <a:extLst>
                    <a:ext uri="{9D8B030D-6E8A-4147-A177-3AD203B41FA5}">
                      <a16:colId xmlns="" xmlns:a16="http://schemas.microsoft.com/office/drawing/2014/main" val="2657257320"/>
                    </a:ext>
                  </a:extLst>
                </a:gridCol>
                <a:gridCol w="1960911">
                  <a:extLst>
                    <a:ext uri="{9D8B030D-6E8A-4147-A177-3AD203B41FA5}">
                      <a16:colId xmlns="" xmlns:a16="http://schemas.microsoft.com/office/drawing/2014/main" val="2946769686"/>
                    </a:ext>
                  </a:extLst>
                </a:gridCol>
                <a:gridCol w="864096">
                  <a:extLst>
                    <a:ext uri="{9D8B030D-6E8A-4147-A177-3AD203B41FA5}">
                      <a16:colId xmlns="" xmlns:a16="http://schemas.microsoft.com/office/drawing/2014/main" val="696300400"/>
                    </a:ext>
                  </a:extLst>
                </a:gridCol>
                <a:gridCol w="648072">
                  <a:extLst>
                    <a:ext uri="{9D8B030D-6E8A-4147-A177-3AD203B41FA5}">
                      <a16:colId xmlns="" xmlns:a16="http://schemas.microsoft.com/office/drawing/2014/main" val="1589430960"/>
                    </a:ext>
                  </a:extLst>
                </a:gridCol>
                <a:gridCol w="792088">
                  <a:extLst>
                    <a:ext uri="{9D8B030D-6E8A-4147-A177-3AD203B41FA5}">
                      <a16:colId xmlns="" xmlns:a16="http://schemas.microsoft.com/office/drawing/2014/main" val="693959013"/>
                    </a:ext>
                  </a:extLst>
                </a:gridCol>
                <a:gridCol w="864096">
                  <a:extLst>
                    <a:ext uri="{9D8B030D-6E8A-4147-A177-3AD203B41FA5}">
                      <a16:colId xmlns="" xmlns:a16="http://schemas.microsoft.com/office/drawing/2014/main" val="3640796403"/>
                    </a:ext>
                  </a:extLst>
                </a:gridCol>
                <a:gridCol w="773278">
                  <a:extLst>
                    <a:ext uri="{9D8B030D-6E8A-4147-A177-3AD203B41FA5}">
                      <a16:colId xmlns="" xmlns:a16="http://schemas.microsoft.com/office/drawing/2014/main" val="608966057"/>
                    </a:ext>
                  </a:extLst>
                </a:gridCol>
                <a:gridCol w="1577759">
                  <a:extLst>
                    <a:ext uri="{9D8B030D-6E8A-4147-A177-3AD203B41FA5}">
                      <a16:colId xmlns="" xmlns:a16="http://schemas.microsoft.com/office/drawing/2014/main" val="551318542"/>
                    </a:ext>
                  </a:extLst>
                </a:gridCol>
              </a:tblGrid>
              <a:tr h="604419">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Region</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Company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Designed annual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Running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Planned new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Launching date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Note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4025454616"/>
                  </a:ext>
                </a:extLst>
              </a:tr>
              <a:tr h="305132">
                <a:tc rowSpan="5">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Guangxi</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Laibin</a:t>
                      </a:r>
                      <a:r>
                        <a:rPr lang="en-US" altLang="zh-CN" sz="1400" b="1" u="none" strike="noStrike" baseline="0" dirty="0" smtClean="0">
                          <a:solidFill>
                            <a:srgbClr val="002060"/>
                          </a:solidFill>
                          <a:effectLst/>
                          <a:latin typeface="Calibri" pitchFamily="34" charset="0"/>
                          <a:cs typeface="Calibri" pitchFamily="34" charset="0"/>
                        </a:rPr>
                        <a:t> </a:t>
                      </a:r>
                      <a:r>
                        <a:rPr lang="en-US" altLang="zh-CN" sz="1400" b="1" u="none" strike="noStrike" baseline="0" dirty="0" err="1" smtClean="0">
                          <a:solidFill>
                            <a:srgbClr val="002060"/>
                          </a:solidFill>
                          <a:effectLst/>
                          <a:latin typeface="Calibri" pitchFamily="34" charset="0"/>
                          <a:cs typeface="Calibri" pitchFamily="34" charset="0"/>
                        </a:rPr>
                        <a:t>Yinhai</a:t>
                      </a:r>
                      <a:r>
                        <a:rPr lang="en-US" altLang="zh-CN" sz="1400" b="1" u="none" strike="noStrike" baseline="0" dirty="0" smtClean="0">
                          <a:solidFill>
                            <a:srgbClr val="002060"/>
                          </a:solidFill>
                          <a:effectLst/>
                          <a:latin typeface="Calibri" pitchFamily="34" charset="0"/>
                          <a:cs typeface="Calibri" pitchFamily="34" charset="0"/>
                        </a:rPr>
                        <a:t>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50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33</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17</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Q2</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endParaRPr lang="zh-CN" altLang="en-US"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endParaRPr lang="zh-CN" altLang="en-US"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756706207"/>
                  </a:ext>
                </a:extLst>
              </a:tr>
              <a:tr h="305132">
                <a:tc vMerge="1">
                  <a:txBody>
                    <a:bodyPr/>
                    <a:lstStyle/>
                    <a:p>
                      <a:endParaRPr lang="zh-CN" altLang="en-US"/>
                    </a:p>
                  </a:txBody>
                  <a:tcP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Guangxi </a:t>
                      </a:r>
                      <a:r>
                        <a:rPr lang="en-US" altLang="zh-CN" sz="1400" b="1" u="none" strike="noStrike" dirty="0" err="1" smtClean="0">
                          <a:solidFill>
                            <a:srgbClr val="002060"/>
                          </a:solidFill>
                          <a:effectLst/>
                          <a:latin typeface="Calibri" pitchFamily="34" charset="0"/>
                          <a:cs typeface="Calibri" pitchFamily="34" charset="0"/>
                        </a:rPr>
                        <a:t>Xinfa</a:t>
                      </a:r>
                      <a:r>
                        <a:rPr lang="en-US" altLang="zh-CN" sz="1400" b="1" u="none" strike="noStrike" dirty="0" smtClean="0">
                          <a:solidFill>
                            <a:srgbClr val="002060"/>
                          </a:solidFill>
                          <a:effectLst/>
                          <a:latin typeface="Calibri" pitchFamily="34" charset="0"/>
                          <a:cs typeface="Calibri" pitchFamily="34" charset="0"/>
                        </a:rPr>
                        <a:t>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32</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22</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10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Early 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Finished</a:t>
                      </a:r>
                      <a:r>
                        <a:rPr lang="en-US" altLang="zh-CN" sz="1400" b="1" u="none" strike="noStrike" baseline="0" dirty="0" smtClean="0">
                          <a:solidFill>
                            <a:srgbClr val="002060"/>
                          </a:solidFill>
                          <a:effectLst/>
                          <a:latin typeface="Calibri" pitchFamily="34" charset="0"/>
                          <a:cs typeface="Calibri" pitchFamily="34" charset="0"/>
                        </a:rPr>
                        <a:t> in late April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560648482"/>
                  </a:ext>
                </a:extLst>
              </a:tr>
              <a:tr h="454776">
                <a:tc vMerge="1">
                  <a:txBody>
                    <a:bodyPr/>
                    <a:lstStyle/>
                    <a:p>
                      <a:endParaRPr lang="zh-CN" altLang="en-US"/>
                    </a:p>
                  </a:txBody>
                  <a:tcP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Suyuan</a:t>
                      </a:r>
                      <a:r>
                        <a:rPr lang="en-US" altLang="zh-CN" sz="1400" b="1" u="none" strike="noStrike" dirty="0" smtClean="0">
                          <a:solidFill>
                            <a:srgbClr val="002060"/>
                          </a:solidFill>
                          <a:effectLst/>
                          <a:latin typeface="Calibri" pitchFamily="34" charset="0"/>
                          <a:cs typeface="Calibri" pitchFamily="34" charset="0"/>
                        </a:rPr>
                        <a:t>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20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8</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12</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Late May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Acquired by </a:t>
                      </a:r>
                      <a:r>
                        <a:rPr lang="en-US" altLang="zh-CN" sz="1400" b="1" u="none" strike="noStrike" dirty="0" err="1" smtClean="0">
                          <a:solidFill>
                            <a:srgbClr val="002060"/>
                          </a:solidFill>
                          <a:effectLst/>
                          <a:latin typeface="Calibri" pitchFamily="34" charset="0"/>
                          <a:cs typeface="Calibri" pitchFamily="34" charset="0"/>
                        </a:rPr>
                        <a:t>Baise</a:t>
                      </a:r>
                      <a:r>
                        <a:rPr lang="en-US" altLang="zh-CN" sz="1400" b="1" u="none" strike="noStrike" dirty="0" smtClean="0">
                          <a:solidFill>
                            <a:srgbClr val="002060"/>
                          </a:solidFill>
                          <a:effectLst/>
                          <a:latin typeface="Calibri" pitchFamily="34" charset="0"/>
                          <a:cs typeface="Calibri" pitchFamily="34" charset="0"/>
                        </a:rPr>
                        <a:t> Mining; to be launched</a:t>
                      </a:r>
                      <a:r>
                        <a:rPr lang="en-US" altLang="zh-CN" sz="1400" b="1" u="none" strike="noStrike" baseline="0" dirty="0" smtClean="0">
                          <a:solidFill>
                            <a:srgbClr val="002060"/>
                          </a:solidFill>
                          <a:effectLst/>
                          <a:latin typeface="Calibri" pitchFamily="34" charset="0"/>
                          <a:cs typeface="Calibri" pitchFamily="34" charset="0"/>
                        </a:rPr>
                        <a:t> late May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281493582"/>
                  </a:ext>
                </a:extLst>
              </a:tr>
              <a:tr h="454776">
                <a:tc vMerge="1">
                  <a:txBody>
                    <a:bodyPr/>
                    <a:lstStyle/>
                    <a:p>
                      <a:endParaRPr lang="zh-CN" altLang="en-US"/>
                    </a:p>
                  </a:txBody>
                  <a:tcP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Guangxi  </a:t>
                      </a:r>
                      <a:r>
                        <a:rPr lang="en-US" altLang="zh-CN" sz="1400" b="1" u="none" strike="noStrike" dirty="0" err="1" smtClean="0">
                          <a:solidFill>
                            <a:srgbClr val="002060"/>
                          </a:solidFill>
                          <a:effectLst/>
                          <a:latin typeface="Calibri" pitchFamily="34" charset="0"/>
                          <a:cs typeface="Calibri" pitchFamily="34" charset="0"/>
                        </a:rPr>
                        <a:t>Baise</a:t>
                      </a:r>
                      <a:r>
                        <a:rPr lang="en-US" altLang="zh-CN" sz="1400" b="1" u="none" strike="noStrike" dirty="0" smtClean="0">
                          <a:solidFill>
                            <a:srgbClr val="002060"/>
                          </a:solidFill>
                          <a:effectLst/>
                          <a:latin typeface="Calibri" pitchFamily="34" charset="0"/>
                          <a:cs typeface="Calibri" pitchFamily="34" charset="0"/>
                        </a:rPr>
                        <a:t> Mining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134</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30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50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Late 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Launched</a:t>
                      </a:r>
                      <a:r>
                        <a:rPr lang="en-US" altLang="zh-CN" sz="1400" b="1" u="none" strike="noStrike" baseline="0" dirty="0" smtClean="0">
                          <a:solidFill>
                            <a:srgbClr val="002060"/>
                          </a:solidFill>
                          <a:effectLst/>
                          <a:latin typeface="Calibri" pitchFamily="34" charset="0"/>
                          <a:cs typeface="Calibri" pitchFamily="34" charset="0"/>
                        </a:rPr>
                        <a:t> 100,000t in late 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71887655"/>
                  </a:ext>
                </a:extLst>
              </a:tr>
              <a:tr h="604419">
                <a:tc vMerge="1">
                  <a:txBody>
                    <a:bodyPr/>
                    <a:lstStyle/>
                    <a:p>
                      <a:endParaRPr lang="zh-CN" altLang="en-US"/>
                    </a:p>
                  </a:txBody>
                  <a:tcP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Hualei</a:t>
                      </a:r>
                      <a:r>
                        <a:rPr lang="en-US" altLang="zh-CN" sz="1400" b="1" u="none" strike="noStrike" dirty="0" smtClean="0">
                          <a:solidFill>
                            <a:srgbClr val="002060"/>
                          </a:solidFill>
                          <a:effectLst/>
                          <a:latin typeface="Calibri" pitchFamily="34" charset="0"/>
                          <a:cs typeface="Calibri" pitchFamily="34" charset="0"/>
                        </a:rPr>
                        <a:t> New Material </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40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25</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15</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Waiting for the last power</a:t>
                      </a:r>
                      <a:r>
                        <a:rPr lang="en-US" altLang="zh-CN" sz="1400" b="1" u="none" strike="noStrike" baseline="0" dirty="0" smtClean="0">
                          <a:solidFill>
                            <a:srgbClr val="002060"/>
                          </a:solidFill>
                          <a:effectLst/>
                          <a:latin typeface="Calibri" pitchFamily="34" charset="0"/>
                          <a:cs typeface="Calibri" pitchFamily="34" charset="0"/>
                        </a:rPr>
                        <a:t> generation unit to operate normally </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807573639"/>
                  </a:ext>
                </a:extLst>
              </a:tr>
              <a:tr h="454776">
                <a:tc rowSpan="4">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Inner Mongolia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Huayun</a:t>
                      </a:r>
                      <a:r>
                        <a:rPr lang="en-US" altLang="zh-CN" sz="1400" b="1" u="none" strike="noStrike" dirty="0" smtClean="0">
                          <a:solidFill>
                            <a:srgbClr val="002060"/>
                          </a:solidFill>
                          <a:effectLst/>
                          <a:latin typeface="Calibri" pitchFamily="34" charset="0"/>
                          <a:cs typeface="Calibri" pitchFamily="34" charset="0"/>
                        </a:rPr>
                        <a:t> New Material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83</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65</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18</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Poor condition, may be postponed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2172492693"/>
                  </a:ext>
                </a:extLst>
              </a:tr>
              <a:tr h="454776">
                <a:tc vMerge="1">
                  <a:txBody>
                    <a:bodyPr/>
                    <a:lstStyle/>
                    <a:p>
                      <a:endParaRPr lang="zh-CN" altLang="en-US"/>
                    </a:p>
                  </a:txBody>
                  <a:tcP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Mengtai</a:t>
                      </a:r>
                      <a:r>
                        <a:rPr lang="en-US" altLang="zh-CN" sz="1400" b="1" u="none" strike="noStrike" baseline="0" dirty="0" smtClean="0">
                          <a:solidFill>
                            <a:srgbClr val="002060"/>
                          </a:solidFill>
                          <a:effectLst/>
                          <a:latin typeface="Calibri" pitchFamily="34" charset="0"/>
                          <a:cs typeface="Calibri" pitchFamily="34" charset="0"/>
                        </a:rPr>
                        <a:t> Coal Power</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50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TBD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Looking for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3268487654"/>
                  </a:ext>
                </a:extLst>
              </a:tr>
              <a:tr h="305132">
                <a:tc vMerge="1">
                  <a:txBody>
                    <a:bodyPr/>
                    <a:lstStyle/>
                    <a:p>
                      <a:endParaRPr lang="zh-CN" altLang="en-US"/>
                    </a:p>
                  </a:txBody>
                  <a:tcPr/>
                </a:tc>
                <a:tc>
                  <a:txBody>
                    <a:bodyPr/>
                    <a:lstStyle/>
                    <a:p>
                      <a:pPr algn="ctr" fontAlgn="ctr">
                        <a:lnSpc>
                          <a:spcPts val="1000"/>
                        </a:lnSpc>
                      </a:pPr>
                      <a:r>
                        <a:rPr lang="en-US" altLang="zh-CN" sz="1400" b="1" u="none" strike="noStrike" dirty="0" err="1" smtClean="0">
                          <a:solidFill>
                            <a:srgbClr val="002060"/>
                          </a:solidFill>
                          <a:effectLst/>
                          <a:latin typeface="Calibri" pitchFamily="34" charset="0"/>
                          <a:cs typeface="Calibri" pitchFamily="34" charset="0"/>
                        </a:rPr>
                        <a:t>Chuangyuan</a:t>
                      </a:r>
                      <a:r>
                        <a:rPr lang="en-US" altLang="zh-CN" sz="1400" b="1" u="none" strike="noStrike" dirty="0" smtClean="0">
                          <a:solidFill>
                            <a:srgbClr val="002060"/>
                          </a:solidFill>
                          <a:effectLst/>
                          <a:latin typeface="Calibri" pitchFamily="34" charset="0"/>
                          <a:cs typeface="Calibri" pitchFamily="34" charset="0"/>
                        </a:rPr>
                        <a:t> Metal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80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10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30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Commissioning</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2693290048"/>
                  </a:ext>
                </a:extLst>
              </a:tr>
              <a:tr h="305132">
                <a:tc vMerge="1">
                  <a:txBody>
                    <a:bodyPr/>
                    <a:lstStyle/>
                    <a:p>
                      <a:endParaRPr lang="zh-CN" altLang="en-US"/>
                    </a:p>
                  </a:txBody>
                  <a:tcP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East Hope </a:t>
                      </a:r>
                      <a:r>
                        <a:rPr lang="en-US" altLang="zh-CN" sz="1400" b="1" u="none" strike="noStrike" dirty="0" err="1" smtClean="0">
                          <a:solidFill>
                            <a:srgbClr val="002060"/>
                          </a:solidFill>
                          <a:effectLst/>
                          <a:latin typeface="Calibri" pitchFamily="34" charset="0"/>
                          <a:cs typeface="Calibri" pitchFamily="34" charset="0"/>
                        </a:rPr>
                        <a:t>Guyang</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a:solidFill>
                            <a:srgbClr val="002060"/>
                          </a:solidFill>
                          <a:effectLst/>
                          <a:latin typeface="Calibri" pitchFamily="34" charset="0"/>
                          <a:cs typeface="Calibri" pitchFamily="34" charset="0"/>
                        </a:rPr>
                        <a:t>50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a:solidFill>
                            <a:srgbClr val="002060"/>
                          </a:solidFill>
                          <a:effectLst/>
                          <a:latin typeface="Calibri" pitchFamily="34" charset="0"/>
                          <a:cs typeface="Calibri" pitchFamily="34" charset="0"/>
                        </a:rPr>
                        <a:t>40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Q2-Q3</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400,000t</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000"/>
                        </a:lnSpc>
                      </a:pPr>
                      <a:r>
                        <a:rPr lang="en-US" altLang="zh-CN" sz="1400" b="1" u="none" strike="noStrike" dirty="0" smtClean="0">
                          <a:solidFill>
                            <a:srgbClr val="002060"/>
                          </a:solidFill>
                          <a:effectLst/>
                          <a:latin typeface="Calibri" pitchFamily="34" charset="0"/>
                          <a:cs typeface="Calibri" pitchFamily="34" charset="0"/>
                        </a:rPr>
                        <a:t>To be</a:t>
                      </a:r>
                      <a:r>
                        <a:rPr lang="en-US" altLang="zh-CN" sz="1400" b="1" u="none" strike="noStrike" baseline="0" dirty="0" smtClean="0">
                          <a:solidFill>
                            <a:srgbClr val="002060"/>
                          </a:solidFill>
                          <a:effectLst/>
                          <a:latin typeface="Calibri" pitchFamily="34" charset="0"/>
                          <a:cs typeface="Calibri" pitchFamily="34" charset="0"/>
                        </a:rPr>
                        <a:t> launched in June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2006551333"/>
                  </a:ext>
                </a:extLst>
              </a:tr>
            </a:tbl>
          </a:graphicData>
        </a:graphic>
      </p:graphicFrame>
      <p:sp>
        <p:nvSpPr>
          <p:cNvPr id="7"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Tree>
    <p:extLst>
      <p:ext uri="{BB962C8B-B14F-4D97-AF65-F5344CB8AC3E}">
        <p14:creationId xmlns:p14="http://schemas.microsoft.com/office/powerpoint/2010/main" xmlns="" val="2701378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00608" y="980728"/>
            <a:ext cx="11665296" cy="112338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2.</a:t>
            </a:r>
            <a:r>
              <a:rPr lang="en-US" altLang="zh-CN" sz="1700" b="1" kern="0" dirty="0" smtClean="0">
                <a:solidFill>
                  <a:srgbClr val="002060"/>
                </a:solidFill>
                <a:latin typeface="+mj-lt"/>
                <a:ea typeface="华文细黑" panose="02010600040101010101" pitchFamily="2" charset="-122"/>
              </a:rPr>
              <a:t>5 New primary aluminum capacities launched slowly</a:t>
            </a:r>
            <a:endParaRPr lang="zh-CN" altLang="en-US" sz="1700" b="1" kern="0" dirty="0">
              <a:solidFill>
                <a:srgbClr val="002060"/>
              </a:solidFill>
              <a:latin typeface="+mj-lt"/>
              <a:ea typeface="华文细黑" panose="02010600040101010101" pitchFamily="2" charset="-122"/>
            </a:endParaRPr>
          </a:p>
          <a:p>
            <a:pPr marL="1529715">
              <a:lnSpc>
                <a:spcPct val="110000"/>
              </a:lnSpc>
              <a:spcBef>
                <a:spcPts val="1700"/>
              </a:spcBef>
              <a:spcAft>
                <a:spcPts val="360"/>
              </a:spcAft>
            </a:pPr>
            <a:endParaRPr lang="zh-CN" altLang="zh-CN" sz="2800" b="1" kern="2200" dirty="0">
              <a:effectLst/>
              <a:latin typeface="Calibri" panose="020F0502020204030204" pitchFamily="34" charset="0"/>
            </a:endParaRPr>
          </a:p>
        </p:txBody>
      </p:sp>
      <p:graphicFrame>
        <p:nvGraphicFramePr>
          <p:cNvPr id="6" name="表格 5">
            <a:extLst>
              <a:ext uri="{FF2B5EF4-FFF2-40B4-BE49-F238E27FC236}">
                <a16:creationId xmlns="" xmlns:a16="http://schemas.microsoft.com/office/drawing/2014/main" id="{B4C6E6E1-4935-4C20-92DA-FA82E0A65E0F}"/>
              </a:ext>
            </a:extLst>
          </p:cNvPr>
          <p:cNvGraphicFramePr>
            <a:graphicFrameLocks noGrp="1"/>
          </p:cNvGraphicFramePr>
          <p:nvPr>
            <p:extLst>
              <p:ext uri="{D42A27DB-BD31-4B8C-83A1-F6EECF244321}">
                <p14:modId xmlns:p14="http://schemas.microsoft.com/office/powerpoint/2010/main" xmlns="" val="2934813201"/>
              </p:ext>
            </p:extLst>
          </p:nvPr>
        </p:nvGraphicFramePr>
        <p:xfrm>
          <a:off x="488950" y="1628800"/>
          <a:ext cx="8166100" cy="5225028"/>
        </p:xfrm>
        <a:graphic>
          <a:graphicData uri="http://schemas.openxmlformats.org/drawingml/2006/table">
            <a:tbl>
              <a:tblPr>
                <a:tableStyleId>{85BE263C-DBD7-4A20-BB59-AAB30ACAA65A}</a:tableStyleId>
              </a:tblPr>
              <a:tblGrid>
                <a:gridCol w="685800">
                  <a:extLst>
                    <a:ext uri="{9D8B030D-6E8A-4147-A177-3AD203B41FA5}">
                      <a16:colId xmlns="" xmlns:a16="http://schemas.microsoft.com/office/drawing/2014/main" val="2657257320"/>
                    </a:ext>
                  </a:extLst>
                </a:gridCol>
                <a:gridCol w="1960911">
                  <a:extLst>
                    <a:ext uri="{9D8B030D-6E8A-4147-A177-3AD203B41FA5}">
                      <a16:colId xmlns="" xmlns:a16="http://schemas.microsoft.com/office/drawing/2014/main" val="2946769686"/>
                    </a:ext>
                  </a:extLst>
                </a:gridCol>
                <a:gridCol w="864096">
                  <a:extLst>
                    <a:ext uri="{9D8B030D-6E8A-4147-A177-3AD203B41FA5}">
                      <a16:colId xmlns="" xmlns:a16="http://schemas.microsoft.com/office/drawing/2014/main" val="696300400"/>
                    </a:ext>
                  </a:extLst>
                </a:gridCol>
                <a:gridCol w="648072">
                  <a:extLst>
                    <a:ext uri="{9D8B030D-6E8A-4147-A177-3AD203B41FA5}">
                      <a16:colId xmlns="" xmlns:a16="http://schemas.microsoft.com/office/drawing/2014/main" val="1589430960"/>
                    </a:ext>
                  </a:extLst>
                </a:gridCol>
                <a:gridCol w="792088">
                  <a:extLst>
                    <a:ext uri="{9D8B030D-6E8A-4147-A177-3AD203B41FA5}">
                      <a16:colId xmlns="" xmlns:a16="http://schemas.microsoft.com/office/drawing/2014/main" val="693959013"/>
                    </a:ext>
                  </a:extLst>
                </a:gridCol>
                <a:gridCol w="864096">
                  <a:extLst>
                    <a:ext uri="{9D8B030D-6E8A-4147-A177-3AD203B41FA5}">
                      <a16:colId xmlns="" xmlns:a16="http://schemas.microsoft.com/office/drawing/2014/main" val="3640796403"/>
                    </a:ext>
                  </a:extLst>
                </a:gridCol>
                <a:gridCol w="773278">
                  <a:extLst>
                    <a:ext uri="{9D8B030D-6E8A-4147-A177-3AD203B41FA5}">
                      <a16:colId xmlns="" xmlns:a16="http://schemas.microsoft.com/office/drawing/2014/main" val="608966057"/>
                    </a:ext>
                  </a:extLst>
                </a:gridCol>
                <a:gridCol w="1577759">
                  <a:extLst>
                    <a:ext uri="{9D8B030D-6E8A-4147-A177-3AD203B41FA5}">
                      <a16:colId xmlns="" xmlns:a16="http://schemas.microsoft.com/office/drawing/2014/main" val="551318542"/>
                    </a:ext>
                  </a:extLst>
                </a:gridCol>
              </a:tblGrid>
              <a:tr h="647937">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Region</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Company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Designed annual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Running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Planned new capacity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Launching date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Note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4025454616"/>
                  </a:ext>
                </a:extLst>
              </a:tr>
              <a:tr h="495644">
                <a:tc rowSpan="4">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Guizhou</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Yuping</a:t>
                      </a:r>
                      <a:r>
                        <a:rPr lang="en-US" altLang="zh-CN" sz="1400" b="1" u="none" strike="noStrike" dirty="0" smtClean="0">
                          <a:solidFill>
                            <a:srgbClr val="002060"/>
                          </a:solidFill>
                          <a:effectLst/>
                          <a:latin typeface="Calibri" pitchFamily="34" charset="0"/>
                          <a:cs typeface="Calibri" pitchFamily="34" charset="0"/>
                        </a:rPr>
                        <a:t> </a:t>
                      </a:r>
                      <a:r>
                        <a:rPr lang="en-US" altLang="zh-CN" sz="1400" b="1" u="none" strike="noStrike" dirty="0" err="1" smtClean="0">
                          <a:solidFill>
                            <a:srgbClr val="002060"/>
                          </a:solidFill>
                          <a:effectLst/>
                          <a:latin typeface="Calibri" pitchFamily="34" charset="0"/>
                          <a:cs typeface="Calibri" pitchFamily="34" charset="0"/>
                        </a:rPr>
                        <a:t>Guangmao</a:t>
                      </a:r>
                      <a:r>
                        <a:rPr lang="en-US" altLang="zh-CN" sz="1400" b="1" u="none" strike="noStrike" dirty="0" smtClean="0">
                          <a:solidFill>
                            <a:srgbClr val="002060"/>
                          </a:solidFill>
                          <a:effectLst/>
                          <a:latin typeface="Calibri" pitchFamily="34" charset="0"/>
                          <a:cs typeface="Calibri" pitchFamily="34" charset="0"/>
                        </a:rPr>
                        <a:t>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2018</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Capacity replacement</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973156264"/>
                  </a:ext>
                </a:extLst>
              </a:tr>
              <a:tr h="343351">
                <a:tc vMerge="1">
                  <a:txBody>
                    <a:bodyPr/>
                    <a:lstStyle/>
                    <a:p>
                      <a:endParaRPr lang="zh-CN" altLang="en-US"/>
                    </a:p>
                  </a:txBody>
                  <a:tcP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Xingren</a:t>
                      </a:r>
                      <a:r>
                        <a:rPr lang="en-US" altLang="zh-CN" sz="1400" b="1" u="none" strike="noStrike" baseline="0" dirty="0" smtClean="0">
                          <a:solidFill>
                            <a:srgbClr val="002060"/>
                          </a:solidFill>
                          <a:effectLst/>
                          <a:latin typeface="Calibri" pitchFamily="34" charset="0"/>
                          <a:cs typeface="Calibri" pitchFamily="34" charset="0"/>
                        </a:rPr>
                        <a:t> </a:t>
                      </a:r>
                      <a:r>
                        <a:rPr lang="en-US" altLang="zh-CN" sz="1400" b="1" u="none" strike="noStrike" baseline="0" dirty="0" err="1" smtClean="0">
                          <a:solidFill>
                            <a:srgbClr val="002060"/>
                          </a:solidFill>
                          <a:effectLst/>
                          <a:latin typeface="Calibri" pitchFamily="34" charset="0"/>
                          <a:cs typeface="Calibri" pitchFamily="34" charset="0"/>
                        </a:rPr>
                        <a:t>Denggao</a:t>
                      </a:r>
                      <a:r>
                        <a:rPr lang="en-US" altLang="zh-CN" sz="1400" b="1" u="none" strike="noStrike" baseline="0" dirty="0" smtClean="0">
                          <a:solidFill>
                            <a:srgbClr val="002060"/>
                          </a:solidFill>
                          <a:effectLst/>
                          <a:latin typeface="Calibri" pitchFamily="34" charset="0"/>
                          <a:cs typeface="Calibri" pitchFamily="34" charset="0"/>
                        </a:rPr>
                        <a:t> </a:t>
                      </a:r>
                      <a:r>
                        <a:rPr lang="en-US" altLang="zh-CN" sz="1400" b="1" u="none" strike="noStrike" dirty="0" smtClean="0">
                          <a:solidFill>
                            <a:srgbClr val="002060"/>
                          </a:solidFill>
                          <a:effectLst/>
                          <a:latin typeface="Calibri" pitchFamily="34" charset="0"/>
                          <a:cs typeface="Calibri" pitchFamily="34" charset="0"/>
                        </a:rPr>
                        <a:t>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a:solidFill>
                            <a:srgbClr val="002060"/>
                          </a:solidFill>
                          <a:effectLst/>
                          <a:latin typeface="Calibri" pitchFamily="34" charset="0"/>
                          <a:cs typeface="Calibri" pitchFamily="34" charset="0"/>
                        </a:rPr>
                        <a:t>30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Unclear</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210613802"/>
                  </a:ext>
                </a:extLst>
              </a:tr>
              <a:tr h="495644">
                <a:tc vMerge="1">
                  <a:txBody>
                    <a:bodyPr/>
                    <a:lstStyle/>
                    <a:p>
                      <a:endParaRPr lang="zh-CN" altLang="en-US"/>
                    </a:p>
                  </a:txBody>
                  <a:tcP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Xingren</a:t>
                      </a:r>
                      <a:r>
                        <a:rPr lang="en-US" altLang="zh-CN" sz="1400" b="1" u="none" strike="noStrike" baseline="0" dirty="0" smtClean="0">
                          <a:solidFill>
                            <a:srgbClr val="002060"/>
                          </a:solidFill>
                          <a:effectLst/>
                          <a:latin typeface="Calibri" pitchFamily="34" charset="0"/>
                          <a:cs typeface="Calibri" pitchFamily="34" charset="0"/>
                        </a:rPr>
                        <a:t> </a:t>
                      </a:r>
                      <a:r>
                        <a:rPr lang="en-US" altLang="zh-CN" sz="1400" b="1" u="none" strike="noStrike" baseline="0" dirty="0" err="1" smtClean="0">
                          <a:solidFill>
                            <a:srgbClr val="002060"/>
                          </a:solidFill>
                          <a:effectLst/>
                          <a:latin typeface="Calibri" pitchFamily="34" charset="0"/>
                          <a:cs typeface="Calibri" pitchFamily="34" charset="0"/>
                        </a:rPr>
                        <a:t>Denggao</a:t>
                      </a:r>
                      <a:r>
                        <a:rPr lang="en-US" altLang="zh-CN" sz="1400" b="1" u="none" strike="noStrike" baseline="0" dirty="0" smtClean="0">
                          <a:solidFill>
                            <a:srgbClr val="002060"/>
                          </a:solidFill>
                          <a:effectLst/>
                          <a:latin typeface="Calibri" pitchFamily="34" charset="0"/>
                          <a:cs typeface="Calibri" pitchFamily="34" charset="0"/>
                        </a:rPr>
                        <a:t> New Material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TBD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Looking for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May</a:t>
                      </a:r>
                      <a:r>
                        <a:rPr lang="en-US" altLang="zh-CN" sz="1400" b="1" u="none" strike="noStrike" baseline="0" dirty="0" smtClean="0">
                          <a:solidFill>
                            <a:srgbClr val="002060"/>
                          </a:solidFill>
                          <a:effectLst/>
                          <a:latin typeface="Calibri" pitchFamily="34" charset="0"/>
                          <a:cs typeface="Calibri" pitchFamily="34" charset="0"/>
                        </a:rPr>
                        <a:t> not be launched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4109333337"/>
                  </a:ext>
                </a:extLst>
              </a:tr>
              <a:tr h="343351">
                <a:tc vMerge="1">
                  <a:txBody>
                    <a:bodyPr/>
                    <a:lstStyle/>
                    <a:p>
                      <a:endParaRPr lang="zh-CN" altLang="en-US"/>
                    </a:p>
                  </a:txBody>
                  <a:tcP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Huaren</a:t>
                      </a:r>
                      <a:r>
                        <a:rPr lang="en-US" altLang="zh-CN" sz="1400" b="1" u="none" strike="noStrike" dirty="0" smtClean="0">
                          <a:solidFill>
                            <a:srgbClr val="002060"/>
                          </a:solidFill>
                          <a:effectLst/>
                          <a:latin typeface="Calibri" pitchFamily="34" charset="0"/>
                          <a:cs typeface="Calibri" pitchFamily="34" charset="0"/>
                        </a:rPr>
                        <a:t> New Material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45</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Launched in March</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747234806"/>
                  </a:ext>
                </a:extLst>
              </a:tr>
              <a:tr h="343351">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Yunnan</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Yunnan Aluminum </a:t>
                      </a:r>
                      <a:r>
                        <a:rPr lang="en-US" altLang="zh-CN" sz="1400" b="1" u="none" strike="noStrike" dirty="0" err="1" smtClean="0">
                          <a:solidFill>
                            <a:srgbClr val="002060"/>
                          </a:solidFill>
                          <a:effectLst/>
                          <a:latin typeface="Calibri" pitchFamily="34" charset="0"/>
                          <a:cs typeface="Calibri" pitchFamily="34" charset="0"/>
                        </a:rPr>
                        <a:t>Zhaotong</a:t>
                      </a:r>
                      <a:r>
                        <a:rPr lang="en-US" altLang="zh-CN" sz="1400" b="1" u="none" strike="noStrike" dirty="0" smtClean="0">
                          <a:solidFill>
                            <a:srgbClr val="002060"/>
                          </a:solidFill>
                          <a:effectLst/>
                          <a:latin typeface="Calibri" pitchFamily="34" charset="0"/>
                          <a:cs typeface="Calibri" pitchFamily="34" charset="0"/>
                        </a:rPr>
                        <a:t> Plant</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70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a:solidFill>
                            <a:srgbClr val="002060"/>
                          </a:solidFill>
                          <a:effectLst/>
                          <a:latin typeface="Calibri" pitchFamily="34" charset="0"/>
                          <a:cs typeface="Calibri" pitchFamily="34" charset="0"/>
                        </a:rPr>
                        <a:t>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a:solidFill>
                            <a:srgbClr val="002060"/>
                          </a:solidFill>
                          <a:effectLst/>
                          <a:latin typeface="Calibri" pitchFamily="34" charset="0"/>
                          <a:cs typeface="Calibri" pitchFamily="34" charset="0"/>
                        </a:rPr>
                        <a:t>35</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April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May</a:t>
                      </a:r>
                      <a:r>
                        <a:rPr lang="en-US" altLang="zh-CN" sz="1400" b="1" u="none" strike="noStrike" baseline="0" dirty="0" smtClean="0">
                          <a:solidFill>
                            <a:srgbClr val="002060"/>
                          </a:solidFill>
                          <a:effectLst/>
                          <a:latin typeface="Calibri" pitchFamily="34" charset="0"/>
                          <a:cs typeface="Calibri" pitchFamily="34" charset="0"/>
                        </a:rPr>
                        <a:t> be postponed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054342629"/>
                  </a:ext>
                </a:extLst>
              </a:tr>
              <a:tr h="495644">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Liaoning</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Liaoning </a:t>
                      </a:r>
                      <a:r>
                        <a:rPr lang="en-US" altLang="zh-CN" sz="1400" b="1" u="none" strike="noStrike" dirty="0" err="1" smtClean="0">
                          <a:solidFill>
                            <a:srgbClr val="002060"/>
                          </a:solidFill>
                          <a:effectLst/>
                          <a:latin typeface="Calibri" pitchFamily="34" charset="0"/>
                          <a:cs typeface="Calibri" pitchFamily="34" charset="0"/>
                        </a:rPr>
                        <a:t>Zhongwang</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90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43</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46</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TBD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TBD for environmental</a:t>
                      </a:r>
                      <a:r>
                        <a:rPr lang="en-US" altLang="zh-CN" sz="1400" b="1" u="none" strike="noStrike" baseline="0" dirty="0" smtClean="0">
                          <a:solidFill>
                            <a:srgbClr val="002060"/>
                          </a:solidFill>
                          <a:effectLst/>
                          <a:latin typeface="Calibri" pitchFamily="34" charset="0"/>
                          <a:cs typeface="Calibri" pitchFamily="34" charset="0"/>
                        </a:rPr>
                        <a:t> protection </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3458279009"/>
                  </a:ext>
                </a:extLst>
              </a:tr>
              <a:tr h="343351">
                <a:tc rowSpan="2">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Gansu</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Zhongrui</a:t>
                      </a:r>
                      <a:r>
                        <a:rPr lang="en-US" altLang="zh-CN" sz="1400" b="1" u="none" strike="noStrike" dirty="0" smtClean="0">
                          <a:solidFill>
                            <a:srgbClr val="002060"/>
                          </a:solidFill>
                          <a:effectLst/>
                          <a:latin typeface="Calibri" pitchFamily="34" charset="0"/>
                          <a:cs typeface="Calibri" pitchFamily="34" charset="0"/>
                        </a:rPr>
                        <a:t> Aluminum phase I</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April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Launched</a:t>
                      </a:r>
                      <a:r>
                        <a:rPr lang="en-US" altLang="zh-CN" sz="1400" b="1" u="none" strike="noStrike" baseline="0" dirty="0" smtClean="0">
                          <a:solidFill>
                            <a:srgbClr val="002060"/>
                          </a:solidFill>
                          <a:effectLst/>
                          <a:latin typeface="Calibri" pitchFamily="34" charset="0"/>
                          <a:cs typeface="Calibri" pitchFamily="34" charset="0"/>
                        </a:rPr>
                        <a:t> in April</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816295678"/>
                  </a:ext>
                </a:extLst>
              </a:tr>
              <a:tr h="343351">
                <a:tc vMerge="1">
                  <a:txBody>
                    <a:bodyPr/>
                    <a:lstStyle/>
                    <a:p>
                      <a:endParaRPr lang="zh-CN" altLang="en-US"/>
                    </a:p>
                  </a:txBody>
                  <a:tcP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Zhongrui</a:t>
                      </a:r>
                      <a:r>
                        <a:rPr lang="en-US" altLang="zh-CN" sz="1400" b="1" u="none" strike="noStrike" dirty="0" smtClean="0">
                          <a:solidFill>
                            <a:srgbClr val="002060"/>
                          </a:solidFill>
                          <a:effectLst/>
                          <a:latin typeface="Calibri" pitchFamily="34" charset="0"/>
                          <a:cs typeface="Calibri" pitchFamily="34" charset="0"/>
                        </a:rPr>
                        <a:t> Aluminum phase II</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30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November</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400,000t</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787641494"/>
                  </a:ext>
                </a:extLst>
              </a:tr>
              <a:tr h="343351">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Shanxi</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Zhongrun</a:t>
                      </a:r>
                      <a:r>
                        <a:rPr lang="en-US" altLang="zh-CN" sz="1400" b="1" u="none" strike="noStrike" dirty="0" smtClean="0">
                          <a:solidFill>
                            <a:srgbClr val="002060"/>
                          </a:solidFill>
                          <a:effectLst/>
                          <a:latin typeface="Calibri" pitchFamily="34" charset="0"/>
                          <a:cs typeface="Calibri" pitchFamily="34" charset="0"/>
                        </a:rPr>
                        <a:t> Project</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50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TBD</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Without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1780436843"/>
                  </a:ext>
                </a:extLst>
              </a:tr>
              <a:tr h="343351">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Ningxia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SPIC Ningxia Energy Aluminum</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99</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93</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6</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2018</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2053630425"/>
                  </a:ext>
                </a:extLst>
              </a:tr>
              <a:tr h="343351">
                <a:tc rowSpan="2">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Xinjiang</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East Hope</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160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80</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3</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2018</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3924028218"/>
                  </a:ext>
                </a:extLst>
              </a:tr>
              <a:tr h="343351">
                <a:tc vMerge="1">
                  <a:txBody>
                    <a:bodyPr/>
                    <a:lstStyle/>
                    <a:p>
                      <a:endParaRPr lang="zh-CN" altLang="en-US"/>
                    </a:p>
                  </a:txBody>
                  <a:tcPr/>
                </a:tc>
                <a:tc>
                  <a:txBody>
                    <a:bodyPr/>
                    <a:lstStyle/>
                    <a:p>
                      <a:pPr algn="ctr" fontAlgn="ctr">
                        <a:lnSpc>
                          <a:spcPts val="1100"/>
                        </a:lnSpc>
                      </a:pPr>
                      <a:r>
                        <a:rPr lang="en-US" altLang="zh-CN" sz="1400" b="1" u="none" strike="noStrike" dirty="0" err="1" smtClean="0">
                          <a:solidFill>
                            <a:srgbClr val="002060"/>
                          </a:solidFill>
                          <a:effectLst/>
                          <a:latin typeface="Calibri" pitchFamily="34" charset="0"/>
                          <a:cs typeface="Calibri" pitchFamily="34" charset="0"/>
                        </a:rPr>
                        <a:t>Qiya</a:t>
                      </a:r>
                      <a:r>
                        <a:rPr lang="en-US" altLang="zh-CN" sz="1400" b="1" u="none" strike="noStrike" dirty="0" smtClean="0">
                          <a:solidFill>
                            <a:srgbClr val="002060"/>
                          </a:solidFill>
                          <a:effectLst/>
                          <a:latin typeface="Calibri" pitchFamily="34" charset="0"/>
                          <a:cs typeface="Calibri" pitchFamily="34" charset="0"/>
                        </a:rPr>
                        <a:t> Aluminum &amp; Electricity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115</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a:solidFill>
                            <a:srgbClr val="002060"/>
                          </a:solidFill>
                          <a:effectLst/>
                          <a:latin typeface="Calibri" pitchFamily="34" charset="0"/>
                          <a:cs typeface="Calibri" pitchFamily="34" charset="0"/>
                        </a:rPr>
                        <a:t>90</a:t>
                      </a:r>
                      <a:endParaRPr lang="en-US" altLang="zh-CN"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a:solidFill>
                            <a:srgbClr val="002060"/>
                          </a:solidFill>
                          <a:effectLst/>
                          <a:latin typeface="Calibri" pitchFamily="34" charset="0"/>
                          <a:cs typeface="Calibri" pitchFamily="34" charset="0"/>
                        </a:rPr>
                        <a:t>35</a:t>
                      </a:r>
                      <a:endParaRPr lang="en-US" altLang="zh-CN" sz="1400" b="1" i="0" u="none" strike="noStrike">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May</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r>
                        <a:rPr lang="en-US" altLang="zh-CN" sz="1400" b="1" u="none" strike="noStrike" dirty="0" smtClean="0">
                          <a:solidFill>
                            <a:srgbClr val="002060"/>
                          </a:solidFill>
                          <a:effectLst/>
                          <a:latin typeface="Calibri" pitchFamily="34" charset="0"/>
                          <a:cs typeface="Calibri" pitchFamily="34" charset="0"/>
                        </a:rPr>
                        <a:t>With quota</a:t>
                      </a: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tc>
                  <a:txBody>
                    <a:bodyPr/>
                    <a:lstStyle/>
                    <a:p>
                      <a:pPr algn="ctr" fontAlgn="ctr">
                        <a:lnSpc>
                          <a:spcPts val="1100"/>
                        </a:lnSpc>
                      </a:pPr>
                      <a:endParaRPr lang="zh-CN" altLang="en-US" sz="1400" b="1" i="0" u="none" strike="noStrike" dirty="0">
                        <a:solidFill>
                          <a:srgbClr val="002060"/>
                        </a:solidFill>
                        <a:effectLst/>
                        <a:latin typeface="Calibri" pitchFamily="34" charset="0"/>
                        <a:ea typeface="等线" panose="02010600030101010101" pitchFamily="2" charset="-122"/>
                        <a:cs typeface="Calibri" pitchFamily="34" charset="0"/>
                      </a:endParaRPr>
                    </a:p>
                  </a:txBody>
                  <a:tcPr marL="9525" marR="9525" marT="9525" marB="0" anchor="ctr"/>
                </a:tc>
                <a:extLst>
                  <a:ext uri="{0D108BD9-81ED-4DB2-BD59-A6C34878D82A}">
                    <a16:rowId xmlns="" xmlns:a16="http://schemas.microsoft.com/office/drawing/2014/main" val="2281534903"/>
                  </a:ext>
                </a:extLst>
              </a:tr>
            </a:tbl>
          </a:graphicData>
        </a:graphic>
      </p:graphicFrame>
      <p:sp>
        <p:nvSpPr>
          <p:cNvPr id="7"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Tree>
    <p:extLst>
      <p:ext uri="{BB962C8B-B14F-4D97-AF65-F5344CB8AC3E}">
        <p14:creationId xmlns:p14="http://schemas.microsoft.com/office/powerpoint/2010/main" xmlns="" val="2701378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7487" y="1026764"/>
            <a:ext cx="8597247"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2.</a:t>
            </a:r>
            <a:r>
              <a:rPr lang="en-US" altLang="zh-CN" sz="1700" b="1" kern="0" dirty="0" smtClean="0">
                <a:solidFill>
                  <a:srgbClr val="002060"/>
                </a:solidFill>
                <a:latin typeface="+mj-lt"/>
                <a:ea typeface="华文细黑" panose="02010600040101010101" pitchFamily="2" charset="-122"/>
              </a:rPr>
              <a:t>6 Inventory to decrease </a:t>
            </a:r>
            <a:endParaRPr lang="zh-CN" altLang="zh-CN" sz="1700" b="1" kern="2200" dirty="0">
              <a:effectLst/>
              <a:latin typeface="+mj-lt"/>
            </a:endParaRPr>
          </a:p>
        </p:txBody>
      </p:sp>
      <p:sp>
        <p:nvSpPr>
          <p:cNvPr id="5" name="文本框 6"/>
          <p:cNvSpPr txBox="1"/>
          <p:nvPr/>
        </p:nvSpPr>
        <p:spPr>
          <a:xfrm>
            <a:off x="755576" y="1406868"/>
            <a:ext cx="7632848" cy="2339102"/>
          </a:xfrm>
          <a:prstGeom prst="rect">
            <a:avLst/>
          </a:prstGeom>
          <a:noFill/>
        </p:spPr>
        <p:txBody>
          <a:bodyPr wrap="square" rtlCol="0">
            <a:spAutoFit/>
          </a:bodyPr>
          <a:lstStyle/>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Aluminum are mainly </a:t>
            </a:r>
            <a:r>
              <a:rPr lang="en-US" altLang="zh-CN" sz="1600" dirty="0">
                <a:solidFill>
                  <a:srgbClr val="002060"/>
                </a:solidFill>
                <a:latin typeface="+mn-lt"/>
                <a:ea typeface="华文细黑" panose="02010600040101010101" pitchFamily="2" charset="-122"/>
              </a:rPr>
              <a:t>used for the real estate (30%), autos and exports. The end consumption </a:t>
            </a:r>
            <a:r>
              <a:rPr lang="en-US" altLang="zh-CN" sz="1600" dirty="0" smtClean="0">
                <a:solidFill>
                  <a:srgbClr val="002060"/>
                </a:solidFill>
                <a:latin typeface="+mn-lt"/>
                <a:ea typeface="华文细黑" panose="02010600040101010101" pitchFamily="2" charset="-122"/>
              </a:rPr>
              <a:t>weakened </a:t>
            </a:r>
            <a:r>
              <a:rPr lang="en-US" altLang="zh-CN" sz="1600" dirty="0">
                <a:solidFill>
                  <a:srgbClr val="002060"/>
                </a:solidFill>
                <a:latin typeface="+mn-lt"/>
                <a:ea typeface="华文细黑" panose="02010600040101010101" pitchFamily="2" charset="-122"/>
              </a:rPr>
              <a:t>but may rebound </a:t>
            </a:r>
            <a:r>
              <a:rPr lang="en-US" altLang="zh-CN" sz="1600" dirty="0" smtClean="0">
                <a:solidFill>
                  <a:srgbClr val="002060"/>
                </a:solidFill>
                <a:latin typeface="+mn-lt"/>
                <a:ea typeface="华文细黑" panose="02010600040101010101" pitchFamily="2" charset="-122"/>
              </a:rPr>
              <a:t>from Mar to May</a:t>
            </a:r>
            <a:r>
              <a:rPr lang="en-US" altLang="zh-CN" sz="1600" dirty="0">
                <a:solidFill>
                  <a:srgbClr val="002060"/>
                </a:solidFill>
                <a:latin typeface="+mn-lt"/>
                <a:ea typeface="华文细黑" panose="02010600040101010101" pitchFamily="2" charset="-122"/>
              </a:rPr>
              <a:t>. </a:t>
            </a:r>
          </a:p>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Real </a:t>
            </a:r>
            <a:r>
              <a:rPr lang="en-US" altLang="zh-CN" sz="1600" dirty="0">
                <a:solidFill>
                  <a:srgbClr val="002060"/>
                </a:solidFill>
                <a:latin typeface="+mn-lt"/>
                <a:ea typeface="华文细黑" panose="02010600040101010101" pitchFamily="2" charset="-122"/>
              </a:rPr>
              <a:t>estate: With the mortgage rate increasing, sales area of real estates narrowed from Jan to Feb, which would affect demand for aluminum products. </a:t>
            </a:r>
          </a:p>
          <a:p>
            <a:pPr marL="34290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rPr>
              <a:t>Autos</a:t>
            </a:r>
            <a:r>
              <a:rPr lang="en-US" altLang="zh-CN" sz="1600" dirty="0">
                <a:solidFill>
                  <a:srgbClr val="002060"/>
                </a:solidFill>
                <a:latin typeface="+mn-lt"/>
                <a:ea typeface="华文细黑" panose="02010600040101010101" pitchFamily="2" charset="-122"/>
              </a:rPr>
              <a:t>: With the </a:t>
            </a:r>
            <a:r>
              <a:rPr lang="en-US" altLang="zh-CN" sz="1600" dirty="0" smtClean="0">
                <a:solidFill>
                  <a:srgbClr val="002060"/>
                </a:solidFill>
                <a:latin typeface="+mn-lt"/>
                <a:ea typeface="华文细黑" panose="02010600040101010101" pitchFamily="2" charset="-122"/>
              </a:rPr>
              <a:t>preferential tax cancelled</a:t>
            </a:r>
            <a:r>
              <a:rPr lang="en-US" altLang="zh-CN" sz="1600" dirty="0">
                <a:solidFill>
                  <a:srgbClr val="002060"/>
                </a:solidFill>
                <a:latin typeface="+mn-lt"/>
                <a:ea typeface="华文细黑" panose="02010600040101010101" pitchFamily="2" charset="-122"/>
              </a:rPr>
              <a:t>, auto sales declined by 2.97% YOY from Jan to Feb, so the increasing range would be lower than 3.8% in 2017. </a:t>
            </a:r>
          </a:p>
          <a:p>
            <a:pPr marL="342900" indent="-342900">
              <a:buFont typeface="Wingdings" panose="05000000000000000000" pitchFamily="2" charset="2"/>
              <a:buChar char="u"/>
              <a:defRPr/>
            </a:pPr>
            <a:endParaRPr lang="en-US" altLang="zh-CN" dirty="0" smtClean="0">
              <a:solidFill>
                <a:srgbClr val="002060"/>
              </a:solidFill>
              <a:latin typeface="华文细黑" panose="02010600040101010101" pitchFamily="2" charset="-122"/>
              <a:ea typeface="华文细黑" panose="02010600040101010101" pitchFamily="2" charset="-122"/>
            </a:endParaRPr>
          </a:p>
        </p:txBody>
      </p:sp>
      <p:sp>
        <p:nvSpPr>
          <p:cNvPr id="7" name="矩形 6">
            <a:extLst>
              <a:ext uri="{FF2B5EF4-FFF2-40B4-BE49-F238E27FC236}">
                <a16:creationId xmlns="" xmlns:a16="http://schemas.microsoft.com/office/drawing/2014/main" id="{4F705ABD-08F4-4A3C-8DE6-21DE4FCC3AF3}"/>
              </a:ext>
            </a:extLst>
          </p:cNvPr>
          <p:cNvSpPr/>
          <p:nvPr/>
        </p:nvSpPr>
        <p:spPr>
          <a:xfrm>
            <a:off x="5724128" y="3207967"/>
            <a:ext cx="2808312" cy="3077766"/>
          </a:xfrm>
          <a:prstGeom prst="rect">
            <a:avLst/>
          </a:prstGeom>
        </p:spPr>
        <p:txBody>
          <a:bodyPr wrap="square">
            <a:spAutoFit/>
          </a:bodyPr>
          <a:lstStyle/>
          <a:p>
            <a:pPr algn="just"/>
            <a:r>
              <a:rPr lang="en-US" altLang="zh-CN" sz="1600" dirty="0" smtClean="0">
                <a:solidFill>
                  <a:srgbClr val="FF0000"/>
                </a:solidFill>
                <a:latin typeface="+mn-lt"/>
                <a:ea typeface="华文细黑" panose="02010600040101010101" pitchFamily="2" charset="-122"/>
              </a:rPr>
              <a:t>Optimistic </a:t>
            </a:r>
            <a:r>
              <a:rPr lang="en-US" altLang="zh-CN" sz="1600" dirty="0">
                <a:solidFill>
                  <a:srgbClr val="FF0000"/>
                </a:solidFill>
                <a:latin typeface="+mn-lt"/>
                <a:ea typeface="华文细黑" panose="02010600040101010101" pitchFamily="2" charset="-122"/>
              </a:rPr>
              <a:t>expectation: From Mar to May, the consumption would reach 9.5 million tons and supply would be 9.25 million tons with stocks to decrease by about 250,000t. </a:t>
            </a:r>
            <a:r>
              <a:rPr lang="en-US" altLang="zh-CN" sz="1600" dirty="0" smtClean="0">
                <a:solidFill>
                  <a:srgbClr val="FF0000"/>
                </a:solidFill>
                <a:latin typeface="+mn-lt"/>
                <a:ea typeface="华文细黑" panose="02010600040101010101" pitchFamily="2" charset="-122"/>
              </a:rPr>
              <a:t>Inventory would </a:t>
            </a:r>
            <a:r>
              <a:rPr lang="en-US" altLang="zh-CN" sz="1600" dirty="0">
                <a:solidFill>
                  <a:srgbClr val="FF0000"/>
                </a:solidFill>
                <a:latin typeface="+mn-lt"/>
                <a:ea typeface="华文细黑" panose="02010600040101010101" pitchFamily="2" charset="-122"/>
              </a:rPr>
              <a:t>still be large, but </a:t>
            </a:r>
            <a:r>
              <a:rPr lang="en-US" altLang="zh-CN" sz="1600" dirty="0" smtClean="0">
                <a:solidFill>
                  <a:srgbClr val="FF0000"/>
                </a:solidFill>
                <a:latin typeface="+mn-lt"/>
                <a:ea typeface="华文细黑" panose="02010600040101010101" pitchFamily="2" charset="-122"/>
              </a:rPr>
              <a:t>much are </a:t>
            </a:r>
            <a:r>
              <a:rPr lang="en-US" altLang="zh-CN" sz="1600" dirty="0">
                <a:solidFill>
                  <a:srgbClr val="FF0000"/>
                </a:solidFill>
                <a:latin typeface="+mn-lt"/>
                <a:ea typeface="华文细黑" panose="02010600040101010101" pitchFamily="2" charset="-122"/>
              </a:rPr>
              <a:t>affected by the capital cost and monthly discrepancy</a:t>
            </a:r>
            <a:endParaRPr lang="zh-CN" altLang="zh-CN" sz="1600" dirty="0">
              <a:solidFill>
                <a:srgbClr val="FF0000"/>
              </a:solidFill>
              <a:latin typeface="+mn-lt"/>
              <a:ea typeface="华文细黑" panose="02010600040101010101" pitchFamily="2" charset="-122"/>
            </a:endParaRPr>
          </a:p>
          <a:p>
            <a:pPr algn="just"/>
            <a:endParaRPr lang="en-US" altLang="zh-CN" sz="1800" b="0" dirty="0">
              <a:solidFill>
                <a:srgbClr val="FF0000"/>
              </a:solidFill>
              <a:latin typeface="华文细黑" panose="02010600040101010101" pitchFamily="2" charset="-122"/>
              <a:ea typeface="华文细黑" panose="02010600040101010101" pitchFamily="2" charset="-122"/>
            </a:endParaRPr>
          </a:p>
        </p:txBody>
      </p:sp>
      <p:graphicFrame>
        <p:nvGraphicFramePr>
          <p:cNvPr id="8" name="图表 7"/>
          <p:cNvGraphicFramePr>
            <a:graphicFrameLocks/>
          </p:cNvGraphicFramePr>
          <p:nvPr>
            <p:extLst>
              <p:ext uri="{D42A27DB-BD31-4B8C-83A1-F6EECF244321}">
                <p14:modId xmlns:p14="http://schemas.microsoft.com/office/powerpoint/2010/main" xmlns="" val="3140688464"/>
              </p:ext>
            </p:extLst>
          </p:nvPr>
        </p:nvGraphicFramePr>
        <p:xfrm>
          <a:off x="539857" y="3143248"/>
          <a:ext cx="5500903"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9"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
        <p:nvSpPr>
          <p:cNvPr id="12"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04683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428596" y="252413"/>
            <a:ext cx="8501122"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III. Environmental Protection Policies and Trade War</a:t>
            </a:r>
            <a:endParaRPr lang="zh-CN" altLang="en-US" sz="2400" b="1" dirty="0">
              <a:solidFill>
                <a:schemeClr val="bg1"/>
              </a:solidFill>
              <a:latin typeface="+mn-ea"/>
              <a:ea typeface="+mn-ea"/>
            </a:endParaRPr>
          </a:p>
        </p:txBody>
      </p:sp>
      <p:sp>
        <p:nvSpPr>
          <p:cNvPr id="4" name="矩形 3"/>
          <p:cNvSpPr/>
          <p:nvPr/>
        </p:nvSpPr>
        <p:spPr>
          <a:xfrm>
            <a:off x="-972616" y="980728"/>
            <a:ext cx="9173311"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3.</a:t>
            </a:r>
            <a:r>
              <a:rPr lang="en-US" altLang="zh-CN" sz="1700" b="1" kern="0" dirty="0" smtClean="0">
                <a:solidFill>
                  <a:srgbClr val="002060"/>
                </a:solidFill>
                <a:latin typeface="+mj-lt"/>
                <a:ea typeface="华文细黑" panose="02010600040101010101" pitchFamily="2" charset="-122"/>
              </a:rPr>
              <a:t>1 Policies before 2017 </a:t>
            </a:r>
            <a:endParaRPr lang="zh-CN" altLang="zh-CN" sz="1700" b="1" kern="2200" dirty="0">
              <a:effectLst/>
              <a:latin typeface="+mj-lt"/>
            </a:endParaRPr>
          </a:p>
        </p:txBody>
      </p:sp>
      <p:graphicFrame>
        <p:nvGraphicFramePr>
          <p:cNvPr id="5" name="表格 4"/>
          <p:cNvGraphicFramePr>
            <a:graphicFrameLocks noGrp="1"/>
          </p:cNvGraphicFramePr>
          <p:nvPr>
            <p:extLst>
              <p:ext uri="{D42A27DB-BD31-4B8C-83A1-F6EECF244321}">
                <p14:modId xmlns:p14="http://schemas.microsoft.com/office/powerpoint/2010/main" xmlns="" val="1117109263"/>
              </p:ext>
            </p:extLst>
          </p:nvPr>
        </p:nvGraphicFramePr>
        <p:xfrm>
          <a:off x="323528" y="1285860"/>
          <a:ext cx="8424936" cy="5311491"/>
        </p:xfrm>
        <a:graphic>
          <a:graphicData uri="http://schemas.openxmlformats.org/drawingml/2006/table">
            <a:tbl>
              <a:tblPr firstRow="1" firstCol="1" lastRow="1" lastCol="1" bandRow="1" bandCol="1">
                <a:tableStyleId>{5C22544A-7EE6-4342-B048-85BDC9FD1C3A}</a:tableStyleId>
              </a:tblPr>
              <a:tblGrid>
                <a:gridCol w="1872208"/>
                <a:gridCol w="648072"/>
                <a:gridCol w="5904656"/>
              </a:tblGrid>
              <a:tr h="482863">
                <a:tc>
                  <a:txBody>
                    <a:bodyPr/>
                    <a:lstStyle/>
                    <a:p>
                      <a:pPr algn="ctr">
                        <a:spcAft>
                          <a:spcPts val="0"/>
                        </a:spcAft>
                      </a:pPr>
                      <a:r>
                        <a:rPr lang="en-US" sz="1500" b="0" kern="100" dirty="0">
                          <a:solidFill>
                            <a:schemeClr val="tx1"/>
                          </a:solidFill>
                          <a:effectLst/>
                          <a:latin typeface="Calibri" pitchFamily="34" charset="0"/>
                          <a:cs typeface="Calibri" pitchFamily="34" charset="0"/>
                        </a:rPr>
                        <a:t>Document</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a:solidFill>
                            <a:schemeClr val="tx1"/>
                          </a:solidFill>
                          <a:effectLst/>
                          <a:latin typeface="Calibri" pitchFamily="34" charset="0"/>
                          <a:cs typeface="Calibri" pitchFamily="34" charset="0"/>
                        </a:rPr>
                        <a:t>Date</a:t>
                      </a:r>
                      <a:endParaRPr lang="zh-CN" sz="1500" b="0" kern="10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Main content</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2414314">
                <a:tc>
                  <a:txBody>
                    <a:bodyPr/>
                    <a:lstStyle/>
                    <a:p>
                      <a:pPr algn="ctr">
                        <a:spcAft>
                          <a:spcPts val="0"/>
                        </a:spcAft>
                      </a:pPr>
                      <a:r>
                        <a:rPr lang="en-US" sz="1500" b="0" kern="100" dirty="0">
                          <a:solidFill>
                            <a:schemeClr val="tx1"/>
                          </a:solidFill>
                          <a:effectLst/>
                          <a:latin typeface="Calibri" pitchFamily="34" charset="0"/>
                          <a:cs typeface="Calibri" pitchFamily="34" charset="0"/>
                        </a:rPr>
                        <a:t>Aluminum Industry Regulations</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Jul 2013</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500" b="0" kern="100" dirty="0">
                          <a:solidFill>
                            <a:schemeClr val="tx1"/>
                          </a:solidFill>
                          <a:effectLst/>
                          <a:latin typeface="Calibri" pitchFamily="34" charset="0"/>
                          <a:cs typeface="Calibri" pitchFamily="34" charset="0"/>
                        </a:rPr>
                        <a:t>Construction scale for alumina project must be over 800,000tpy;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New and upgraded primary aluminum projects must apply prebaked bathes of more than 400kA while current primary aluminum </a:t>
                      </a:r>
                      <a:r>
                        <a:rPr lang="en-US" sz="1500" b="0" kern="100" dirty="0" smtClean="0">
                          <a:solidFill>
                            <a:schemeClr val="tx1"/>
                          </a:solidFill>
                          <a:effectLst/>
                          <a:latin typeface="Calibri" pitchFamily="34" charset="0"/>
                          <a:cs typeface="Calibri" pitchFamily="34" charset="0"/>
                        </a:rPr>
                        <a:t>projects should </a:t>
                      </a:r>
                      <a:r>
                        <a:rPr lang="en-US" sz="1500" b="0" kern="100" dirty="0">
                          <a:solidFill>
                            <a:schemeClr val="tx1"/>
                          </a:solidFill>
                          <a:effectLst/>
                          <a:latin typeface="Calibri" pitchFamily="34" charset="0"/>
                          <a:cs typeface="Calibri" pitchFamily="34" charset="0"/>
                        </a:rPr>
                        <a:t>be equipped with lines of more than 160kA;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Construction of carbon cathode and carbon anode for aluminum projects with capacity lower than 150,000tpy and </a:t>
                      </a:r>
                      <a:r>
                        <a:rPr lang="en-US" sz="1500" b="0" kern="100" dirty="0" smtClean="0">
                          <a:solidFill>
                            <a:schemeClr val="tx1"/>
                          </a:solidFill>
                          <a:effectLst/>
                          <a:latin typeface="Calibri" pitchFamily="34" charset="0"/>
                          <a:cs typeface="Calibri" pitchFamily="34" charset="0"/>
                        </a:rPr>
                        <a:t>200,000tpy </a:t>
                      </a:r>
                      <a:r>
                        <a:rPr lang="en-US" sz="1500" b="0" kern="100" dirty="0">
                          <a:solidFill>
                            <a:schemeClr val="tx1"/>
                          </a:solidFill>
                          <a:effectLst/>
                          <a:latin typeface="Calibri" pitchFamily="34" charset="0"/>
                          <a:cs typeface="Calibri" pitchFamily="34" charset="0"/>
                        </a:rPr>
                        <a:t>are forbidden;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AC consumption from new and upgraded primary aluminum liquid and ingot projects must be less than </a:t>
                      </a:r>
                      <a:r>
                        <a:rPr lang="en-US" sz="1500" b="0" kern="100" dirty="0" smtClean="0">
                          <a:solidFill>
                            <a:schemeClr val="tx1"/>
                          </a:solidFill>
                          <a:effectLst/>
                          <a:latin typeface="Calibri" pitchFamily="34" charset="0"/>
                          <a:cs typeface="Calibri" pitchFamily="34" charset="0"/>
                        </a:rPr>
                        <a:t>12750kWH/t </a:t>
                      </a:r>
                      <a:r>
                        <a:rPr lang="en-US" sz="1500" b="0" kern="100" dirty="0">
                          <a:solidFill>
                            <a:schemeClr val="tx1"/>
                          </a:solidFill>
                          <a:effectLst/>
                          <a:latin typeface="Calibri" pitchFamily="34" charset="0"/>
                          <a:cs typeface="Calibri" pitchFamily="34" charset="0"/>
                        </a:rPr>
                        <a:t>and </a:t>
                      </a:r>
                      <a:r>
                        <a:rPr lang="en-US" sz="1500" b="0" kern="100" dirty="0" smtClean="0">
                          <a:solidFill>
                            <a:schemeClr val="tx1"/>
                          </a:solidFill>
                          <a:effectLst/>
                          <a:latin typeface="Calibri" pitchFamily="34" charset="0"/>
                          <a:cs typeface="Calibri" pitchFamily="34" charset="0"/>
                        </a:rPr>
                        <a:t>13200kWH/t </a:t>
                      </a:r>
                      <a:r>
                        <a:rPr lang="en-US" sz="1500" b="0" kern="100" dirty="0">
                          <a:solidFill>
                            <a:schemeClr val="tx1"/>
                          </a:solidFill>
                          <a:effectLst/>
                          <a:latin typeface="Calibri" pitchFamily="34" charset="0"/>
                          <a:cs typeface="Calibri" pitchFamily="34" charset="0"/>
                        </a:rPr>
                        <a:t>respectively. </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2414314">
                <a:tc>
                  <a:txBody>
                    <a:bodyPr/>
                    <a:lstStyle/>
                    <a:p>
                      <a:pPr algn="ctr">
                        <a:spcAft>
                          <a:spcPts val="0"/>
                        </a:spcAft>
                      </a:pPr>
                      <a:r>
                        <a:rPr lang="en-US" sz="1500" b="0" kern="100">
                          <a:solidFill>
                            <a:schemeClr val="tx1"/>
                          </a:solidFill>
                          <a:effectLst/>
                          <a:latin typeface="Calibri" pitchFamily="34" charset="0"/>
                          <a:cs typeface="Calibri" pitchFamily="34" charset="0"/>
                        </a:rPr>
                        <a:t>Guidance on Overcapacity from the State Council</a:t>
                      </a:r>
                      <a:endParaRPr lang="zh-CN" sz="1500" b="0" kern="100">
                        <a:solidFill>
                          <a:schemeClr val="tx1"/>
                        </a:solidFill>
                        <a:effectLst/>
                        <a:latin typeface="Calibri" pitchFamily="34" charset="0"/>
                        <a:cs typeface="Calibri" pitchFamily="34" charset="0"/>
                      </a:endParaRPr>
                    </a:p>
                    <a:p>
                      <a:pPr algn="ctr">
                        <a:spcAft>
                          <a:spcPts val="0"/>
                        </a:spcAft>
                      </a:pPr>
                      <a:r>
                        <a:rPr lang="en-US" sz="1500" b="0" kern="100">
                          <a:solidFill>
                            <a:schemeClr val="tx1"/>
                          </a:solidFill>
                          <a:effectLst/>
                          <a:latin typeface="Calibri" pitchFamily="34" charset="0"/>
                          <a:cs typeface="Calibri" pitchFamily="34" charset="0"/>
                        </a:rPr>
                        <a:t>(SC 2013 No. 41)</a:t>
                      </a:r>
                      <a:endParaRPr lang="zh-CN" sz="1500" b="0" kern="10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Oct 2013</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500" b="0" kern="100" dirty="0">
                          <a:solidFill>
                            <a:schemeClr val="tx1"/>
                          </a:solidFill>
                          <a:effectLst/>
                          <a:latin typeface="Calibri" pitchFamily="34" charset="0"/>
                          <a:cs typeface="Calibri" pitchFamily="34" charset="0"/>
                        </a:rPr>
                        <a:t>New capacity construction must be forbidden; Illegal capacities should be cleared and rectified while outdated capacity should be eliminated.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Before late 2015, bathes lower than 16000kA should be eliminated; For aluminum liquid projects with AC over 13700kwh/t or failed to reach standard in late 2015, the electricity cost should rise by 10%.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No preferential electricity prices are allowed in regions; Encourage </a:t>
                      </a:r>
                      <a:r>
                        <a:rPr lang="en-US" sz="1500" b="0" kern="100" dirty="0" smtClean="0">
                          <a:solidFill>
                            <a:schemeClr val="tx1"/>
                          </a:solidFill>
                          <a:effectLst/>
                          <a:latin typeface="Calibri" pitchFamily="34" charset="0"/>
                          <a:cs typeface="Calibri" pitchFamily="34" charset="0"/>
                        </a:rPr>
                        <a:t>capacities </a:t>
                      </a:r>
                      <a:r>
                        <a:rPr lang="en-US" sz="1500" b="0" kern="100" dirty="0">
                          <a:solidFill>
                            <a:schemeClr val="tx1"/>
                          </a:solidFill>
                          <a:effectLst/>
                          <a:latin typeface="Calibri" pitchFamily="34" charset="0"/>
                          <a:cs typeface="Calibri" pitchFamily="34" charset="0"/>
                        </a:rPr>
                        <a:t>with no electricity price advantage to quit and transfer capacity to hydropower area.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Support primary aluminum companies to sign direct-electricity purchase agreement with power plants.      </a:t>
                      </a:r>
                      <a:endParaRPr lang="zh-CN" sz="15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9" name="文本框 1"/>
          <p:cNvSpPr txBox="1"/>
          <p:nvPr/>
        </p:nvSpPr>
        <p:spPr>
          <a:xfrm>
            <a:off x="611560" y="6642556"/>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317216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428596" y="252413"/>
            <a:ext cx="8501122"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III. Environmental Protection Policies and Trade War</a:t>
            </a:r>
            <a:endParaRPr lang="zh-CN" altLang="en-US" sz="2400" b="1" dirty="0">
              <a:solidFill>
                <a:schemeClr val="bg1"/>
              </a:solidFill>
              <a:latin typeface="+mn-ea"/>
              <a:ea typeface="+mn-ea"/>
            </a:endParaRPr>
          </a:p>
        </p:txBody>
      </p:sp>
      <p:sp>
        <p:nvSpPr>
          <p:cNvPr id="4" name="矩形 3"/>
          <p:cNvSpPr/>
          <p:nvPr/>
        </p:nvSpPr>
        <p:spPr>
          <a:xfrm>
            <a:off x="-972616" y="980728"/>
            <a:ext cx="9173311"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3.</a:t>
            </a:r>
            <a:r>
              <a:rPr lang="en-US" altLang="zh-CN" sz="1700" b="1" kern="0" dirty="0" smtClean="0">
                <a:solidFill>
                  <a:srgbClr val="002060"/>
                </a:solidFill>
                <a:latin typeface="+mj-lt"/>
                <a:ea typeface="华文细黑" panose="02010600040101010101" pitchFamily="2" charset="-122"/>
              </a:rPr>
              <a:t>1 Policies before 2017 </a:t>
            </a:r>
            <a:endParaRPr lang="zh-CN" altLang="zh-CN" sz="1700" b="1" kern="2200" dirty="0">
              <a:effectLst/>
              <a:latin typeface="+mj-lt"/>
            </a:endParaRPr>
          </a:p>
        </p:txBody>
      </p:sp>
      <p:graphicFrame>
        <p:nvGraphicFramePr>
          <p:cNvPr id="5" name="表格 4"/>
          <p:cNvGraphicFramePr>
            <a:graphicFrameLocks noGrp="1"/>
          </p:cNvGraphicFramePr>
          <p:nvPr>
            <p:extLst>
              <p:ext uri="{D42A27DB-BD31-4B8C-83A1-F6EECF244321}">
                <p14:modId xmlns:p14="http://schemas.microsoft.com/office/powerpoint/2010/main" xmlns="" val="1117109263"/>
              </p:ext>
            </p:extLst>
          </p:nvPr>
        </p:nvGraphicFramePr>
        <p:xfrm>
          <a:off x="323528" y="1285860"/>
          <a:ext cx="8424936" cy="5359959"/>
        </p:xfrm>
        <a:graphic>
          <a:graphicData uri="http://schemas.openxmlformats.org/drawingml/2006/table">
            <a:tbl>
              <a:tblPr firstRow="1" firstCol="1" lastRow="1" lastCol="1" bandRow="1" bandCol="1">
                <a:tableStyleId>{5C22544A-7EE6-4342-B048-85BDC9FD1C3A}</a:tableStyleId>
              </a:tblPr>
              <a:tblGrid>
                <a:gridCol w="1872208"/>
                <a:gridCol w="648072"/>
                <a:gridCol w="5904656"/>
              </a:tblGrid>
              <a:tr h="239319">
                <a:tc>
                  <a:txBody>
                    <a:bodyPr/>
                    <a:lstStyle/>
                    <a:p>
                      <a:pPr algn="ctr">
                        <a:spcAft>
                          <a:spcPts val="0"/>
                        </a:spcAft>
                      </a:pPr>
                      <a:r>
                        <a:rPr lang="en-US" sz="1400" b="0" kern="100" dirty="0">
                          <a:solidFill>
                            <a:schemeClr val="tx1"/>
                          </a:solidFill>
                          <a:effectLst/>
                          <a:latin typeface="Calibri" pitchFamily="34" charset="0"/>
                          <a:cs typeface="Calibri" pitchFamily="34" charset="0"/>
                        </a:rPr>
                        <a:t>Document</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400" b="0" kern="100">
                          <a:solidFill>
                            <a:schemeClr val="tx1"/>
                          </a:solidFill>
                          <a:effectLst/>
                          <a:latin typeface="Calibri" pitchFamily="34" charset="0"/>
                          <a:cs typeface="Calibri" pitchFamily="34" charset="0"/>
                        </a:rPr>
                        <a:t>Date</a:t>
                      </a:r>
                      <a:endParaRPr lang="zh-CN" sz="1400" b="0" kern="10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400" b="0" kern="100" dirty="0">
                          <a:solidFill>
                            <a:schemeClr val="tx1"/>
                          </a:solidFill>
                          <a:effectLst/>
                          <a:latin typeface="Calibri" pitchFamily="34" charset="0"/>
                          <a:cs typeface="Calibri" pitchFamily="34" charset="0"/>
                        </a:rPr>
                        <a:t>Main content</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905873">
                <a:tc>
                  <a:txBody>
                    <a:bodyPr/>
                    <a:lstStyle/>
                    <a:p>
                      <a:pPr algn="ctr">
                        <a:spcAft>
                          <a:spcPts val="0"/>
                        </a:spcAft>
                      </a:pPr>
                      <a:r>
                        <a:rPr lang="en-US" sz="1400" b="0" kern="100" dirty="0">
                          <a:solidFill>
                            <a:schemeClr val="tx1"/>
                          </a:solidFill>
                          <a:effectLst/>
                          <a:latin typeface="Calibri" pitchFamily="34" charset="0"/>
                          <a:cs typeface="Calibri" pitchFamily="34" charset="0"/>
                        </a:rPr>
                        <a:t>Notice on Capacity Replacement for Industries with Overcapacity</a:t>
                      </a:r>
                      <a:endParaRPr lang="zh-CN" sz="1400" b="0" kern="100" dirty="0">
                        <a:solidFill>
                          <a:schemeClr val="tx1"/>
                        </a:solidFill>
                        <a:effectLst/>
                        <a:latin typeface="Calibri" pitchFamily="34" charset="0"/>
                        <a:cs typeface="Calibri" pitchFamily="34" charset="0"/>
                      </a:endParaRPr>
                    </a:p>
                    <a:p>
                      <a:pPr algn="ctr">
                        <a:spcAft>
                          <a:spcPts val="0"/>
                        </a:spcAft>
                      </a:pPr>
                      <a:r>
                        <a:rPr lang="en-US" sz="1400" b="0" kern="100" dirty="0">
                          <a:solidFill>
                            <a:schemeClr val="tx1"/>
                          </a:solidFill>
                          <a:effectLst/>
                          <a:latin typeface="Calibri" pitchFamily="34" charset="0"/>
                          <a:cs typeface="Calibri" pitchFamily="34" charset="0"/>
                        </a:rPr>
                        <a:t>(MIIT 2015 No. 127)</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400" b="0" kern="100" dirty="0">
                          <a:solidFill>
                            <a:schemeClr val="tx1"/>
                          </a:solidFill>
                          <a:effectLst/>
                          <a:latin typeface="Calibri" pitchFamily="34" charset="0"/>
                          <a:cs typeface="Calibri" pitchFamily="34" charset="0"/>
                        </a:rPr>
                        <a:t>Apr 2015</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marL="0" marR="0" indent="0" algn="just" defTabSz="793572" rtl="0" eaLnBrk="1" fontAlgn="auto" latinLnBrk="0" hangingPunct="1">
                        <a:lnSpc>
                          <a:spcPct val="100000"/>
                        </a:lnSpc>
                        <a:spcBef>
                          <a:spcPts val="0"/>
                        </a:spcBef>
                        <a:spcAft>
                          <a:spcPts val="0"/>
                        </a:spcAft>
                        <a:buClrTx/>
                        <a:buSzTx/>
                        <a:buFontTx/>
                        <a:buNone/>
                        <a:tabLst/>
                        <a:defRPr/>
                      </a:pPr>
                      <a:r>
                        <a:rPr lang="en-US" sz="1400" b="0" kern="100" dirty="0">
                          <a:solidFill>
                            <a:schemeClr val="tx1"/>
                          </a:solidFill>
                          <a:effectLst/>
                          <a:latin typeface="Calibri" pitchFamily="34" charset="0"/>
                          <a:cs typeface="Calibri" pitchFamily="34" charset="0"/>
                        </a:rPr>
                        <a:t>The measures shall apply to industries with extreme overcapacity such as iron &amp; steel, primary aluminum, cement, glass. Projects construction concerning with these industries should set up capacity replacement scheme and take replacement based on </a:t>
                      </a:r>
                      <a:r>
                        <a:rPr lang="en-US" sz="1400" b="0" kern="100" dirty="0" smtClean="0">
                          <a:solidFill>
                            <a:schemeClr val="tx1"/>
                          </a:solidFill>
                          <a:effectLst/>
                          <a:latin typeface="Calibri" pitchFamily="34" charset="0"/>
                          <a:cs typeface="Calibri" pitchFamily="34" charset="0"/>
                        </a:rPr>
                        <a:t>equivalent or decrement capacity</a:t>
                      </a:r>
                      <a:r>
                        <a:rPr lang="en-US" sz="1400" b="0" kern="100" dirty="0">
                          <a:solidFill>
                            <a:schemeClr val="tx1"/>
                          </a:solidFill>
                          <a:effectLst/>
                          <a:latin typeface="Calibri" pitchFamily="34" charset="0"/>
                          <a:cs typeface="Calibri" pitchFamily="34" charset="0"/>
                        </a:rPr>
                        <a:t>; New or upgraded projects should replace capacity based on obsolete quota announced by MIIT or the government after 2013. Obsolete capacity which exceeds time limit could not be replaced while unapproved construction projects should replace obsolete capacity announced after 2011.</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1006526">
                <a:tc>
                  <a:txBody>
                    <a:bodyPr/>
                    <a:lstStyle/>
                    <a:p>
                      <a:pPr algn="ctr">
                        <a:spcAft>
                          <a:spcPts val="0"/>
                        </a:spcAft>
                      </a:pPr>
                      <a:r>
                        <a:rPr lang="en-US" sz="1400" b="0" kern="100">
                          <a:solidFill>
                            <a:schemeClr val="tx1"/>
                          </a:solidFill>
                          <a:effectLst/>
                          <a:latin typeface="Calibri" pitchFamily="34" charset="0"/>
                          <a:cs typeface="Calibri" pitchFamily="34" charset="0"/>
                        </a:rPr>
                        <a:t>Notice on Illegal Capacity Elimination among Iron &amp; Steel, Primary Aluminum and Shipping Industries</a:t>
                      </a:r>
                      <a:endParaRPr lang="zh-CN" sz="1400" b="0" kern="100">
                        <a:solidFill>
                          <a:schemeClr val="tx1"/>
                        </a:solidFill>
                        <a:effectLst/>
                        <a:latin typeface="Calibri" pitchFamily="34" charset="0"/>
                        <a:cs typeface="Calibri" pitchFamily="34" charset="0"/>
                      </a:endParaRPr>
                    </a:p>
                    <a:p>
                      <a:pPr algn="ctr">
                        <a:spcAft>
                          <a:spcPts val="0"/>
                        </a:spcAft>
                      </a:pPr>
                      <a:r>
                        <a:rPr lang="en-US" sz="1400" b="0" kern="100">
                          <a:solidFill>
                            <a:schemeClr val="tx1"/>
                          </a:solidFill>
                          <a:effectLst/>
                          <a:latin typeface="Calibri" pitchFamily="34" charset="0"/>
                          <a:cs typeface="Calibri" pitchFamily="34" charset="0"/>
                        </a:rPr>
                        <a:t>(NDRC 2015 No.1494)</a:t>
                      </a:r>
                      <a:endParaRPr lang="zh-CN" sz="1400" b="0" kern="10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400" b="0" kern="100" dirty="0">
                          <a:solidFill>
                            <a:schemeClr val="tx1"/>
                          </a:solidFill>
                          <a:effectLst/>
                          <a:latin typeface="Calibri" pitchFamily="34" charset="0"/>
                          <a:cs typeface="Calibri" pitchFamily="34" charset="0"/>
                        </a:rPr>
                        <a:t>Jun 2015</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400" b="0" kern="100" dirty="0">
                          <a:solidFill>
                            <a:schemeClr val="tx1"/>
                          </a:solidFill>
                          <a:effectLst/>
                          <a:latin typeface="Calibri" pitchFamily="34" charset="0"/>
                          <a:cs typeface="Calibri" pitchFamily="34" charset="0"/>
                        </a:rPr>
                        <a:t>Illegal projects under construction which </a:t>
                      </a:r>
                      <a:r>
                        <a:rPr lang="en-US" sz="1400" b="0" kern="100" dirty="0" smtClean="0">
                          <a:solidFill>
                            <a:schemeClr val="tx1"/>
                          </a:solidFill>
                          <a:effectLst/>
                          <a:latin typeface="Calibri" pitchFamily="34" charset="0"/>
                          <a:cs typeface="Calibri" pitchFamily="34" charset="0"/>
                        </a:rPr>
                        <a:t>match </a:t>
                      </a:r>
                      <a:r>
                        <a:rPr lang="en-US" sz="1400" b="0" kern="100" dirty="0">
                          <a:solidFill>
                            <a:schemeClr val="tx1"/>
                          </a:solidFill>
                          <a:effectLst/>
                          <a:latin typeface="Calibri" pitchFamily="34" charset="0"/>
                          <a:cs typeface="Calibri" pitchFamily="34" charset="0"/>
                        </a:rPr>
                        <a:t>relevant guidance and regulation should be filed on basis of capacity replacement; those don't match requirements should be shut down or closed; those without </a:t>
                      </a:r>
                      <a:r>
                        <a:rPr lang="en-US" sz="1400" b="0" kern="100" dirty="0" smtClean="0">
                          <a:solidFill>
                            <a:schemeClr val="tx1"/>
                          </a:solidFill>
                          <a:effectLst/>
                          <a:latin typeface="Calibri" pitchFamily="34" charset="0"/>
                          <a:cs typeface="Calibri" pitchFamily="34" charset="0"/>
                        </a:rPr>
                        <a:t>land procedures </a:t>
                      </a:r>
                      <a:r>
                        <a:rPr lang="en-US" sz="1400" b="0" kern="100" dirty="0">
                          <a:solidFill>
                            <a:schemeClr val="tx1"/>
                          </a:solidFill>
                          <a:effectLst/>
                          <a:latin typeface="Calibri" pitchFamily="34" charset="0"/>
                          <a:cs typeface="Calibri" pitchFamily="34" charset="0"/>
                        </a:rPr>
                        <a:t>could not be constructed before completing procedures. </a:t>
                      </a:r>
                      <a:endParaRPr lang="zh-CN" sz="1400" b="0" kern="100" dirty="0">
                        <a:solidFill>
                          <a:schemeClr val="tx1"/>
                        </a:solidFill>
                        <a:effectLst/>
                        <a:latin typeface="Calibri" pitchFamily="34" charset="0"/>
                        <a:cs typeface="Calibri" pitchFamily="34" charset="0"/>
                      </a:endParaRPr>
                    </a:p>
                    <a:p>
                      <a:pPr algn="just">
                        <a:spcAft>
                          <a:spcPts val="0"/>
                        </a:spcAft>
                      </a:pPr>
                      <a:r>
                        <a:rPr lang="en-US" sz="1400" b="0" kern="100" dirty="0">
                          <a:solidFill>
                            <a:schemeClr val="tx1"/>
                          </a:solidFill>
                          <a:effectLst/>
                          <a:latin typeface="Calibri" pitchFamily="34" charset="0"/>
                          <a:cs typeface="Calibri" pitchFamily="34" charset="0"/>
                        </a:rPr>
                        <a:t>Illegal projects constructed which </a:t>
                      </a:r>
                      <a:r>
                        <a:rPr lang="en-US" sz="1400" b="0" kern="100" dirty="0" smtClean="0">
                          <a:solidFill>
                            <a:schemeClr val="tx1"/>
                          </a:solidFill>
                          <a:effectLst/>
                          <a:latin typeface="Calibri" pitchFamily="34" charset="0"/>
                          <a:cs typeface="Calibri" pitchFamily="34" charset="0"/>
                        </a:rPr>
                        <a:t>match </a:t>
                      </a:r>
                      <a:r>
                        <a:rPr lang="en-US" sz="1400" b="0" kern="100" dirty="0">
                          <a:solidFill>
                            <a:schemeClr val="tx1"/>
                          </a:solidFill>
                          <a:effectLst/>
                          <a:latin typeface="Calibri" pitchFamily="34" charset="0"/>
                          <a:cs typeface="Calibri" pitchFamily="34" charset="0"/>
                        </a:rPr>
                        <a:t>requirements should be filed, while those don't match requirements should be filed after consumption adjustment. </a:t>
                      </a:r>
                      <a:endParaRPr lang="zh-CN" sz="1400" b="0" kern="100" dirty="0">
                        <a:solidFill>
                          <a:schemeClr val="tx1"/>
                        </a:solidFill>
                        <a:effectLst/>
                        <a:latin typeface="Calibri" pitchFamily="34" charset="0"/>
                        <a:cs typeface="Calibri" pitchFamily="34" charset="0"/>
                      </a:endParaRPr>
                    </a:p>
                    <a:p>
                      <a:pPr algn="just">
                        <a:spcAft>
                          <a:spcPts val="0"/>
                        </a:spcAft>
                      </a:pPr>
                      <a:r>
                        <a:rPr lang="en-US" sz="1400" b="0" kern="100" dirty="0">
                          <a:solidFill>
                            <a:schemeClr val="tx1"/>
                          </a:solidFill>
                          <a:effectLst/>
                          <a:latin typeface="Calibri" pitchFamily="34" charset="0"/>
                          <a:cs typeface="Calibri" pitchFamily="34" charset="0"/>
                        </a:rPr>
                        <a:t>Projects built before 2004 which </a:t>
                      </a:r>
                      <a:r>
                        <a:rPr lang="en-US" sz="1400" b="0" kern="100" dirty="0" smtClean="0">
                          <a:solidFill>
                            <a:schemeClr val="tx1"/>
                          </a:solidFill>
                          <a:effectLst/>
                          <a:latin typeface="Calibri" pitchFamily="34" charset="0"/>
                          <a:cs typeface="Calibri" pitchFamily="34" charset="0"/>
                        </a:rPr>
                        <a:t>were not </a:t>
                      </a:r>
                      <a:r>
                        <a:rPr lang="en-US" sz="1400" b="0" kern="100" dirty="0">
                          <a:solidFill>
                            <a:schemeClr val="tx1"/>
                          </a:solidFill>
                          <a:effectLst/>
                          <a:latin typeface="Calibri" pitchFamily="34" charset="0"/>
                          <a:cs typeface="Calibri" pitchFamily="34" charset="0"/>
                        </a:rPr>
                        <a:t>included in the rectifying scope should be filed independently. </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805221">
                <a:tc>
                  <a:txBody>
                    <a:bodyPr/>
                    <a:lstStyle/>
                    <a:p>
                      <a:pPr algn="ctr">
                        <a:spcAft>
                          <a:spcPts val="0"/>
                        </a:spcAft>
                      </a:pPr>
                      <a:r>
                        <a:rPr lang="en-US" sz="1400" b="0" kern="100" dirty="0">
                          <a:solidFill>
                            <a:schemeClr val="tx1"/>
                          </a:solidFill>
                          <a:effectLst/>
                          <a:latin typeface="Calibri" pitchFamily="34" charset="0"/>
                          <a:cs typeface="Calibri" pitchFamily="34" charset="0"/>
                        </a:rPr>
                        <a:t>Guidance on Creating Favorable Market Environment to Promote Nonferrous Metal Industrial Restructure</a:t>
                      </a:r>
                      <a:endParaRPr lang="zh-CN" sz="1400" b="0" kern="100" dirty="0">
                        <a:solidFill>
                          <a:schemeClr val="tx1"/>
                        </a:solidFill>
                        <a:effectLst/>
                        <a:latin typeface="Calibri" pitchFamily="34" charset="0"/>
                        <a:cs typeface="Calibri" pitchFamily="34" charset="0"/>
                      </a:endParaRPr>
                    </a:p>
                    <a:p>
                      <a:pPr algn="ctr">
                        <a:spcAft>
                          <a:spcPts val="0"/>
                        </a:spcAft>
                      </a:pPr>
                      <a:r>
                        <a:rPr lang="en-US" sz="1400" b="0" kern="100" dirty="0">
                          <a:solidFill>
                            <a:schemeClr val="tx1"/>
                          </a:solidFill>
                          <a:effectLst/>
                          <a:latin typeface="Calibri" pitchFamily="34" charset="0"/>
                          <a:cs typeface="Calibri" pitchFamily="34" charset="0"/>
                        </a:rPr>
                        <a:t>(SC 2016 No.42)</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400" b="0" kern="100" dirty="0">
                          <a:solidFill>
                            <a:schemeClr val="tx1"/>
                          </a:solidFill>
                          <a:effectLst/>
                          <a:latin typeface="Calibri" pitchFamily="34" charset="0"/>
                          <a:cs typeface="Calibri" pitchFamily="34" charset="0"/>
                        </a:rPr>
                        <a:t>Jun 2016</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just">
                        <a:spcAft>
                          <a:spcPts val="0"/>
                        </a:spcAft>
                      </a:pPr>
                      <a:r>
                        <a:rPr lang="en-US" sz="1400" b="0" kern="100" dirty="0">
                          <a:solidFill>
                            <a:schemeClr val="tx1"/>
                          </a:solidFill>
                          <a:effectLst/>
                          <a:latin typeface="Calibri" pitchFamily="34" charset="0"/>
                          <a:cs typeface="Calibri" pitchFamily="34" charset="0"/>
                        </a:rPr>
                        <a:t>New (upgraded or expanded) primary aluminum projects with capacity utilization of more than 80% should make replacement plan and </a:t>
                      </a:r>
                      <a:r>
                        <a:rPr lang="en-US" sz="1400" b="0" kern="100" dirty="0" smtClean="0">
                          <a:solidFill>
                            <a:schemeClr val="tx1"/>
                          </a:solidFill>
                          <a:effectLst/>
                          <a:latin typeface="Calibri" pitchFamily="34" charset="0"/>
                          <a:cs typeface="Calibri" pitchFamily="34" charset="0"/>
                        </a:rPr>
                        <a:t>be published </a:t>
                      </a:r>
                      <a:r>
                        <a:rPr lang="en-US" sz="1400" b="0" kern="100" dirty="0">
                          <a:solidFill>
                            <a:schemeClr val="tx1"/>
                          </a:solidFill>
                          <a:effectLst/>
                          <a:latin typeface="Calibri" pitchFamily="34" charset="0"/>
                          <a:cs typeface="Calibri" pitchFamily="34" charset="0"/>
                        </a:rPr>
                        <a:t>online;</a:t>
                      </a:r>
                      <a:endParaRPr lang="zh-CN" sz="1400" b="0" kern="100" dirty="0">
                        <a:solidFill>
                          <a:schemeClr val="tx1"/>
                        </a:solidFill>
                        <a:effectLst/>
                        <a:latin typeface="Calibri" pitchFamily="34" charset="0"/>
                        <a:cs typeface="Calibri" pitchFamily="34" charset="0"/>
                      </a:endParaRPr>
                    </a:p>
                    <a:p>
                      <a:pPr algn="just">
                        <a:spcAft>
                          <a:spcPts val="0"/>
                        </a:spcAft>
                      </a:pPr>
                      <a:r>
                        <a:rPr lang="en-US" sz="1400" b="0" kern="100" dirty="0">
                          <a:solidFill>
                            <a:schemeClr val="tx1"/>
                          </a:solidFill>
                          <a:effectLst/>
                          <a:latin typeface="Calibri" pitchFamily="34" charset="0"/>
                          <a:cs typeface="Calibri" pitchFamily="34" charset="0"/>
                        </a:rPr>
                        <a:t>New illegal primary aluminum projects shall be punished severely; </a:t>
                      </a:r>
                      <a:endParaRPr lang="zh-CN" sz="1400" b="0" kern="100" dirty="0">
                        <a:solidFill>
                          <a:schemeClr val="tx1"/>
                        </a:solidFill>
                        <a:effectLst/>
                        <a:latin typeface="Calibri" pitchFamily="34" charset="0"/>
                        <a:cs typeface="Calibri" pitchFamily="34" charset="0"/>
                      </a:endParaRPr>
                    </a:p>
                    <a:p>
                      <a:pPr algn="just">
                        <a:spcAft>
                          <a:spcPts val="0"/>
                        </a:spcAft>
                      </a:pPr>
                      <a:r>
                        <a:rPr lang="en-US" sz="1400" b="0" kern="100" dirty="0">
                          <a:solidFill>
                            <a:schemeClr val="tx1"/>
                          </a:solidFill>
                          <a:effectLst/>
                          <a:latin typeface="Calibri" pitchFamily="34" charset="0"/>
                          <a:cs typeface="Calibri" pitchFamily="34" charset="0"/>
                        </a:rPr>
                        <a:t>Primary aluminum companies with power plants should pay governmental fund and subsidiary as well as system standby fee. </a:t>
                      </a:r>
                      <a:endParaRPr lang="zh-CN" sz="1400" b="0" kern="100" dirty="0">
                        <a:solidFill>
                          <a:schemeClr val="tx1"/>
                        </a:solidFill>
                        <a:effectLst/>
                        <a:latin typeface="Calibri" pitchFamily="34" charset="0"/>
                        <a:cs typeface="Calibri" pitchFamily="34" charset="0"/>
                      </a:endParaRPr>
                    </a:p>
                    <a:p>
                      <a:pPr algn="just">
                        <a:spcAft>
                          <a:spcPts val="0"/>
                        </a:spcAft>
                      </a:pPr>
                      <a:r>
                        <a:rPr lang="en-US" sz="1400" b="0" kern="100" dirty="0">
                          <a:solidFill>
                            <a:schemeClr val="tx1"/>
                          </a:solidFill>
                          <a:effectLst/>
                          <a:latin typeface="Calibri" pitchFamily="34" charset="0"/>
                          <a:cs typeface="Calibri" pitchFamily="34" charset="0"/>
                        </a:rPr>
                        <a:t>Set up local power network in recycle renewable resources area on premise of adding no primary aluminum capacity.</a:t>
                      </a:r>
                      <a:endParaRPr lang="zh-CN" sz="1400" b="0" kern="100" dirty="0">
                        <a:solidFill>
                          <a:schemeClr val="tx1"/>
                        </a:solidFill>
                        <a:effectLst/>
                        <a:latin typeface="Calibri" pitchFamily="34" charset="0"/>
                        <a:ea typeface="宋体"/>
                        <a:cs typeface="Calibri" pitchFamily="34" charset="0"/>
                      </a:endParaRPr>
                    </a:p>
                  </a:txBody>
                  <a:tcPr marL="53039" marR="53039"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72161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500034" y="252413"/>
            <a:ext cx="8429684"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rPr>
              <a:t>III. Environmental Protection Policies and Trade War</a:t>
            </a:r>
            <a:endParaRPr lang="zh-CN" altLang="en-US" sz="2400" b="1" dirty="0">
              <a:solidFill>
                <a:schemeClr val="bg1"/>
              </a:solidFill>
              <a:latin typeface="+mn-ea"/>
              <a:ea typeface="+mn-ea"/>
            </a:endParaRPr>
          </a:p>
        </p:txBody>
      </p:sp>
      <p:sp>
        <p:nvSpPr>
          <p:cNvPr id="4" name="矩形 3"/>
          <p:cNvSpPr/>
          <p:nvPr/>
        </p:nvSpPr>
        <p:spPr>
          <a:xfrm>
            <a:off x="-900608" y="980728"/>
            <a:ext cx="9101303"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3.</a:t>
            </a:r>
            <a:r>
              <a:rPr lang="en-US" altLang="zh-CN" sz="1700" b="1" kern="0" dirty="0" smtClean="0">
                <a:solidFill>
                  <a:srgbClr val="002060"/>
                </a:solidFill>
                <a:latin typeface="+mj-lt"/>
                <a:ea typeface="华文细黑" panose="02010600040101010101" pitchFamily="2" charset="-122"/>
              </a:rPr>
              <a:t>2 Policies after 2017 </a:t>
            </a:r>
            <a:endParaRPr lang="zh-CN" altLang="zh-CN" sz="1700" b="1" kern="22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xmlns="" val="2225839452"/>
              </p:ext>
            </p:extLst>
          </p:nvPr>
        </p:nvGraphicFramePr>
        <p:xfrm>
          <a:off x="755576" y="1285860"/>
          <a:ext cx="8064896" cy="5239484"/>
        </p:xfrm>
        <a:graphic>
          <a:graphicData uri="http://schemas.openxmlformats.org/drawingml/2006/table">
            <a:tbl>
              <a:tblPr firstRow="1" firstCol="1" lastRow="1" lastCol="1" bandRow="1" bandCol="1">
                <a:tableStyleId>{5C22544A-7EE6-4342-B048-85BDC9FD1C3A}</a:tableStyleId>
              </a:tblPr>
              <a:tblGrid>
                <a:gridCol w="2349685"/>
                <a:gridCol w="648390"/>
                <a:gridCol w="5066821"/>
              </a:tblGrid>
              <a:tr h="252050">
                <a:tc>
                  <a:txBody>
                    <a:bodyPr/>
                    <a:lstStyle/>
                    <a:p>
                      <a:pPr algn="ctr">
                        <a:spcAft>
                          <a:spcPts val="0"/>
                        </a:spcAft>
                      </a:pPr>
                      <a:r>
                        <a:rPr lang="en-US" sz="1500" b="0" kern="100" dirty="0">
                          <a:solidFill>
                            <a:schemeClr val="tx1"/>
                          </a:solidFill>
                          <a:effectLst/>
                          <a:latin typeface="Calibri" pitchFamily="34" charset="0"/>
                          <a:cs typeface="Calibri" pitchFamily="34" charset="0"/>
                        </a:rPr>
                        <a:t>Document</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a:solidFill>
                            <a:schemeClr val="tx1"/>
                          </a:solidFill>
                          <a:effectLst/>
                          <a:latin typeface="Calibri" pitchFamily="34" charset="0"/>
                          <a:cs typeface="Calibri" pitchFamily="34" charset="0"/>
                        </a:rPr>
                        <a:t>Date</a:t>
                      </a:r>
                      <a:endParaRPr lang="zh-CN" sz="15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Main content</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1187484">
                <a:tc>
                  <a:txBody>
                    <a:bodyPr/>
                    <a:lstStyle/>
                    <a:p>
                      <a:pPr algn="ctr">
                        <a:spcAft>
                          <a:spcPts val="0"/>
                        </a:spcAft>
                      </a:pPr>
                      <a:r>
                        <a:rPr lang="en-US" sz="1500" b="0" kern="100" dirty="0">
                          <a:solidFill>
                            <a:schemeClr val="tx1"/>
                          </a:solidFill>
                          <a:effectLst/>
                          <a:latin typeface="Calibri" pitchFamily="34" charset="0"/>
                          <a:cs typeface="Calibri" pitchFamily="34" charset="0"/>
                        </a:rPr>
                        <a:t>Actions on Air Pollution Treatment in Beijing-Tianjin-</a:t>
                      </a:r>
                      <a:r>
                        <a:rPr lang="en-US" sz="1500" b="0" kern="100" dirty="0" err="1">
                          <a:solidFill>
                            <a:schemeClr val="tx1"/>
                          </a:solidFill>
                          <a:effectLst/>
                          <a:latin typeface="Calibri" pitchFamily="34" charset="0"/>
                          <a:cs typeface="Calibri" pitchFamily="34" charset="0"/>
                        </a:rPr>
                        <a:t>Hebei</a:t>
                      </a:r>
                      <a:r>
                        <a:rPr lang="en-US" sz="1500" b="0" kern="100" dirty="0">
                          <a:solidFill>
                            <a:schemeClr val="tx1"/>
                          </a:solidFill>
                          <a:effectLst/>
                          <a:latin typeface="Calibri" pitchFamily="34" charset="0"/>
                          <a:cs typeface="Calibri" pitchFamily="34" charset="0"/>
                        </a:rPr>
                        <a:t> and </a:t>
                      </a:r>
                      <a:r>
                        <a:rPr lang="en-US" sz="1500" b="0" kern="100" dirty="0" smtClean="0">
                          <a:solidFill>
                            <a:schemeClr val="tx1"/>
                          </a:solidFill>
                          <a:effectLst/>
                          <a:latin typeface="Calibri" pitchFamily="34" charset="0"/>
                          <a:cs typeface="Calibri" pitchFamily="34" charset="0"/>
                        </a:rPr>
                        <a:t>Surrounding Areas </a:t>
                      </a:r>
                      <a:r>
                        <a:rPr lang="en-US" sz="1500" b="0" kern="100" dirty="0">
                          <a:solidFill>
                            <a:schemeClr val="tx1"/>
                          </a:solidFill>
                          <a:effectLst/>
                          <a:latin typeface="Calibri" pitchFamily="34" charset="0"/>
                          <a:cs typeface="Calibri" pitchFamily="34" charset="0"/>
                        </a:rPr>
                        <a:t>in 2017</a:t>
                      </a:r>
                      <a:endParaRPr lang="zh-CN" sz="1500" b="0" kern="100" dirty="0">
                        <a:solidFill>
                          <a:schemeClr val="tx1"/>
                        </a:solidFill>
                        <a:effectLst/>
                        <a:latin typeface="Calibri" pitchFamily="34" charset="0"/>
                        <a:cs typeface="Calibri" pitchFamily="34" charset="0"/>
                      </a:endParaRPr>
                    </a:p>
                    <a:p>
                      <a:pPr algn="ctr">
                        <a:spcAft>
                          <a:spcPts val="0"/>
                        </a:spcAft>
                      </a:pPr>
                      <a:r>
                        <a:rPr lang="en-US" sz="1500" b="0" kern="100" dirty="0">
                          <a:solidFill>
                            <a:schemeClr val="tx1"/>
                          </a:solidFill>
                          <a:effectLst/>
                          <a:latin typeface="Calibri" pitchFamily="34" charset="0"/>
                          <a:cs typeface="Calibri" pitchFamily="34" charset="0"/>
                        </a:rPr>
                        <a:t>(NEPA 2017 No. 29)   </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Feb 2017</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500" b="0" kern="100" dirty="0">
                          <a:solidFill>
                            <a:schemeClr val="tx1"/>
                          </a:solidFill>
                          <a:effectLst/>
                          <a:latin typeface="Calibri" pitchFamily="34" charset="0"/>
                          <a:cs typeface="Calibri" pitchFamily="34" charset="0"/>
                        </a:rPr>
                        <a:t>Illegal projects built after May 2013 or failed to implement </a:t>
                      </a:r>
                      <a:r>
                        <a:rPr lang="en-US" sz="1500" b="0" kern="100" dirty="0" smtClean="0">
                          <a:solidFill>
                            <a:schemeClr val="tx1"/>
                          </a:solidFill>
                          <a:effectLst/>
                          <a:latin typeface="Calibri" pitchFamily="34" charset="0"/>
                          <a:cs typeface="Calibri" pitchFamily="34" charset="0"/>
                        </a:rPr>
                        <a:t>the document </a:t>
                      </a:r>
                      <a:r>
                        <a:rPr lang="en-US" sz="1500" b="0" kern="100" dirty="0">
                          <a:solidFill>
                            <a:schemeClr val="tx1"/>
                          </a:solidFill>
                          <a:effectLst/>
                          <a:latin typeface="Calibri" pitchFamily="34" charset="0"/>
                          <a:cs typeface="Calibri" pitchFamily="34" charset="0"/>
                        </a:rPr>
                        <a:t>2015 No</a:t>
                      </a:r>
                      <a:r>
                        <a:rPr lang="en-US" sz="1500" b="0" kern="100" dirty="0" smtClean="0">
                          <a:solidFill>
                            <a:schemeClr val="tx1"/>
                          </a:solidFill>
                          <a:effectLst/>
                          <a:latin typeface="Calibri" pitchFamily="34" charset="0"/>
                          <a:cs typeface="Calibri" pitchFamily="34" charset="0"/>
                        </a:rPr>
                        <a:t>. 1494 </a:t>
                      </a:r>
                      <a:r>
                        <a:rPr lang="en-US" sz="1500" b="0" kern="100" dirty="0">
                          <a:solidFill>
                            <a:schemeClr val="tx1"/>
                          </a:solidFill>
                          <a:effectLst/>
                          <a:latin typeface="Calibri" pitchFamily="34" charset="0"/>
                          <a:cs typeface="Calibri" pitchFamily="34" charset="0"/>
                        </a:rPr>
                        <a:t>should be halted of construction or production. </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1662478">
                <a:tc>
                  <a:txBody>
                    <a:bodyPr/>
                    <a:lstStyle/>
                    <a:p>
                      <a:pPr algn="ctr">
                        <a:spcAft>
                          <a:spcPts val="0"/>
                        </a:spcAft>
                      </a:pPr>
                      <a:r>
                        <a:rPr lang="en-US" sz="1500" b="0" kern="100" dirty="0">
                          <a:solidFill>
                            <a:schemeClr val="tx1"/>
                          </a:solidFill>
                          <a:effectLst/>
                          <a:latin typeface="Calibri" pitchFamily="34" charset="0"/>
                          <a:cs typeface="Calibri" pitchFamily="34" charset="0"/>
                        </a:rPr>
                        <a:t>Special Actions on Rectifying Illegal Primary Aluminum Projects</a:t>
                      </a:r>
                      <a:endParaRPr lang="zh-CN" sz="1500" b="0" kern="100" dirty="0">
                        <a:solidFill>
                          <a:schemeClr val="tx1"/>
                        </a:solidFill>
                        <a:effectLst/>
                        <a:latin typeface="Calibri" pitchFamily="34" charset="0"/>
                        <a:cs typeface="Calibri" pitchFamily="34" charset="0"/>
                      </a:endParaRPr>
                    </a:p>
                    <a:p>
                      <a:pPr algn="ctr">
                        <a:spcAft>
                          <a:spcPts val="0"/>
                        </a:spcAft>
                      </a:pPr>
                      <a:r>
                        <a:rPr lang="en-US" sz="1500" b="0" kern="100" dirty="0">
                          <a:solidFill>
                            <a:schemeClr val="tx1"/>
                          </a:solidFill>
                          <a:effectLst/>
                          <a:latin typeface="Calibri" pitchFamily="34" charset="0"/>
                          <a:cs typeface="Calibri" pitchFamily="34" charset="0"/>
                        </a:rPr>
                        <a:t>(NDRC 2017 No. 656)</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Apr 2017</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500" b="0" kern="100" dirty="0">
                          <a:solidFill>
                            <a:schemeClr val="tx1"/>
                          </a:solidFill>
                          <a:effectLst/>
                          <a:latin typeface="Calibri" pitchFamily="34" charset="0"/>
                          <a:cs typeface="Calibri" pitchFamily="34" charset="0"/>
                        </a:rPr>
                        <a:t>Primary aluminum plants in 2+26 cities should limit production by more than 30% based on electrolytic bathes; alumina plants should limit production by about 30% based on production lines. </a:t>
                      </a:r>
                      <a:endParaRPr lang="zh-CN" sz="1500" b="0" kern="100" dirty="0">
                        <a:solidFill>
                          <a:schemeClr val="tx1"/>
                        </a:solidFill>
                        <a:effectLst/>
                        <a:latin typeface="Calibri" pitchFamily="34" charset="0"/>
                        <a:cs typeface="Calibri" pitchFamily="34" charset="0"/>
                      </a:endParaRPr>
                    </a:p>
                    <a:p>
                      <a:pPr algn="just">
                        <a:spcAft>
                          <a:spcPts val="0"/>
                        </a:spcAft>
                      </a:pPr>
                      <a:r>
                        <a:rPr lang="en-US" sz="1500" b="0" kern="100" dirty="0">
                          <a:solidFill>
                            <a:schemeClr val="tx1"/>
                          </a:solidFill>
                          <a:effectLst/>
                          <a:latin typeface="Calibri" pitchFamily="34" charset="0"/>
                          <a:cs typeface="Calibri" pitchFamily="34" charset="0"/>
                        </a:rPr>
                        <a:t>Carbon plants failed to reach emission </a:t>
                      </a:r>
                      <a:r>
                        <a:rPr lang="en-US" sz="1500" b="0" kern="100" dirty="0" smtClean="0">
                          <a:solidFill>
                            <a:schemeClr val="tx1"/>
                          </a:solidFill>
                          <a:effectLst/>
                          <a:latin typeface="Calibri" pitchFamily="34" charset="0"/>
                          <a:cs typeface="Calibri" pitchFamily="34" charset="0"/>
                        </a:rPr>
                        <a:t>standard should </a:t>
                      </a:r>
                      <a:r>
                        <a:rPr lang="en-US" sz="1500" b="0" kern="100" dirty="0">
                          <a:solidFill>
                            <a:schemeClr val="tx1"/>
                          </a:solidFill>
                          <a:effectLst/>
                          <a:latin typeface="Calibri" pitchFamily="34" charset="0"/>
                          <a:cs typeface="Calibri" pitchFamily="34" charset="0"/>
                        </a:rPr>
                        <a:t>shut down; those </a:t>
                      </a:r>
                      <a:r>
                        <a:rPr lang="en-US" sz="1500" b="0" kern="100" dirty="0" smtClean="0">
                          <a:solidFill>
                            <a:schemeClr val="tx1"/>
                          </a:solidFill>
                          <a:effectLst/>
                          <a:latin typeface="Calibri" pitchFamily="34" charset="0"/>
                          <a:cs typeface="Calibri" pitchFamily="34" charset="0"/>
                        </a:rPr>
                        <a:t>reached standard should </a:t>
                      </a:r>
                      <a:r>
                        <a:rPr lang="en-US" sz="1500" b="0" kern="100" dirty="0">
                          <a:solidFill>
                            <a:schemeClr val="tx1"/>
                          </a:solidFill>
                          <a:effectLst/>
                          <a:latin typeface="Calibri" pitchFamily="34" charset="0"/>
                          <a:cs typeface="Calibri" pitchFamily="34" charset="0"/>
                        </a:rPr>
                        <a:t>limit production by more than 50% based on production lines. </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2137472">
                <a:tc>
                  <a:txBody>
                    <a:bodyPr/>
                    <a:lstStyle/>
                    <a:p>
                      <a:pPr algn="ctr">
                        <a:spcAft>
                          <a:spcPts val="0"/>
                        </a:spcAft>
                      </a:pPr>
                      <a:r>
                        <a:rPr lang="en-US" sz="1500" b="0" kern="100" dirty="0">
                          <a:solidFill>
                            <a:schemeClr val="tx1"/>
                          </a:solidFill>
                          <a:effectLst/>
                          <a:latin typeface="Calibri" pitchFamily="34" charset="0"/>
                          <a:cs typeface="Calibri" pitchFamily="34" charset="0"/>
                        </a:rPr>
                        <a:t>Actions on Air Pollution Comprehensive Treatment in Beijing-Tianjin-</a:t>
                      </a:r>
                      <a:r>
                        <a:rPr lang="en-US" sz="1500" b="0" kern="100" dirty="0" err="1">
                          <a:solidFill>
                            <a:schemeClr val="tx1"/>
                          </a:solidFill>
                          <a:effectLst/>
                          <a:latin typeface="Calibri" pitchFamily="34" charset="0"/>
                          <a:cs typeface="Calibri" pitchFamily="34" charset="0"/>
                        </a:rPr>
                        <a:t>Hebei</a:t>
                      </a:r>
                      <a:r>
                        <a:rPr lang="en-US" sz="1500" b="0" kern="100" dirty="0">
                          <a:solidFill>
                            <a:schemeClr val="tx1"/>
                          </a:solidFill>
                          <a:effectLst/>
                          <a:latin typeface="Calibri" pitchFamily="34" charset="0"/>
                          <a:cs typeface="Calibri" pitchFamily="34" charset="0"/>
                        </a:rPr>
                        <a:t> and </a:t>
                      </a:r>
                      <a:r>
                        <a:rPr lang="en-US" sz="1500" b="0" kern="100" dirty="0" smtClean="0">
                          <a:solidFill>
                            <a:schemeClr val="tx1"/>
                          </a:solidFill>
                          <a:effectLst/>
                          <a:latin typeface="Calibri" pitchFamily="34" charset="0"/>
                          <a:cs typeface="Calibri" pitchFamily="34" charset="0"/>
                        </a:rPr>
                        <a:t>Surrounding </a:t>
                      </a:r>
                      <a:r>
                        <a:rPr lang="en-US" sz="1500" b="0" kern="100" dirty="0">
                          <a:solidFill>
                            <a:schemeClr val="tx1"/>
                          </a:solidFill>
                          <a:effectLst/>
                          <a:latin typeface="Calibri" pitchFamily="34" charset="0"/>
                          <a:cs typeface="Calibri" pitchFamily="34" charset="0"/>
                        </a:rPr>
                        <a:t>Areas during Autumn and Winter from 2017 to 2018</a:t>
                      </a:r>
                      <a:endParaRPr lang="zh-CN" sz="1500" b="0" kern="100" dirty="0">
                        <a:solidFill>
                          <a:schemeClr val="tx1"/>
                        </a:solidFill>
                        <a:effectLst/>
                        <a:latin typeface="Calibri" pitchFamily="34" charset="0"/>
                        <a:cs typeface="Calibri" pitchFamily="34" charset="0"/>
                      </a:endParaRPr>
                    </a:p>
                    <a:p>
                      <a:pPr algn="ctr">
                        <a:spcAft>
                          <a:spcPts val="0"/>
                        </a:spcAft>
                      </a:pPr>
                      <a:r>
                        <a:rPr lang="en-US" sz="1500" b="0" kern="100" dirty="0">
                          <a:solidFill>
                            <a:schemeClr val="tx1"/>
                          </a:solidFill>
                          <a:effectLst/>
                          <a:latin typeface="Calibri" pitchFamily="34" charset="0"/>
                          <a:cs typeface="Calibri" pitchFamily="34" charset="0"/>
                        </a:rPr>
                        <a:t>(NEPA 2017 No. 110)</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500" b="0" kern="100" dirty="0">
                          <a:solidFill>
                            <a:schemeClr val="tx1"/>
                          </a:solidFill>
                          <a:effectLst/>
                          <a:latin typeface="Calibri" pitchFamily="34" charset="0"/>
                          <a:cs typeface="Calibri" pitchFamily="34" charset="0"/>
                        </a:rPr>
                        <a:t>Aug 2017</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500" b="0" kern="100" dirty="0">
                          <a:solidFill>
                            <a:schemeClr val="tx1"/>
                          </a:solidFill>
                          <a:effectLst/>
                          <a:latin typeface="Calibri" pitchFamily="34" charset="0"/>
                          <a:cs typeface="Calibri" pitchFamily="34" charset="0"/>
                        </a:rPr>
                        <a:t>During the heat-supply period, primary aluminum plants should limit production by more than 30% based on electrolytic bathes while alumina plants should limit production by about 30% based on production lines. Carbon plants failed to reach emission </a:t>
                      </a:r>
                      <a:r>
                        <a:rPr lang="en-US" sz="1500" b="0" kern="100" dirty="0" smtClean="0">
                          <a:solidFill>
                            <a:schemeClr val="tx1"/>
                          </a:solidFill>
                          <a:effectLst/>
                          <a:latin typeface="Calibri" pitchFamily="34" charset="0"/>
                          <a:cs typeface="Calibri" pitchFamily="34" charset="0"/>
                        </a:rPr>
                        <a:t>standard should </a:t>
                      </a:r>
                      <a:r>
                        <a:rPr lang="en-US" sz="1500" b="0" kern="100" dirty="0">
                          <a:solidFill>
                            <a:schemeClr val="tx1"/>
                          </a:solidFill>
                          <a:effectLst/>
                          <a:latin typeface="Calibri" pitchFamily="34" charset="0"/>
                          <a:cs typeface="Calibri" pitchFamily="34" charset="0"/>
                        </a:rPr>
                        <a:t>shut down; those </a:t>
                      </a:r>
                      <a:r>
                        <a:rPr lang="en-US" sz="1500" b="0" kern="100" dirty="0" smtClean="0">
                          <a:solidFill>
                            <a:schemeClr val="tx1"/>
                          </a:solidFill>
                          <a:effectLst/>
                          <a:latin typeface="Calibri" pitchFamily="34" charset="0"/>
                          <a:cs typeface="Calibri" pitchFamily="34" charset="0"/>
                        </a:rPr>
                        <a:t>reached </a:t>
                      </a:r>
                      <a:r>
                        <a:rPr lang="en-US" sz="1500" b="0" kern="100" dirty="0">
                          <a:solidFill>
                            <a:schemeClr val="tx1"/>
                          </a:solidFill>
                          <a:effectLst/>
                          <a:latin typeface="Calibri" pitchFamily="34" charset="0"/>
                          <a:cs typeface="Calibri" pitchFamily="34" charset="0"/>
                        </a:rPr>
                        <a:t>standard should limit production by more than 50% based on production lines. Nonferrous recycle industry should cut production by 50% for the casting process. </a:t>
                      </a:r>
                      <a:endParaRPr lang="zh-CN" sz="15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8" name="文本框 1"/>
          <p:cNvSpPr txBox="1"/>
          <p:nvPr/>
        </p:nvSpPr>
        <p:spPr>
          <a:xfrm>
            <a:off x="611560" y="6642556"/>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049857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500034" y="252413"/>
            <a:ext cx="8429684"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rPr>
              <a:t>III. Environmental Protection Policies and Trade War</a:t>
            </a:r>
            <a:endParaRPr lang="zh-CN" altLang="en-US" sz="2400" b="1" dirty="0">
              <a:solidFill>
                <a:schemeClr val="bg1"/>
              </a:solidFill>
              <a:latin typeface="+mn-ea"/>
              <a:ea typeface="+mn-ea"/>
            </a:endParaRPr>
          </a:p>
        </p:txBody>
      </p:sp>
      <p:sp>
        <p:nvSpPr>
          <p:cNvPr id="4" name="矩形 3"/>
          <p:cNvSpPr/>
          <p:nvPr/>
        </p:nvSpPr>
        <p:spPr>
          <a:xfrm>
            <a:off x="-900608" y="980728"/>
            <a:ext cx="9101303"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3.</a:t>
            </a:r>
            <a:r>
              <a:rPr lang="en-US" altLang="zh-CN" sz="1700" b="1" kern="0" dirty="0" smtClean="0">
                <a:solidFill>
                  <a:srgbClr val="002060"/>
                </a:solidFill>
                <a:latin typeface="+mj-lt"/>
                <a:ea typeface="华文细黑" panose="02010600040101010101" pitchFamily="2" charset="-122"/>
              </a:rPr>
              <a:t>2 Policies after 2017 </a:t>
            </a:r>
            <a:endParaRPr lang="zh-CN" altLang="zh-CN" sz="1700" b="1" kern="22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xmlns="" val="2225839452"/>
              </p:ext>
            </p:extLst>
          </p:nvPr>
        </p:nvGraphicFramePr>
        <p:xfrm>
          <a:off x="755576" y="1285860"/>
          <a:ext cx="7704856" cy="4879443"/>
        </p:xfrm>
        <a:graphic>
          <a:graphicData uri="http://schemas.openxmlformats.org/drawingml/2006/table">
            <a:tbl>
              <a:tblPr firstRow="1" firstCol="1" lastRow="1" lastCol="1" bandRow="1" bandCol="1">
                <a:tableStyleId>{5C22544A-7EE6-4342-B048-85BDC9FD1C3A}</a:tableStyleId>
              </a:tblPr>
              <a:tblGrid>
                <a:gridCol w="2244788"/>
                <a:gridCol w="619444"/>
                <a:gridCol w="4840624"/>
              </a:tblGrid>
              <a:tr h="271080">
                <a:tc>
                  <a:txBody>
                    <a:bodyPr/>
                    <a:lstStyle/>
                    <a:p>
                      <a:pPr algn="ctr">
                        <a:spcAft>
                          <a:spcPts val="0"/>
                        </a:spcAft>
                      </a:pPr>
                      <a:r>
                        <a:rPr lang="en-US" sz="1600" b="0" kern="100" dirty="0">
                          <a:solidFill>
                            <a:schemeClr val="tx1"/>
                          </a:solidFill>
                          <a:effectLst/>
                          <a:latin typeface="Calibri" pitchFamily="34" charset="0"/>
                          <a:cs typeface="Calibri" pitchFamily="34" charset="0"/>
                        </a:rPr>
                        <a:t>Document</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a:solidFill>
                            <a:schemeClr val="tx1"/>
                          </a:solidFill>
                          <a:effectLst/>
                          <a:latin typeface="Calibri" pitchFamily="34" charset="0"/>
                          <a:cs typeface="Calibri" pitchFamily="34" charset="0"/>
                        </a:rPr>
                        <a:t>Date</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Main content</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2981882">
                <a:tc>
                  <a:txBody>
                    <a:bodyPr/>
                    <a:lstStyle/>
                    <a:p>
                      <a:pPr algn="ctr">
                        <a:spcAft>
                          <a:spcPts val="0"/>
                        </a:spcAft>
                      </a:pPr>
                      <a:r>
                        <a:rPr lang="en-US" sz="1600" b="0" kern="100" dirty="0">
                          <a:solidFill>
                            <a:schemeClr val="tx1"/>
                          </a:solidFill>
                          <a:effectLst/>
                          <a:latin typeface="Calibri" pitchFamily="34" charset="0"/>
                          <a:cs typeface="Calibri" pitchFamily="34" charset="0"/>
                        </a:rPr>
                        <a:t>Notice on Capacity Replacement through Merge and Reorganization for Primary Aluminum Industry</a:t>
                      </a:r>
                      <a:endParaRPr lang="zh-CN" sz="1600" b="0" kern="100" dirty="0">
                        <a:solidFill>
                          <a:schemeClr val="tx1"/>
                        </a:solidFill>
                        <a:effectLst/>
                        <a:latin typeface="Calibri" pitchFamily="34" charset="0"/>
                        <a:cs typeface="Calibri" pitchFamily="34" charset="0"/>
                      </a:endParaRPr>
                    </a:p>
                    <a:p>
                      <a:pPr algn="ctr">
                        <a:spcAft>
                          <a:spcPts val="0"/>
                        </a:spcAft>
                      </a:pPr>
                      <a:r>
                        <a:rPr lang="en-US" sz="1600" b="0" kern="100" dirty="0">
                          <a:solidFill>
                            <a:schemeClr val="tx1"/>
                          </a:solidFill>
                          <a:effectLst/>
                          <a:latin typeface="Calibri" pitchFamily="34" charset="0"/>
                          <a:cs typeface="Calibri" pitchFamily="34" charset="0"/>
                        </a:rPr>
                        <a:t>(MIIT 2018 No. 12) </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Jan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Projects for aluminum liquid or ingot production including electrolytic process should obtain capacity replacement quota through merge or internal transfer to finish equivalent or decrement replacement. </a:t>
                      </a:r>
                      <a:endParaRPr lang="zh-CN" sz="1600" b="0" kern="100" dirty="0">
                        <a:solidFill>
                          <a:schemeClr val="tx1"/>
                        </a:solidFill>
                        <a:effectLst/>
                        <a:latin typeface="Calibri" pitchFamily="34" charset="0"/>
                        <a:cs typeface="Calibri" pitchFamily="34" charset="0"/>
                      </a:endParaRPr>
                    </a:p>
                    <a:p>
                      <a:pPr algn="just">
                        <a:spcAft>
                          <a:spcPts val="0"/>
                        </a:spcAft>
                      </a:pPr>
                      <a:r>
                        <a:rPr lang="en-US" sz="1600" b="0" kern="100" dirty="0">
                          <a:solidFill>
                            <a:schemeClr val="tx1"/>
                          </a:solidFill>
                          <a:effectLst/>
                          <a:latin typeface="Calibri" pitchFamily="34" charset="0"/>
                          <a:cs typeface="Calibri" pitchFamily="34" charset="0"/>
                        </a:rPr>
                        <a:t>Quota for replacement must accords to national policies and project approval requirements, and must be listed on the illegal projects rectification report in late </a:t>
                      </a:r>
                      <a:r>
                        <a:rPr lang="en-US" sz="1600" b="0" kern="100" dirty="0" smtClean="0">
                          <a:solidFill>
                            <a:schemeClr val="tx1"/>
                          </a:solidFill>
                          <a:effectLst/>
                          <a:latin typeface="Calibri" pitchFamily="34" charset="0"/>
                          <a:cs typeface="Calibri" pitchFamily="34" charset="0"/>
                        </a:rPr>
                        <a:t>Oct </a:t>
                      </a:r>
                      <a:r>
                        <a:rPr lang="en-US" sz="1600" b="0" kern="100" dirty="0">
                          <a:solidFill>
                            <a:schemeClr val="tx1"/>
                          </a:solidFill>
                          <a:effectLst/>
                          <a:latin typeface="Calibri" pitchFamily="34" charset="0"/>
                          <a:cs typeface="Calibri" pitchFamily="34" charset="0"/>
                        </a:rPr>
                        <a:t>2017. </a:t>
                      </a:r>
                      <a:endParaRPr lang="zh-CN" sz="1600" b="0" kern="100" dirty="0">
                        <a:solidFill>
                          <a:schemeClr val="tx1"/>
                        </a:solidFill>
                        <a:effectLst/>
                        <a:latin typeface="Calibri" pitchFamily="34" charset="0"/>
                        <a:cs typeface="Calibri" pitchFamily="34" charset="0"/>
                      </a:endParaRPr>
                    </a:p>
                    <a:p>
                      <a:pPr algn="just">
                        <a:spcAft>
                          <a:spcPts val="0"/>
                        </a:spcAft>
                      </a:pPr>
                      <a:r>
                        <a:rPr lang="en-US" sz="1600" b="0" kern="100" dirty="0">
                          <a:solidFill>
                            <a:schemeClr val="tx1"/>
                          </a:solidFill>
                          <a:effectLst/>
                          <a:latin typeface="Calibri" pitchFamily="34" charset="0"/>
                          <a:cs typeface="Calibri" pitchFamily="34" charset="0"/>
                        </a:rPr>
                        <a:t>Primary aluminum quota which were closed or published from 2011 to 2017 must be replaced before 31 Dec,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1626481">
                <a:tc>
                  <a:txBody>
                    <a:bodyPr/>
                    <a:lstStyle/>
                    <a:p>
                      <a:pPr algn="ctr">
                        <a:spcAft>
                          <a:spcPts val="0"/>
                        </a:spcAft>
                      </a:pPr>
                      <a:r>
                        <a:rPr lang="en-US" sz="1600" b="0" kern="100" dirty="0">
                          <a:solidFill>
                            <a:schemeClr val="tx1"/>
                          </a:solidFill>
                          <a:effectLst/>
                          <a:latin typeface="Calibri" pitchFamily="34" charset="0"/>
                          <a:cs typeface="Calibri" pitchFamily="34" charset="0"/>
                        </a:rPr>
                        <a:t>Special Actions on Standard Construction and Operation of Coal-Consumption Power Plants</a:t>
                      </a:r>
                      <a:endParaRPr lang="zh-CN" sz="1600" b="0" kern="100" dirty="0">
                        <a:solidFill>
                          <a:schemeClr val="tx1"/>
                        </a:solidFill>
                        <a:effectLst/>
                        <a:latin typeface="Calibri" pitchFamily="34" charset="0"/>
                        <a:cs typeface="Calibri" pitchFamily="34" charset="0"/>
                      </a:endParaRPr>
                    </a:p>
                    <a:p>
                      <a:pPr algn="ctr">
                        <a:spcAft>
                          <a:spcPts val="0"/>
                        </a:spcAft>
                      </a:pPr>
                      <a:r>
                        <a:rPr lang="en-US" sz="1600" b="0" kern="100" dirty="0">
                          <a:solidFill>
                            <a:schemeClr val="tx1"/>
                          </a:solidFill>
                          <a:effectLst/>
                          <a:latin typeface="Calibri" pitchFamily="34" charset="0"/>
                          <a:cs typeface="Calibri" pitchFamily="34" charset="0"/>
                        </a:rPr>
                        <a:t>(NDRC)</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a:solidFill>
                            <a:schemeClr val="tx1"/>
                          </a:solidFill>
                          <a:effectLst/>
                          <a:latin typeface="Calibri" pitchFamily="34" charset="0"/>
                          <a:cs typeface="Calibri" pitchFamily="34" charset="0"/>
                        </a:rPr>
                        <a:t>Late Mar 2018</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Control new coal-consumption power </a:t>
                      </a:r>
                      <a:r>
                        <a:rPr lang="en-US" sz="1600" b="0" kern="100" dirty="0" smtClean="0">
                          <a:solidFill>
                            <a:schemeClr val="tx1"/>
                          </a:solidFill>
                          <a:effectLst/>
                          <a:latin typeface="Calibri" pitchFamily="34" charset="0"/>
                          <a:cs typeface="Calibri" pitchFamily="34" charset="0"/>
                        </a:rPr>
                        <a:t>plants </a:t>
                      </a:r>
                      <a:r>
                        <a:rPr lang="en-US" sz="1600" b="0" kern="100" dirty="0">
                          <a:solidFill>
                            <a:schemeClr val="tx1"/>
                          </a:solidFill>
                          <a:effectLst/>
                          <a:latin typeface="Calibri" pitchFamily="34" charset="0"/>
                          <a:cs typeface="Calibri" pitchFamily="34" charset="0"/>
                        </a:rPr>
                        <a:t>construction and clear illegal plants. Since the issuing date of the Action, new coal-consumption power plants which are unapproved or unlisted shall be blamed, meanwhile all power projects in the region shall be denied. </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8"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04985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428596" y="214290"/>
            <a:ext cx="8358246" cy="785794"/>
          </a:xfrm>
          <a:prstGeom prst="rect">
            <a:avLst/>
          </a:prstGeom>
          <a:extLst/>
        </p:spPr>
        <p:txBody>
          <a:bodyPr/>
          <a:lstStyle/>
          <a:p>
            <a:pPr algn="l">
              <a:defRPr/>
            </a:pPr>
            <a:r>
              <a:rPr lang="en-US" altLang="zh-CN" sz="1600" b="1" dirty="0" smtClean="0">
                <a:solidFill>
                  <a:schemeClr val="bg1"/>
                </a:solidFill>
              </a:rPr>
              <a:t>Aluminum: Oversupply softened; Aluminum prices to trend upward in Q2; Focus on captive power plants reform and trade war between the US and China </a:t>
            </a:r>
            <a:r>
              <a:rPr lang="zh-CN" altLang="zh-CN" sz="2400" dirty="0">
                <a:solidFill>
                  <a:schemeClr val="bg1"/>
                </a:solidFill>
              </a:rPr>
              <a:t/>
            </a:r>
            <a:br>
              <a:rPr lang="zh-CN" altLang="zh-CN" sz="2400" dirty="0">
                <a:solidFill>
                  <a:schemeClr val="bg1"/>
                </a:solidFill>
              </a:rPr>
            </a:br>
            <a:endParaRPr lang="zh-CN" altLang="en-US" sz="2400" b="1" dirty="0" smtClean="0">
              <a:solidFill>
                <a:schemeClr val="bg1"/>
              </a:solidFill>
              <a:latin typeface="+mn-ea"/>
              <a:ea typeface="+mn-ea"/>
            </a:endParaRPr>
          </a:p>
        </p:txBody>
      </p:sp>
      <p:sp>
        <p:nvSpPr>
          <p:cNvPr id="10243" name="文本框 1"/>
          <p:cNvSpPr txBox="1">
            <a:spLocks noChangeArrowheads="1"/>
          </p:cNvSpPr>
          <p:nvPr/>
        </p:nvSpPr>
        <p:spPr bwMode="auto">
          <a:xfrm>
            <a:off x="539750" y="1000108"/>
            <a:ext cx="8032778" cy="1600438"/>
          </a:xfrm>
          <a:prstGeom prst="rect">
            <a:avLst/>
          </a:prstGeom>
          <a:noFill/>
          <a:ln w="9525">
            <a:noFill/>
            <a:miter lim="800000"/>
            <a:headEnd/>
            <a:tailEnd/>
          </a:ln>
        </p:spPr>
        <p:txBody>
          <a:bodyPr wrap="square">
            <a:spAutoFit/>
          </a:bodyPr>
          <a:lstStyle/>
          <a:p>
            <a:r>
              <a:rPr lang="en-US" altLang="zh-CN" sz="1600" b="1" dirty="0">
                <a:solidFill>
                  <a:srgbClr val="002060"/>
                </a:solidFill>
                <a:latin typeface="Microsoft YaHei" pitchFamily="34" charset="-122"/>
                <a:ea typeface="Microsoft YaHei" pitchFamily="34" charset="-122"/>
              </a:rPr>
              <a:t>Main point:</a:t>
            </a:r>
          </a:p>
          <a:p>
            <a:pPr algn="just"/>
            <a:r>
              <a:rPr lang="en-US" altLang="zh-CN" sz="1600" dirty="0" smtClean="0">
                <a:solidFill>
                  <a:srgbClr val="002060"/>
                </a:solidFill>
                <a:latin typeface="Microsoft YaHei" pitchFamily="34" charset="-122"/>
                <a:ea typeface="Microsoft YaHei" pitchFamily="34" charset="-122"/>
              </a:rPr>
              <a:t>Consumption </a:t>
            </a:r>
            <a:r>
              <a:rPr lang="en-US" altLang="zh-CN" sz="1600" dirty="0">
                <a:solidFill>
                  <a:srgbClr val="002060"/>
                </a:solidFill>
                <a:latin typeface="Microsoft YaHei" pitchFamily="34" charset="-122"/>
                <a:ea typeface="Microsoft YaHei" pitchFamily="34" charset="-122"/>
              </a:rPr>
              <a:t>improved during the busy season and primary aluminum capacities </a:t>
            </a:r>
            <a:r>
              <a:rPr lang="en-US" altLang="zh-CN" sz="1600" dirty="0" smtClean="0">
                <a:solidFill>
                  <a:srgbClr val="002060"/>
                </a:solidFill>
                <a:latin typeface="Microsoft YaHei" pitchFamily="34" charset="-122"/>
                <a:ea typeface="Microsoft YaHei" pitchFamily="34" charset="-122"/>
              </a:rPr>
              <a:t>were launched </a:t>
            </a:r>
            <a:r>
              <a:rPr lang="en-US" altLang="zh-CN" sz="1600" dirty="0">
                <a:solidFill>
                  <a:srgbClr val="002060"/>
                </a:solidFill>
                <a:latin typeface="Microsoft YaHei" pitchFamily="34" charset="-122"/>
                <a:ea typeface="Microsoft YaHei" pitchFamily="34" charset="-122"/>
              </a:rPr>
              <a:t>slowly, </a:t>
            </a:r>
            <a:r>
              <a:rPr lang="en-US" altLang="zh-CN" sz="1600" dirty="0" smtClean="0">
                <a:solidFill>
                  <a:srgbClr val="002060"/>
                </a:solidFill>
                <a:latin typeface="Microsoft YaHei" pitchFamily="34" charset="-122"/>
                <a:ea typeface="Microsoft YaHei" pitchFamily="34" charset="-122"/>
              </a:rPr>
              <a:t>softening oversupply. Russia sanctions aggravated supply shortage on the overseas market. Thus aluminum </a:t>
            </a:r>
            <a:r>
              <a:rPr lang="en-US" altLang="zh-CN" sz="1600" dirty="0">
                <a:solidFill>
                  <a:srgbClr val="002060"/>
                </a:solidFill>
                <a:latin typeface="Microsoft YaHei" pitchFamily="34" charset="-122"/>
                <a:ea typeface="Microsoft YaHei" pitchFamily="34" charset="-122"/>
              </a:rPr>
              <a:t>prices are expected to move up.  </a:t>
            </a:r>
          </a:p>
          <a:p>
            <a:endParaRPr lang="zh-CN" altLang="en-US" dirty="0">
              <a:solidFill>
                <a:srgbClr val="002060"/>
              </a:solidFill>
              <a:latin typeface="Microsoft YaHei" pitchFamily="34" charset="-122"/>
              <a:ea typeface="Microsoft YaHei" pitchFamily="34" charset="-122"/>
            </a:endParaRPr>
          </a:p>
        </p:txBody>
      </p:sp>
      <p:graphicFrame>
        <p:nvGraphicFramePr>
          <p:cNvPr id="4" name="图示 3"/>
          <p:cNvGraphicFramePr/>
          <p:nvPr>
            <p:extLst>
              <p:ext uri="{D42A27DB-BD31-4B8C-83A1-F6EECF244321}">
                <p14:modId xmlns:p14="http://schemas.microsoft.com/office/powerpoint/2010/main" xmlns="" val="536930581"/>
              </p:ext>
            </p:extLst>
          </p:nvPr>
        </p:nvGraphicFramePr>
        <p:xfrm>
          <a:off x="539750" y="2430066"/>
          <a:ext cx="592935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5" name="文本框 4"/>
          <p:cNvSpPr txBox="1">
            <a:spLocks noChangeArrowheads="1"/>
          </p:cNvSpPr>
          <p:nvPr/>
        </p:nvSpPr>
        <p:spPr bwMode="auto">
          <a:xfrm>
            <a:off x="6441414" y="2600546"/>
            <a:ext cx="2771800" cy="954107"/>
          </a:xfrm>
          <a:prstGeom prst="rect">
            <a:avLst/>
          </a:prstGeom>
          <a:noFill/>
          <a:ln w="9525">
            <a:noFill/>
            <a:miter lim="800000"/>
            <a:headEnd/>
            <a:tailEnd/>
          </a:ln>
        </p:spPr>
        <p:txBody>
          <a:bodyPr wrap="square">
            <a:spAutoFit/>
          </a:bodyPr>
          <a:lstStyle/>
          <a:p>
            <a:r>
              <a:rPr lang="en-US" altLang="zh-CN" sz="1400" dirty="0" smtClean="0">
                <a:solidFill>
                  <a:srgbClr val="002060"/>
                </a:solidFill>
                <a:latin typeface="+mn-lt"/>
                <a:ea typeface="华文细黑" pitchFamily="2" charset="-122"/>
              </a:rPr>
              <a:t>Russia </a:t>
            </a:r>
            <a:r>
              <a:rPr lang="en-US" altLang="zh-CN" sz="1400" dirty="0">
                <a:solidFill>
                  <a:srgbClr val="002060"/>
                </a:solidFill>
                <a:latin typeface="+mn-lt"/>
                <a:ea typeface="华文细黑" pitchFamily="2" charset="-122"/>
              </a:rPr>
              <a:t>sanctions would result in supply shortage of alumina and primary aluminum on the overseas market</a:t>
            </a:r>
            <a:endParaRPr lang="zh-CN" altLang="en-US" sz="1400" dirty="0">
              <a:solidFill>
                <a:srgbClr val="002060"/>
              </a:solidFill>
              <a:latin typeface="+mn-lt"/>
              <a:ea typeface="华文细黑" pitchFamily="2" charset="-122"/>
            </a:endParaRPr>
          </a:p>
        </p:txBody>
      </p:sp>
      <p:sp>
        <p:nvSpPr>
          <p:cNvPr id="10246" name="文本框 5"/>
          <p:cNvSpPr txBox="1">
            <a:spLocks noChangeArrowheads="1"/>
          </p:cNvSpPr>
          <p:nvPr/>
        </p:nvSpPr>
        <p:spPr bwMode="auto">
          <a:xfrm>
            <a:off x="2409397" y="2245400"/>
            <a:ext cx="2146742" cy="369332"/>
          </a:xfrm>
          <a:prstGeom prst="rect">
            <a:avLst/>
          </a:prstGeom>
          <a:noFill/>
          <a:ln w="9525">
            <a:noFill/>
            <a:miter lim="800000"/>
            <a:headEnd/>
            <a:tailEnd/>
          </a:ln>
        </p:spPr>
        <p:txBody>
          <a:bodyPr wrap="none">
            <a:spAutoFit/>
          </a:bodyPr>
          <a:lstStyle/>
          <a:p>
            <a:r>
              <a:rPr lang="en-US" altLang="zh-CN" dirty="0" smtClean="0">
                <a:solidFill>
                  <a:srgbClr val="C00000"/>
                </a:solidFill>
                <a:latin typeface="黑体" pitchFamily="2" charset="-122"/>
                <a:ea typeface="黑体" pitchFamily="2" charset="-122"/>
              </a:rPr>
              <a:t>Highlights </a:t>
            </a:r>
            <a:r>
              <a:rPr lang="en-US" altLang="zh-CN" dirty="0">
                <a:solidFill>
                  <a:srgbClr val="C00000"/>
                </a:solidFill>
                <a:latin typeface="黑体" pitchFamily="2" charset="-122"/>
                <a:ea typeface="黑体" pitchFamily="2" charset="-122"/>
              </a:rPr>
              <a:t>for Q2</a:t>
            </a:r>
            <a:endParaRPr lang="zh-CN" altLang="en-US" dirty="0">
              <a:solidFill>
                <a:srgbClr val="C00000"/>
              </a:solidFill>
              <a:latin typeface="黑体" pitchFamily="2" charset="-122"/>
              <a:ea typeface="黑体" pitchFamily="2" charset="-122"/>
            </a:endParaRPr>
          </a:p>
        </p:txBody>
      </p:sp>
      <p:sp>
        <p:nvSpPr>
          <p:cNvPr id="10247" name="文本框 7"/>
          <p:cNvSpPr txBox="1">
            <a:spLocks noChangeArrowheads="1"/>
          </p:cNvSpPr>
          <p:nvPr/>
        </p:nvSpPr>
        <p:spPr bwMode="auto">
          <a:xfrm>
            <a:off x="7125211" y="2231214"/>
            <a:ext cx="1338828" cy="369332"/>
          </a:xfrm>
          <a:prstGeom prst="rect">
            <a:avLst/>
          </a:prstGeom>
          <a:noFill/>
          <a:ln w="9525">
            <a:noFill/>
            <a:miter lim="800000"/>
            <a:headEnd/>
            <a:tailEnd/>
          </a:ln>
        </p:spPr>
        <p:txBody>
          <a:bodyPr wrap="none">
            <a:spAutoFit/>
          </a:bodyPr>
          <a:lstStyle/>
          <a:p>
            <a:r>
              <a:rPr lang="en-US" altLang="zh-CN" dirty="0" smtClean="0">
                <a:solidFill>
                  <a:srgbClr val="7030A0"/>
                </a:solidFill>
                <a:latin typeface="黑体" pitchFamily="2" charset="-122"/>
                <a:ea typeface="黑体" pitchFamily="2" charset="-122"/>
              </a:rPr>
              <a:t>Our views </a:t>
            </a:r>
            <a:endParaRPr lang="zh-CN" altLang="en-US" dirty="0">
              <a:solidFill>
                <a:srgbClr val="7030A0"/>
              </a:solidFill>
              <a:latin typeface="黑体" pitchFamily="2" charset="-122"/>
              <a:ea typeface="黑体" pitchFamily="2" charset="-122"/>
            </a:endParaRPr>
          </a:p>
        </p:txBody>
      </p:sp>
      <p:sp>
        <p:nvSpPr>
          <p:cNvPr id="10248" name="文本框 8"/>
          <p:cNvSpPr txBox="1">
            <a:spLocks noChangeArrowheads="1"/>
          </p:cNvSpPr>
          <p:nvPr/>
        </p:nvSpPr>
        <p:spPr bwMode="auto">
          <a:xfrm>
            <a:off x="6429388" y="3857628"/>
            <a:ext cx="2714612" cy="1169551"/>
          </a:xfrm>
          <a:prstGeom prst="rect">
            <a:avLst/>
          </a:prstGeom>
          <a:noFill/>
          <a:ln w="9525">
            <a:noFill/>
            <a:miter lim="800000"/>
            <a:headEnd/>
            <a:tailEnd/>
          </a:ln>
        </p:spPr>
        <p:txBody>
          <a:bodyPr wrap="square">
            <a:spAutoFit/>
          </a:bodyPr>
          <a:lstStyle/>
          <a:p>
            <a:r>
              <a:rPr lang="en-US" altLang="zh-CN" sz="1400" dirty="0" smtClean="0">
                <a:solidFill>
                  <a:srgbClr val="002060"/>
                </a:solidFill>
                <a:latin typeface="+mn-lt"/>
                <a:ea typeface="华文细黑" pitchFamily="2" charset="-122"/>
              </a:rPr>
              <a:t>Prices hold above RMB15,000/t (USD2,374/t) for long would </a:t>
            </a:r>
            <a:r>
              <a:rPr lang="en-US" altLang="zh-CN" sz="1400" dirty="0">
                <a:solidFill>
                  <a:srgbClr val="002060"/>
                </a:solidFill>
                <a:latin typeface="+mn-lt"/>
                <a:ea typeface="华文细黑" pitchFamily="2" charset="-122"/>
              </a:rPr>
              <a:t>stimulate more primary aluminum capacities to be launched</a:t>
            </a:r>
            <a:endParaRPr lang="zh-CN" altLang="en-US" sz="1400" dirty="0">
              <a:solidFill>
                <a:srgbClr val="002060"/>
              </a:solidFill>
              <a:latin typeface="+mn-lt"/>
              <a:ea typeface="华文细黑" pitchFamily="2" charset="-122"/>
            </a:endParaRPr>
          </a:p>
        </p:txBody>
      </p:sp>
      <p:sp>
        <p:nvSpPr>
          <p:cNvPr id="10249" name="文本框 9"/>
          <p:cNvSpPr txBox="1">
            <a:spLocks noChangeArrowheads="1"/>
          </p:cNvSpPr>
          <p:nvPr/>
        </p:nvSpPr>
        <p:spPr bwMode="auto">
          <a:xfrm>
            <a:off x="6429388" y="5643578"/>
            <a:ext cx="2714612" cy="523220"/>
          </a:xfrm>
          <a:prstGeom prst="rect">
            <a:avLst/>
          </a:prstGeom>
          <a:noFill/>
          <a:ln w="9525">
            <a:noFill/>
            <a:miter lim="800000"/>
            <a:headEnd/>
            <a:tailEnd/>
          </a:ln>
        </p:spPr>
        <p:txBody>
          <a:bodyPr wrap="square">
            <a:spAutoFit/>
          </a:bodyPr>
          <a:lstStyle/>
          <a:p>
            <a:r>
              <a:rPr lang="en-US" altLang="zh-CN" sz="1400" dirty="0" smtClean="0">
                <a:solidFill>
                  <a:srgbClr val="002060"/>
                </a:solidFill>
                <a:latin typeface="+mn-lt"/>
                <a:ea typeface="华文细黑" pitchFamily="2" charset="-122"/>
              </a:rPr>
              <a:t>The </a:t>
            </a:r>
            <a:r>
              <a:rPr lang="en-US" altLang="zh-CN" sz="1400" dirty="0">
                <a:solidFill>
                  <a:srgbClr val="002060"/>
                </a:solidFill>
                <a:latin typeface="+mn-lt"/>
                <a:ea typeface="华文细黑" pitchFamily="2" charset="-122"/>
              </a:rPr>
              <a:t>rectification </a:t>
            </a:r>
            <a:r>
              <a:rPr lang="en-US" altLang="zh-CN" sz="1400" dirty="0" smtClean="0">
                <a:solidFill>
                  <a:srgbClr val="002060"/>
                </a:solidFill>
                <a:latin typeface="+mn-lt"/>
                <a:ea typeface="华文细黑" pitchFamily="2" charset="-122"/>
              </a:rPr>
              <a:t>tends to be </a:t>
            </a:r>
            <a:r>
              <a:rPr lang="en-US" altLang="zh-CN" sz="1400" dirty="0">
                <a:solidFill>
                  <a:srgbClr val="002060"/>
                </a:solidFill>
                <a:latin typeface="+mn-lt"/>
                <a:ea typeface="华文细黑" pitchFamily="2" charset="-122"/>
              </a:rPr>
              <a:t>stricter</a:t>
            </a:r>
            <a:endParaRPr lang="zh-CN" altLang="en-US" sz="1400" dirty="0">
              <a:solidFill>
                <a:srgbClr val="002060"/>
              </a:solidFill>
              <a:latin typeface="+mn-lt"/>
              <a:ea typeface="华文细黑"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00608" y="980728"/>
            <a:ext cx="9101303"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cs typeface="Times New Roman" panose="02020603050405020304" pitchFamily="18" charset="0"/>
              </a:rPr>
              <a:t>3.</a:t>
            </a:r>
            <a:r>
              <a:rPr lang="en-US" altLang="zh-CN" sz="1700" b="1" kern="0" dirty="0" smtClean="0">
                <a:solidFill>
                  <a:srgbClr val="002060"/>
                </a:solidFill>
                <a:latin typeface="+mj-lt"/>
                <a:ea typeface="华文细黑" panose="02010600040101010101" pitchFamily="2" charset="-122"/>
              </a:rPr>
              <a:t>3 Trade war between the US and China</a:t>
            </a:r>
            <a:endParaRPr lang="zh-CN" altLang="zh-CN" sz="1700" b="1" kern="2200" dirty="0">
              <a:effectLst/>
              <a:latin typeface="+mj-lt"/>
            </a:endParaRPr>
          </a:p>
        </p:txBody>
      </p:sp>
      <p:sp>
        <p:nvSpPr>
          <p:cNvPr id="6" name="标题 1"/>
          <p:cNvSpPr>
            <a:spLocks noGrp="1" noChangeArrowheads="1"/>
          </p:cNvSpPr>
          <p:nvPr>
            <p:ph type="title" idx="4294967295"/>
          </p:nvPr>
        </p:nvSpPr>
        <p:spPr bwMode="auto">
          <a:xfrm>
            <a:off x="428596" y="252413"/>
            <a:ext cx="8501122"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III. Environmental Protection Policies and Trade War</a:t>
            </a:r>
            <a:endParaRPr lang="zh-CN" altLang="en-US" sz="2400" b="1" dirty="0">
              <a:solidFill>
                <a:schemeClr val="bg1"/>
              </a:solidFill>
              <a:latin typeface="+mn-ea"/>
              <a:ea typeface="+mn-ea"/>
            </a:endParaRPr>
          </a:p>
        </p:txBody>
      </p:sp>
      <p:graphicFrame>
        <p:nvGraphicFramePr>
          <p:cNvPr id="5" name="表格 4"/>
          <p:cNvGraphicFramePr>
            <a:graphicFrameLocks noGrp="1"/>
          </p:cNvGraphicFramePr>
          <p:nvPr>
            <p:extLst>
              <p:ext uri="{D42A27DB-BD31-4B8C-83A1-F6EECF244321}">
                <p14:modId xmlns:p14="http://schemas.microsoft.com/office/powerpoint/2010/main" xmlns="" val="1500224602"/>
              </p:ext>
            </p:extLst>
          </p:nvPr>
        </p:nvGraphicFramePr>
        <p:xfrm>
          <a:off x="827584" y="1357298"/>
          <a:ext cx="7528295" cy="4495349"/>
        </p:xfrm>
        <a:graphic>
          <a:graphicData uri="http://schemas.openxmlformats.org/drawingml/2006/table">
            <a:tbl>
              <a:tblPr firstRow="1" firstCol="1" lastRow="1" lastCol="1" bandRow="1" bandCol="1">
                <a:tableStyleId>{5C22544A-7EE6-4342-B048-85BDC9FD1C3A}</a:tableStyleId>
              </a:tblPr>
              <a:tblGrid>
                <a:gridCol w="572440"/>
                <a:gridCol w="1272089"/>
                <a:gridCol w="5683766"/>
              </a:tblGrid>
              <a:tr h="345394">
                <a:tc>
                  <a:txBody>
                    <a:bodyPr/>
                    <a:lstStyle/>
                    <a:p>
                      <a:pPr algn="ctr">
                        <a:spcAft>
                          <a:spcPts val="0"/>
                        </a:spcAft>
                      </a:pPr>
                      <a:r>
                        <a:rPr lang="en-US" sz="1600" b="0" kern="100" dirty="0">
                          <a:solidFill>
                            <a:schemeClr val="tx1"/>
                          </a:solidFill>
                          <a:effectLst/>
                          <a:latin typeface="Calibri" pitchFamily="34" charset="0"/>
                          <a:cs typeface="Calibri" pitchFamily="34" charset="0"/>
                        </a:rPr>
                        <a:t>No.</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Date</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Main content</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634919">
                <a:tc>
                  <a:txBody>
                    <a:bodyPr/>
                    <a:lstStyle/>
                    <a:p>
                      <a:pPr algn="ctr">
                        <a:spcAft>
                          <a:spcPts val="0"/>
                        </a:spcAft>
                      </a:pPr>
                      <a:r>
                        <a:rPr lang="en-US" sz="1600" b="0" kern="100">
                          <a:solidFill>
                            <a:schemeClr val="tx1"/>
                          </a:solidFill>
                          <a:effectLst/>
                          <a:latin typeface="Calibri" pitchFamily="34" charset="0"/>
                          <a:cs typeface="Calibri" pitchFamily="34" charset="0"/>
                        </a:rPr>
                        <a:t>1</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12 Jan,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The USITC confirmed the damage for domestic aluminum industry caused by aluminum </a:t>
                      </a:r>
                      <a:r>
                        <a:rPr lang="en-US" sz="1600" b="0" kern="100" dirty="0" smtClean="0">
                          <a:solidFill>
                            <a:schemeClr val="tx1"/>
                          </a:solidFill>
                          <a:effectLst/>
                          <a:latin typeface="Calibri" pitchFamily="34" charset="0"/>
                          <a:cs typeface="Calibri" pitchFamily="34" charset="0"/>
                        </a:rPr>
                        <a:t>plate imports </a:t>
                      </a:r>
                      <a:r>
                        <a:rPr lang="en-US" sz="1600" b="0" kern="100" dirty="0">
                          <a:solidFill>
                            <a:schemeClr val="tx1"/>
                          </a:solidFill>
                          <a:effectLst/>
                          <a:latin typeface="Calibri" pitchFamily="34" charset="0"/>
                          <a:cs typeface="Calibri" pitchFamily="34" charset="0"/>
                        </a:rPr>
                        <a:t>from </a:t>
                      </a:r>
                      <a:r>
                        <a:rPr lang="en-US" sz="1600" b="0" kern="100" dirty="0" smtClean="0">
                          <a:solidFill>
                            <a:schemeClr val="tx1"/>
                          </a:solidFill>
                          <a:effectLst/>
                          <a:latin typeface="Calibri" pitchFamily="34" charset="0"/>
                          <a:cs typeface="Calibri" pitchFamily="34" charset="0"/>
                        </a:rPr>
                        <a:t>China.</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634919">
                <a:tc>
                  <a:txBody>
                    <a:bodyPr/>
                    <a:lstStyle/>
                    <a:p>
                      <a:pPr algn="ctr">
                        <a:spcAft>
                          <a:spcPts val="0"/>
                        </a:spcAft>
                      </a:pPr>
                      <a:r>
                        <a:rPr lang="en-US" sz="1600" b="0" kern="100">
                          <a:solidFill>
                            <a:schemeClr val="tx1"/>
                          </a:solidFill>
                          <a:effectLst/>
                          <a:latin typeface="Calibri" pitchFamily="34" charset="0"/>
                          <a:cs typeface="Calibri" pitchFamily="34" charset="0"/>
                        </a:rPr>
                        <a:t>2</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8 Mar,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Announced to impose tariff of 25% and 10% on iron &amp; steel and aluminum imported from China </a:t>
                      </a:r>
                      <a:r>
                        <a:rPr lang="en-US" sz="1600" b="0" kern="100" dirty="0" smtClean="0">
                          <a:solidFill>
                            <a:schemeClr val="tx1"/>
                          </a:solidFill>
                          <a:effectLst/>
                          <a:latin typeface="Calibri" pitchFamily="34" charset="0"/>
                          <a:cs typeface="Calibri" pitchFamily="34" charset="0"/>
                        </a:rPr>
                        <a:t>.</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1269838">
                <a:tc>
                  <a:txBody>
                    <a:bodyPr/>
                    <a:lstStyle/>
                    <a:p>
                      <a:pPr algn="ctr">
                        <a:spcAft>
                          <a:spcPts val="0"/>
                        </a:spcAft>
                      </a:pPr>
                      <a:r>
                        <a:rPr lang="en-US" sz="1600" b="0" kern="100">
                          <a:solidFill>
                            <a:schemeClr val="tx1"/>
                          </a:solidFill>
                          <a:effectLst/>
                          <a:latin typeface="Calibri" pitchFamily="34" charset="0"/>
                          <a:cs typeface="Calibri" pitchFamily="34" charset="0"/>
                        </a:rPr>
                        <a:t>3</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22 Mar,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Based on 301 investigations, announced to impose high tariff against commodities imported from China, restrict Chinese investments in the US and take actions targeting China in WTO. The US would impose tariff on Chinese imports </a:t>
                      </a:r>
                      <a:r>
                        <a:rPr lang="en-US" sz="1600" b="0" kern="100" dirty="0" smtClean="0">
                          <a:solidFill>
                            <a:schemeClr val="tx1"/>
                          </a:solidFill>
                          <a:effectLst/>
                          <a:latin typeface="Calibri" pitchFamily="34" charset="0"/>
                          <a:cs typeface="Calibri" pitchFamily="34" charset="0"/>
                        </a:rPr>
                        <a:t>which value </a:t>
                      </a:r>
                      <a:r>
                        <a:rPr lang="en-US" sz="1600" b="0" kern="100" dirty="0">
                          <a:solidFill>
                            <a:schemeClr val="tx1"/>
                          </a:solidFill>
                          <a:effectLst/>
                          <a:latin typeface="Calibri" pitchFamily="34" charset="0"/>
                          <a:cs typeface="Calibri" pitchFamily="34" charset="0"/>
                        </a:rPr>
                        <a:t>about USD60 billion.</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952378">
                <a:tc>
                  <a:txBody>
                    <a:bodyPr/>
                    <a:lstStyle/>
                    <a:p>
                      <a:pPr algn="ctr">
                        <a:spcAft>
                          <a:spcPts val="0"/>
                        </a:spcAft>
                      </a:pPr>
                      <a:r>
                        <a:rPr lang="en-US" sz="1600" b="0" kern="100">
                          <a:solidFill>
                            <a:schemeClr val="tx1"/>
                          </a:solidFill>
                          <a:effectLst/>
                          <a:latin typeface="Calibri" pitchFamily="34" charset="0"/>
                          <a:cs typeface="Calibri" pitchFamily="34" charset="0"/>
                        </a:rPr>
                        <a:t>4</a:t>
                      </a:r>
                      <a:endParaRPr lang="zh-CN" sz="1600" b="0" kern="10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6 Apr,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solidFill>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The US Treasury </a:t>
                      </a:r>
                      <a:r>
                        <a:rPr lang="en-US" sz="1600" b="0" kern="100" dirty="0" smtClean="0">
                          <a:solidFill>
                            <a:schemeClr val="tx1"/>
                          </a:solidFill>
                          <a:effectLst/>
                          <a:latin typeface="Calibri" pitchFamily="34" charset="0"/>
                          <a:cs typeface="Calibri" pitchFamily="34" charset="0"/>
                        </a:rPr>
                        <a:t>announced to </a:t>
                      </a:r>
                      <a:r>
                        <a:rPr lang="en-US" sz="1600" b="0" kern="100" dirty="0">
                          <a:solidFill>
                            <a:schemeClr val="tx1"/>
                          </a:solidFill>
                          <a:effectLst/>
                          <a:latin typeface="Calibri" pitchFamily="34" charset="0"/>
                          <a:cs typeface="Calibri" pitchFamily="34" charset="0"/>
                        </a:rPr>
                        <a:t>sanction Russian individuals and entities in order to crack down on Russian Malicious Intent. The list includes Oleg </a:t>
                      </a:r>
                      <a:r>
                        <a:rPr lang="en-US" sz="1600" b="0" kern="100" dirty="0" err="1">
                          <a:solidFill>
                            <a:schemeClr val="tx1"/>
                          </a:solidFill>
                          <a:effectLst/>
                          <a:latin typeface="Calibri" pitchFamily="34" charset="0"/>
                          <a:cs typeface="Calibri" pitchFamily="34" charset="0"/>
                        </a:rPr>
                        <a:t>Djeripaska</a:t>
                      </a:r>
                      <a:r>
                        <a:rPr lang="en-US" sz="1600" b="0" kern="100" dirty="0">
                          <a:solidFill>
                            <a:schemeClr val="tx1"/>
                          </a:solidFill>
                          <a:effectLst/>
                          <a:latin typeface="Calibri" pitchFamily="34" charset="0"/>
                          <a:cs typeface="Calibri" pitchFamily="34" charset="0"/>
                        </a:rPr>
                        <a:t>, a Russian tycoon and the shareholder of </a:t>
                      </a:r>
                      <a:r>
                        <a:rPr lang="en-US" sz="1600" b="0" kern="100" dirty="0" err="1">
                          <a:solidFill>
                            <a:schemeClr val="tx1"/>
                          </a:solidFill>
                          <a:effectLst/>
                          <a:latin typeface="Calibri" pitchFamily="34" charset="0"/>
                          <a:cs typeface="Calibri" pitchFamily="34" charset="0"/>
                        </a:rPr>
                        <a:t>Rusal</a:t>
                      </a:r>
                      <a:r>
                        <a:rPr lang="en-US" sz="1600" b="0" kern="100" dirty="0">
                          <a:solidFill>
                            <a:schemeClr val="tx1"/>
                          </a:solidFill>
                          <a:effectLst/>
                          <a:latin typeface="Calibri" pitchFamily="34" charset="0"/>
                          <a:cs typeface="Calibri" pitchFamily="34" charset="0"/>
                        </a:rPr>
                        <a:t>.  </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634919">
                <a:tc>
                  <a:txBody>
                    <a:bodyPr/>
                    <a:lstStyle/>
                    <a:p>
                      <a:pPr algn="ctr">
                        <a:spcAft>
                          <a:spcPts val="0"/>
                        </a:spcAft>
                      </a:pPr>
                      <a:r>
                        <a:rPr lang="en-US" sz="1600" b="0" kern="100" dirty="0">
                          <a:solidFill>
                            <a:schemeClr val="tx1"/>
                          </a:solidFill>
                          <a:effectLst/>
                          <a:latin typeface="Calibri" pitchFamily="34" charset="0"/>
                          <a:cs typeface="Calibri" pitchFamily="34" charset="0"/>
                        </a:rPr>
                        <a:t>5</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100" dirty="0">
                          <a:solidFill>
                            <a:schemeClr val="tx1"/>
                          </a:solidFill>
                          <a:effectLst/>
                          <a:latin typeface="Calibri" pitchFamily="34" charset="0"/>
                          <a:cs typeface="Calibri" pitchFamily="34" charset="0"/>
                        </a:rPr>
                        <a:t>17 Apr, 2018</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just">
                        <a:spcAft>
                          <a:spcPts val="0"/>
                        </a:spcAft>
                      </a:pPr>
                      <a:r>
                        <a:rPr lang="en-US" sz="1600" b="0" kern="100" dirty="0">
                          <a:solidFill>
                            <a:schemeClr val="tx1"/>
                          </a:solidFill>
                          <a:effectLst/>
                          <a:latin typeface="Calibri" pitchFamily="34" charset="0"/>
                          <a:cs typeface="Calibri" pitchFamily="34" charset="0"/>
                        </a:rPr>
                        <a:t>The US Treasury to impose an anti-subsidy tariff of 113% on aluminum plates imported from China. </a:t>
                      </a:r>
                      <a:endParaRPr lang="zh-CN" sz="1600" b="0" kern="100" dirty="0">
                        <a:solidFill>
                          <a:schemeClr val="tx1"/>
                        </a:solidFill>
                        <a:effectLst/>
                        <a:latin typeface="Calibri" pitchFamily="34" charset="0"/>
                        <a:ea typeface="宋体"/>
                        <a:cs typeface="Calibri" pitchFamily="34" charset="0"/>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10"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2641546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704850" y="252413"/>
            <a:ext cx="7972425"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rPr>
              <a:t>IV. Supply-Demand Balance Prediction</a:t>
            </a:r>
            <a:endParaRPr lang="zh-CN" altLang="en-US" sz="2400" b="1" dirty="0">
              <a:solidFill>
                <a:schemeClr val="bg1"/>
              </a:solidFill>
              <a:latin typeface="+mn-ea"/>
              <a:ea typeface="+mn-ea"/>
            </a:endParaRPr>
          </a:p>
        </p:txBody>
      </p:sp>
      <p:sp>
        <p:nvSpPr>
          <p:cNvPr id="4" name="矩形 3"/>
          <p:cNvSpPr/>
          <p:nvPr/>
        </p:nvSpPr>
        <p:spPr>
          <a:xfrm>
            <a:off x="-828600" y="980728"/>
            <a:ext cx="9029295" cy="407291"/>
          </a:xfrm>
          <a:prstGeom prst="rect">
            <a:avLst/>
          </a:prstGeom>
        </p:spPr>
        <p:txBody>
          <a:bodyPr wrap="square">
            <a:spAutoFit/>
          </a:bodyPr>
          <a:lstStyle/>
          <a:p>
            <a:pPr marL="1529715">
              <a:lnSpc>
                <a:spcPct val="110000"/>
              </a:lnSpc>
              <a:spcBef>
                <a:spcPts val="1700"/>
              </a:spcBef>
              <a:spcAft>
                <a:spcPts val="360"/>
              </a:spcAft>
            </a:pPr>
            <a:r>
              <a:rPr lang="en-US" altLang="zh-CN" sz="2000" b="1" kern="0" dirty="0" smtClean="0">
                <a:solidFill>
                  <a:srgbClr val="002060"/>
                </a:solidFill>
                <a:latin typeface="+mj-lt"/>
                <a:ea typeface="华文细黑" panose="02010600040101010101" pitchFamily="2" charset="-122"/>
                <a:cs typeface="Times New Roman" panose="02020603050405020304" pitchFamily="18" charset="0"/>
              </a:rPr>
              <a:t>4.</a:t>
            </a:r>
            <a:r>
              <a:rPr lang="en-US" altLang="zh-CN" sz="2000" b="1" kern="0" dirty="0" smtClean="0">
                <a:solidFill>
                  <a:srgbClr val="002060"/>
                </a:solidFill>
                <a:latin typeface="+mj-lt"/>
                <a:ea typeface="华文细黑" panose="02010600040101010101" pitchFamily="2" charset="-122"/>
              </a:rPr>
              <a:t>1 Alumina supply-demand balance</a:t>
            </a:r>
            <a:endParaRPr lang="zh-CN" altLang="zh-CN" sz="2800" b="1" kern="2200" dirty="0">
              <a:effectLst/>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xmlns="" val="694533259"/>
              </p:ext>
            </p:extLst>
          </p:nvPr>
        </p:nvGraphicFramePr>
        <p:xfrm>
          <a:off x="690040" y="1812327"/>
          <a:ext cx="7758856" cy="3958345"/>
        </p:xfrm>
        <a:graphic>
          <a:graphicData uri="http://schemas.openxmlformats.org/drawingml/2006/table">
            <a:tbl>
              <a:tblPr firstRow="1" firstCol="1" bandRow="1">
                <a:tableStyleId>{5C22544A-7EE6-4342-B048-85BDC9FD1C3A}</a:tableStyleId>
              </a:tblPr>
              <a:tblGrid>
                <a:gridCol w="2364360"/>
                <a:gridCol w="1845485"/>
                <a:gridCol w="1774505"/>
                <a:gridCol w="1774506"/>
              </a:tblGrid>
              <a:tr h="443475">
                <a:tc>
                  <a:txBody>
                    <a:bodyPr/>
                    <a:lstStyle/>
                    <a:p>
                      <a:pPr algn="ctr">
                        <a:spcAft>
                          <a:spcPts val="0"/>
                        </a:spcAft>
                      </a:pPr>
                      <a:r>
                        <a:rPr lang="en-US" sz="1600" b="0" kern="0" dirty="0">
                          <a:solidFill>
                            <a:srgbClr val="0000CC"/>
                          </a:solidFill>
                          <a:effectLst/>
                          <a:latin typeface="Arial Unicode MS" pitchFamily="34" charset="-122"/>
                          <a:ea typeface="Arial Unicode MS" pitchFamily="34" charset="-122"/>
                          <a:cs typeface="Arial Unicode MS" pitchFamily="34" charset="-122"/>
                        </a:rPr>
                        <a:t> </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algn="ctr" defTabSz="793572" rtl="0" eaLnBrk="1" latinLnBrk="0" hangingPunct="1">
                        <a:spcAft>
                          <a:spcPts val="0"/>
                        </a:spcAft>
                      </a:pPr>
                      <a:endParaRPr lang="en-US"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2016</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indent="0" algn="ctr" defTabSz="793572" rtl="0" eaLnBrk="1" fontAlgn="auto" latinLnBrk="0" hangingPunct="1">
                        <a:lnSpc>
                          <a:spcPct val="100000"/>
                        </a:lnSpc>
                        <a:spcBef>
                          <a:spcPts val="0"/>
                        </a:spcBef>
                        <a:spcAft>
                          <a:spcPts val="0"/>
                        </a:spcAft>
                        <a:buClrTx/>
                        <a:buSzTx/>
                        <a:buFontTx/>
                        <a:buNone/>
                        <a:tabLst/>
                        <a:defRPr/>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2017(e)</a:t>
                      </a:r>
                      <a:endParaRPr lang="zh-CN" altLang="zh-CN" sz="1600" b="0" kern="0" dirty="0" smtClean="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indent="0" algn="ctr" defTabSz="793572" rtl="0" eaLnBrk="1" fontAlgn="auto" latinLnBrk="0" hangingPunct="1">
                        <a:lnSpc>
                          <a:spcPct val="100000"/>
                        </a:lnSpc>
                        <a:spcBef>
                          <a:spcPts val="0"/>
                        </a:spcBef>
                        <a:spcAft>
                          <a:spcPts val="0"/>
                        </a:spcAft>
                        <a:buClrTx/>
                        <a:buSzTx/>
                        <a:buFontTx/>
                        <a:buNone/>
                        <a:tabLst/>
                        <a:defRPr/>
                      </a:pPr>
                      <a:endParaRPr lang="en-US"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marR="0" indent="0" algn="ctr" defTabSz="793572" rtl="0" eaLnBrk="1" fontAlgn="auto" latinLnBrk="0" hangingPunct="1">
                        <a:lnSpc>
                          <a:spcPct val="100000"/>
                        </a:lnSpc>
                        <a:spcBef>
                          <a:spcPts val="0"/>
                        </a:spcBef>
                        <a:spcAft>
                          <a:spcPts val="0"/>
                        </a:spcAft>
                        <a:buClrTx/>
                        <a:buSzTx/>
                        <a:buFontTx/>
                        <a:buNone/>
                        <a:tabLst/>
                        <a:defRPr/>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2018(e)</a:t>
                      </a:r>
                      <a:endParaRPr lang="zh-CN"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algn="ctr" defTabSz="793572" rtl="0" eaLnBrk="1" latinLnBrk="0" hangingPunct="1">
                        <a:spcAft>
                          <a:spcPts val="0"/>
                        </a:spcAft>
                      </a:pP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Production</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6069</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7064</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7308</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Production increase rate</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5.18%</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16.39%</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2.99</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Net import</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292</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288</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320</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Supply</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6361</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7352</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7595</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Demand</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6462</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7307</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7672</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Demand increase rate </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a:effectLst/>
                          <a:latin typeface="Arial Unicode MS" pitchFamily="34" charset="-122"/>
                          <a:ea typeface="Arial Unicode MS" pitchFamily="34" charset="-122"/>
                          <a:cs typeface="Arial Unicode MS" pitchFamily="34" charset="-122"/>
                        </a:rPr>
                        <a:t>5.16%</a:t>
                      </a:r>
                      <a:endParaRPr lang="zh-CN" sz="1600" b="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13.08%</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5%</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0975">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Supply-demand balance</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-101</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45</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b="0" kern="0" dirty="0">
                          <a:effectLst/>
                          <a:latin typeface="Arial Unicode MS" pitchFamily="34" charset="-122"/>
                          <a:ea typeface="Arial Unicode MS" pitchFamily="34" charset="-122"/>
                          <a:cs typeface="Arial Unicode MS" pitchFamily="34" charset="-122"/>
                        </a:rPr>
                        <a:t>-77</a:t>
                      </a:r>
                      <a:endParaRPr lang="zh-CN" sz="1600" b="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3" name="矩形 2"/>
          <p:cNvSpPr/>
          <p:nvPr/>
        </p:nvSpPr>
        <p:spPr>
          <a:xfrm>
            <a:off x="690041" y="1473773"/>
            <a:ext cx="7758855" cy="338554"/>
          </a:xfrm>
          <a:prstGeom prst="rect">
            <a:avLst/>
          </a:prstGeom>
        </p:spPr>
        <p:txBody>
          <a:bodyPr wrap="none">
            <a:spAutoFit/>
          </a:bodyPr>
          <a:lstStyle/>
          <a:p>
            <a:r>
              <a:rPr lang="en-US" altLang="zh-CN" sz="1600" b="1" dirty="0" smtClean="0"/>
              <a:t>Prediction on Annual supply-demand balance for Chinese alumina (Unit: 10kt)</a:t>
            </a:r>
            <a:endParaRPr lang="zh-CN" altLang="en-US" sz="1600" b="1" dirty="0"/>
          </a:p>
        </p:txBody>
      </p:sp>
      <p:sp>
        <p:nvSpPr>
          <p:cNvPr id="7"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a:t>
            </a:r>
            <a:r>
              <a:rPr kumimoji="0" lang="en-US" altLang="zh-CN" sz="800" b="0" i="0" u="none" strike="noStrike" kern="1200" cap="none" spc="0" normalizeH="0" baseline="0" noProof="0" dirty="0" err="1" smtClean="0">
                <a:ln>
                  <a:noFill/>
                </a:ln>
                <a:solidFill>
                  <a:srgbClr val="002060"/>
                </a:solidFill>
                <a:effectLst/>
                <a:uLnTx/>
                <a:uFillTx/>
                <a:latin typeface="+mn-lt"/>
                <a:ea typeface="华文细黑" panose="02010600040101010101" pitchFamily="2" charset="-122"/>
                <a:cs typeface="Arial" pitchFamily="34" charset="0"/>
              </a:rPr>
              <a:t>Aladdiny</a:t>
            </a:r>
            <a:r>
              <a:rPr kumimoji="0" lang="zh-CN" altLang="en-US"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SMM   </a:t>
            </a:r>
            <a:r>
              <a:rPr kumimoji="0" lang="en-US" altLang="zh-CN" sz="800" b="0" i="0" u="none" strike="noStrike" kern="1200" cap="none" spc="0" normalizeH="0" baseline="0" noProof="0" dirty="0" err="1" smtClean="0">
                <a:ln>
                  <a:noFill/>
                </a:ln>
                <a:solidFill>
                  <a:srgbClr val="002060"/>
                </a:solidFill>
                <a:effectLst/>
                <a:uLnTx/>
                <a:uFillTx/>
                <a:latin typeface="+mn-lt"/>
                <a:ea typeface="华文细黑" panose="02010600040101010101" pitchFamily="2" charset="-122"/>
                <a:cs typeface="Arial" pitchFamily="34" charset="0"/>
              </a:rPr>
              <a:t>Antaike</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2916909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704850" y="252413"/>
            <a:ext cx="7972425"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IV. Supply-Demand Balance Prediction</a:t>
            </a:r>
            <a:endParaRPr lang="zh-CN" altLang="en-US" sz="2400" b="1" dirty="0">
              <a:solidFill>
                <a:schemeClr val="bg1"/>
              </a:solidFill>
              <a:latin typeface="+mn-ea"/>
              <a:ea typeface="+mn-ea"/>
            </a:endParaRPr>
          </a:p>
        </p:txBody>
      </p:sp>
      <p:sp>
        <p:nvSpPr>
          <p:cNvPr id="4" name="矩形 3"/>
          <p:cNvSpPr/>
          <p:nvPr/>
        </p:nvSpPr>
        <p:spPr>
          <a:xfrm>
            <a:off x="-828600" y="980728"/>
            <a:ext cx="9029295" cy="411972"/>
          </a:xfrm>
          <a:prstGeom prst="rect">
            <a:avLst/>
          </a:prstGeom>
        </p:spPr>
        <p:txBody>
          <a:bodyPr wrap="square">
            <a:spAutoFit/>
          </a:bodyPr>
          <a:lstStyle/>
          <a:p>
            <a:pPr marL="1529715">
              <a:lnSpc>
                <a:spcPct val="110000"/>
              </a:lnSpc>
              <a:spcBef>
                <a:spcPts val="1700"/>
              </a:spcBef>
              <a:spcAft>
                <a:spcPts val="360"/>
              </a:spcAft>
            </a:pPr>
            <a:r>
              <a:rPr lang="en-US" altLang="zh-CN" sz="2000" b="1" kern="0" dirty="0" smtClean="0">
                <a:solidFill>
                  <a:srgbClr val="002060"/>
                </a:solidFill>
                <a:latin typeface="+mj-lt"/>
                <a:ea typeface="华文细黑" panose="02010600040101010101" pitchFamily="2" charset="-122"/>
                <a:cs typeface="Times New Roman" panose="02020603050405020304" pitchFamily="18" charset="0"/>
              </a:rPr>
              <a:t>4.2</a:t>
            </a:r>
            <a:r>
              <a:rPr lang="en-US" altLang="zh-CN" sz="2000" b="1" kern="0" dirty="0" smtClean="0">
                <a:solidFill>
                  <a:srgbClr val="002060"/>
                </a:solidFill>
                <a:latin typeface="+mj-lt"/>
                <a:ea typeface="华文细黑" panose="02010600040101010101" pitchFamily="2" charset="-122"/>
              </a:rPr>
              <a:t> Primary aluminum supply-demand balance</a:t>
            </a:r>
            <a:endParaRPr lang="zh-CN" altLang="zh-CN" sz="2800" b="1" kern="2200" dirty="0">
              <a:effectLst/>
              <a:latin typeface="+mj-lt"/>
            </a:endParaRPr>
          </a:p>
        </p:txBody>
      </p:sp>
      <p:sp>
        <p:nvSpPr>
          <p:cNvPr id="3" name="矩形 2"/>
          <p:cNvSpPr/>
          <p:nvPr/>
        </p:nvSpPr>
        <p:spPr>
          <a:xfrm>
            <a:off x="411738" y="1473773"/>
            <a:ext cx="8732262" cy="338554"/>
          </a:xfrm>
          <a:prstGeom prst="rect">
            <a:avLst/>
          </a:prstGeom>
        </p:spPr>
        <p:txBody>
          <a:bodyPr wrap="none">
            <a:spAutoFit/>
          </a:bodyPr>
          <a:lstStyle/>
          <a:p>
            <a:r>
              <a:rPr lang="en-US" altLang="zh-CN" sz="1600" b="1" dirty="0" smtClean="0"/>
              <a:t>Prediction on Annual supply-demand balance for Chinese primary aluminum(Unit: 10kt)</a:t>
            </a:r>
            <a:endParaRPr lang="zh-CN" altLang="en-US" sz="1600" b="1" dirty="0"/>
          </a:p>
        </p:txBody>
      </p:sp>
      <p:graphicFrame>
        <p:nvGraphicFramePr>
          <p:cNvPr id="5" name="表格 4"/>
          <p:cNvGraphicFramePr>
            <a:graphicFrameLocks noGrp="1"/>
          </p:cNvGraphicFramePr>
          <p:nvPr>
            <p:extLst>
              <p:ext uri="{D42A27DB-BD31-4B8C-83A1-F6EECF244321}">
                <p14:modId xmlns:p14="http://schemas.microsoft.com/office/powerpoint/2010/main" xmlns="" val="2515902920"/>
              </p:ext>
            </p:extLst>
          </p:nvPr>
        </p:nvGraphicFramePr>
        <p:xfrm>
          <a:off x="642910" y="1812327"/>
          <a:ext cx="7675216" cy="3867913"/>
        </p:xfrm>
        <a:graphic>
          <a:graphicData uri="http://schemas.openxmlformats.org/drawingml/2006/table">
            <a:tbl>
              <a:tblPr firstRow="1" firstCol="1" bandRow="1">
                <a:tableStyleId>{5C22544A-7EE6-4342-B048-85BDC9FD1C3A}</a:tableStyleId>
              </a:tblPr>
              <a:tblGrid>
                <a:gridCol w="2576659"/>
                <a:gridCol w="1669533"/>
                <a:gridCol w="1714512"/>
                <a:gridCol w="1714512"/>
              </a:tblGrid>
              <a:tr h="590205">
                <a:tc>
                  <a:txBody>
                    <a:bodyPr/>
                    <a:lstStyle/>
                    <a:p>
                      <a:pPr algn="ctr">
                        <a:spcAft>
                          <a:spcPts val="0"/>
                        </a:spcAft>
                      </a:pPr>
                      <a:r>
                        <a:rPr lang="en-US" sz="1600" b="0" kern="0" dirty="0">
                          <a:solidFill>
                            <a:srgbClr val="0000CC"/>
                          </a:solidFill>
                          <a:effectLst/>
                          <a:latin typeface="Arial Unicode MS" pitchFamily="34" charset="-122"/>
                          <a:ea typeface="Arial Unicode MS" pitchFamily="34" charset="-122"/>
                          <a:cs typeface="Arial Unicode MS" pitchFamily="34" charset="-122"/>
                        </a:rPr>
                        <a:t> </a:t>
                      </a:r>
                      <a:endParaRPr lang="zh-CN"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algn="ctr" defTabSz="793572" rtl="0" eaLnBrk="1" latinLnBrk="0" hangingPunct="1">
                        <a:spcAft>
                          <a:spcPts val="0"/>
                        </a:spcAft>
                      </a:pPr>
                      <a:endParaRPr lang="en-US"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2016</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indent="0" algn="ctr" defTabSz="793572" rtl="0" eaLnBrk="1" fontAlgn="auto" latinLnBrk="0" hangingPunct="1">
                        <a:lnSpc>
                          <a:spcPct val="100000"/>
                        </a:lnSpc>
                        <a:spcBef>
                          <a:spcPts val="0"/>
                        </a:spcBef>
                        <a:spcAft>
                          <a:spcPts val="0"/>
                        </a:spcAft>
                        <a:buClrTx/>
                        <a:buSzTx/>
                        <a:buFontTx/>
                        <a:buNone/>
                        <a:tabLst/>
                        <a:defRPr/>
                      </a:pPr>
                      <a:endParaRPr lang="en-US"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marR="0" indent="0" algn="ctr" defTabSz="793572" rtl="0" eaLnBrk="1" fontAlgn="auto" latinLnBrk="0" hangingPunct="1">
                        <a:lnSpc>
                          <a:spcPct val="100000"/>
                        </a:lnSpc>
                        <a:spcBef>
                          <a:spcPts val="0"/>
                        </a:spcBef>
                        <a:spcAft>
                          <a:spcPts val="0"/>
                        </a:spcAft>
                        <a:buClrTx/>
                        <a:buSzTx/>
                        <a:buFontTx/>
                        <a:buNone/>
                        <a:tabLst/>
                        <a:defRPr/>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2017(e)</a:t>
                      </a:r>
                      <a:endParaRPr lang="zh-CN" altLang="zh-CN" sz="1600" b="0" kern="0" dirty="0" smtClean="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indent="0" algn="ctr" defTabSz="793572" rtl="0" eaLnBrk="1" fontAlgn="auto" latinLnBrk="0" hangingPunct="1">
                        <a:lnSpc>
                          <a:spcPct val="100000"/>
                        </a:lnSpc>
                        <a:spcBef>
                          <a:spcPts val="0"/>
                        </a:spcBef>
                        <a:spcAft>
                          <a:spcPts val="0"/>
                        </a:spcAft>
                        <a:buClrTx/>
                        <a:buSzTx/>
                        <a:buFontTx/>
                        <a:buNone/>
                        <a:tabLst/>
                        <a:defRPr/>
                      </a:pPr>
                      <a:endParaRPr lang="en-US" altLang="zh-CN" sz="1600" b="0" kern="0" dirty="0" smtClean="0">
                        <a:solidFill>
                          <a:srgbClr val="0000CC"/>
                        </a:solidFill>
                        <a:effectLst/>
                        <a:latin typeface="Arial Unicode MS" pitchFamily="34" charset="-122"/>
                        <a:ea typeface="Arial Unicode MS" pitchFamily="34" charset="-122"/>
                        <a:cs typeface="Arial Unicode MS" pitchFamily="34" charset="-122"/>
                      </a:endParaRPr>
                    </a:p>
                    <a:p>
                      <a:pPr marL="0" marR="0" indent="0" algn="ctr" defTabSz="793572" rtl="0" eaLnBrk="1" fontAlgn="auto" latinLnBrk="0" hangingPunct="1">
                        <a:lnSpc>
                          <a:spcPct val="100000"/>
                        </a:lnSpc>
                        <a:spcBef>
                          <a:spcPts val="0"/>
                        </a:spcBef>
                        <a:spcAft>
                          <a:spcPts val="0"/>
                        </a:spcAft>
                        <a:buClrTx/>
                        <a:buSzTx/>
                        <a:buFontTx/>
                        <a:buNone/>
                        <a:tabLst/>
                        <a:defRPr/>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2018(e)</a:t>
                      </a:r>
                      <a:endParaRPr lang="zh-CN" altLang="zh-CN" sz="1600" b="0" kern="0" dirty="0" smtClean="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Production</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3252</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3660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3860</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Production increase rate</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5.6%</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12.50%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5.5%</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New</a:t>
                      </a:r>
                      <a:r>
                        <a:rPr lang="en-US" altLang="zh-CN" sz="1600" b="0" kern="0" baseline="0" dirty="0" smtClean="0">
                          <a:solidFill>
                            <a:srgbClr val="0000CC"/>
                          </a:solidFill>
                          <a:effectLst/>
                          <a:latin typeface="Arial Unicode MS" pitchFamily="34" charset="-122"/>
                          <a:ea typeface="Arial Unicode MS" pitchFamily="34" charset="-122"/>
                          <a:cs typeface="Arial Unicode MS" pitchFamily="34" charset="-122"/>
                        </a:rPr>
                        <a:t> import</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18.2</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10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5</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Supply</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3270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3670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3865</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Demand</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3254</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3550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3799</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marL="0" algn="ctr" defTabSz="793572" rtl="0" eaLnBrk="1" latinLnBrk="0" hangingPunct="1">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Demand increase rate</a:t>
                      </a:r>
                      <a:endParaRPr lang="zh-CN" sz="1600" b="0" kern="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7.8%</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9.10%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7%</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68244">
                <a:tc>
                  <a:txBody>
                    <a:bodyPr/>
                    <a:lstStyle/>
                    <a:p>
                      <a:pPr algn="ctr">
                        <a:spcAft>
                          <a:spcPts val="0"/>
                        </a:spcAft>
                      </a:pPr>
                      <a:r>
                        <a:rPr lang="en-US" altLang="zh-CN" sz="1600" b="0" kern="0" dirty="0" smtClean="0">
                          <a:solidFill>
                            <a:srgbClr val="0000CC"/>
                          </a:solidFill>
                          <a:effectLst/>
                          <a:latin typeface="Arial Unicode MS" pitchFamily="34" charset="-122"/>
                          <a:ea typeface="Arial Unicode MS" pitchFamily="34" charset="-122"/>
                          <a:cs typeface="Arial Unicode MS" pitchFamily="34" charset="-122"/>
                        </a:rPr>
                        <a:t>Supply-demand balance</a:t>
                      </a:r>
                      <a:endParaRPr lang="zh-CN" altLang="en-US" sz="1600" b="0" kern="100" dirty="0">
                        <a:solidFill>
                          <a:srgbClr val="0000CC"/>
                        </a:solidFill>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a:effectLst/>
                          <a:latin typeface="Arial Unicode MS" pitchFamily="34" charset="-122"/>
                          <a:ea typeface="Arial Unicode MS" pitchFamily="34" charset="-122"/>
                          <a:cs typeface="Arial Unicode MS" pitchFamily="34" charset="-122"/>
                        </a:rPr>
                        <a:t>16</a:t>
                      </a:r>
                      <a:endParaRPr lang="zh-CN" sz="1600" kern="10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120</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spcAft>
                          <a:spcPts val="0"/>
                        </a:spcAft>
                      </a:pPr>
                      <a:r>
                        <a:rPr lang="en-US" sz="1600" kern="0" dirty="0">
                          <a:effectLst/>
                          <a:latin typeface="Arial Unicode MS" pitchFamily="34" charset="-122"/>
                          <a:ea typeface="Arial Unicode MS" pitchFamily="34" charset="-122"/>
                          <a:cs typeface="Arial Unicode MS" pitchFamily="34" charset="-122"/>
                        </a:rPr>
                        <a:t>66</a:t>
                      </a:r>
                      <a:endParaRPr lang="zh-CN" sz="1600" kern="100" dirty="0">
                        <a:effectLst/>
                        <a:latin typeface="Arial Unicode MS" pitchFamily="34" charset="-122"/>
                        <a:ea typeface="Arial Unicode MS" pitchFamily="34" charset="-122"/>
                        <a:cs typeface="Arial Unicode MS" pitchFamily="34" charset="-122"/>
                      </a:endParaRPr>
                    </a:p>
                  </a:txBody>
                  <a:tcPr marL="68580" marR="6858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bl>
          </a:graphicData>
        </a:graphic>
      </p:graphicFrame>
      <p:sp>
        <p:nvSpPr>
          <p:cNvPr id="8"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a:t>
            </a:r>
            <a:r>
              <a:rPr kumimoji="0" lang="en-US" altLang="zh-CN" sz="800" b="0" i="0" u="none" strike="noStrike" kern="1200" cap="none" spc="0" normalizeH="0" baseline="0" noProof="0" dirty="0" err="1" smtClean="0">
                <a:ln>
                  <a:noFill/>
                </a:ln>
                <a:solidFill>
                  <a:srgbClr val="002060"/>
                </a:solidFill>
                <a:effectLst/>
                <a:uLnTx/>
                <a:uFillTx/>
                <a:latin typeface="+mn-lt"/>
                <a:ea typeface="华文细黑" panose="02010600040101010101" pitchFamily="2" charset="-122"/>
                <a:cs typeface="Arial" pitchFamily="34" charset="0"/>
              </a:rPr>
              <a:t>Aladdiny</a:t>
            </a:r>
            <a:r>
              <a:rPr kumimoji="0" lang="zh-CN" altLang="en-US"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SMM   </a:t>
            </a:r>
            <a:r>
              <a:rPr kumimoji="0" lang="en-US" altLang="zh-CN" sz="800" b="0" i="0" u="none" strike="noStrike" kern="1200" cap="none" spc="0" normalizeH="0" baseline="0" noProof="0" dirty="0" err="1" smtClean="0">
                <a:ln>
                  <a:noFill/>
                </a:ln>
                <a:solidFill>
                  <a:srgbClr val="002060"/>
                </a:solidFill>
                <a:effectLst/>
                <a:uLnTx/>
                <a:uFillTx/>
                <a:latin typeface="+mn-lt"/>
                <a:ea typeface="华文细黑" panose="02010600040101010101" pitchFamily="2" charset="-122"/>
                <a:cs typeface="Arial" pitchFamily="34" charset="0"/>
              </a:rPr>
              <a:t>Antaike</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371964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pageno"/>
          <p:cNvSpPr txBox="1">
            <a:spLocks noChangeArrowheads="1"/>
          </p:cNvSpPr>
          <p:nvPr/>
        </p:nvSpPr>
        <p:spPr bwMode="auto">
          <a:xfrm>
            <a:off x="4465638" y="6264275"/>
            <a:ext cx="430212" cy="400050"/>
          </a:xfrm>
          <a:prstGeom prst="rect">
            <a:avLst/>
          </a:prstGeom>
          <a:noFill/>
          <a:ln w="9525">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000" b="1">
                <a:solidFill>
                  <a:schemeClr val="bg1"/>
                </a:solidFill>
                <a:ea typeface="Microsoft YaHei" panose="020B0503020204020204" pitchFamily="34" charset="-122"/>
              </a:rPr>
              <a:t>21</a:t>
            </a:r>
            <a:endParaRPr lang="zh-CN" altLang="en-US" sz="1000" b="1">
              <a:solidFill>
                <a:schemeClr val="bg1"/>
              </a:solidFill>
              <a:ea typeface="Microsoft YaHei" panose="020B0503020204020204" pitchFamily="34" charset="-122"/>
            </a:endParaRPr>
          </a:p>
        </p:txBody>
      </p:sp>
      <p:sp>
        <p:nvSpPr>
          <p:cNvPr id="5" name="TextBox 4"/>
          <p:cNvSpPr txBox="1"/>
          <p:nvPr/>
        </p:nvSpPr>
        <p:spPr>
          <a:xfrm>
            <a:off x="2500298" y="2928934"/>
            <a:ext cx="4429156" cy="1015663"/>
          </a:xfrm>
          <a:prstGeom prst="rect">
            <a:avLst/>
          </a:prstGeom>
          <a:noFill/>
        </p:spPr>
        <p:txBody>
          <a:bodyPr wrap="square" rtlCol="0">
            <a:spAutoFit/>
          </a:bodyPr>
          <a:lstStyle/>
          <a:p>
            <a:r>
              <a:rPr lang="en-US" altLang="zh-CN" sz="6000" dirty="0" smtClean="0">
                <a:latin typeface="华文行楷" pitchFamily="2" charset="-122"/>
                <a:ea typeface="华文行楷" pitchFamily="2" charset="-122"/>
              </a:rPr>
              <a:t>Thank you all !</a:t>
            </a:r>
            <a:endParaRPr lang="zh-CN" altLang="en-US" sz="6000" dirty="0">
              <a:latin typeface="华文行楷" pitchFamily="2" charset="-122"/>
              <a:ea typeface="华文行楷"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5392" y="260648"/>
            <a:ext cx="7640749" cy="432430"/>
          </a:xfrm>
        </p:spPr>
        <p:txBody>
          <a:bodyPr/>
          <a:lstStyle/>
          <a:p>
            <a:r>
              <a:rPr lang="en-US" altLang="zh-CN" b="1" dirty="0" smtClean="0">
                <a:solidFill>
                  <a:srgbClr val="FFFFFF"/>
                </a:solidFill>
                <a:latin typeface="微软雅黑" pitchFamily="34" charset="-122"/>
                <a:ea typeface="微软雅黑" pitchFamily="34" charset="-122"/>
              </a:rPr>
              <a:t>Main points </a:t>
            </a:r>
            <a:endParaRPr lang="zh-CN" altLang="en-US" b="1" dirty="0">
              <a:solidFill>
                <a:srgbClr val="FFFFFF"/>
              </a:solidFill>
              <a:latin typeface="微软雅黑" pitchFamily="34" charset="-122"/>
              <a:ea typeface="微软雅黑" pitchFamily="34" charset="-122"/>
            </a:endParaRPr>
          </a:p>
        </p:txBody>
      </p:sp>
      <p:sp>
        <p:nvSpPr>
          <p:cNvPr id="7" name="文本框 6"/>
          <p:cNvSpPr txBox="1"/>
          <p:nvPr/>
        </p:nvSpPr>
        <p:spPr>
          <a:xfrm>
            <a:off x="577686" y="1124744"/>
            <a:ext cx="7787574" cy="5324535"/>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en-US" sz="1700" b="1" dirty="0" smtClean="0">
                <a:solidFill>
                  <a:srgbClr val="002060"/>
                </a:solidFill>
                <a:latin typeface="+mj-lt"/>
                <a:ea typeface="华文细黑" panose="02010600040101010101" pitchFamily="2" charset="-122"/>
              </a:rPr>
              <a:t>Overseas alumina supply is tight while Chinese alumina supply mainly depends on profit.</a:t>
            </a:r>
            <a:endParaRPr lang="en-US" altLang="zh-CN" sz="1700" b="1" dirty="0" smtClean="0">
              <a:solidFill>
                <a:srgbClr val="002060"/>
              </a:solidFill>
              <a:latin typeface="+mj-lt"/>
              <a:ea typeface="华文细黑" panose="02010600040101010101" pitchFamily="2" charset="-122"/>
            </a:endParaRPr>
          </a:p>
          <a:p>
            <a:pPr marL="342900" lvl="0" indent="-342900" algn="just">
              <a:buFont typeface="Wingdings" panose="05000000000000000000" pitchFamily="2" charset="2"/>
              <a:buChar char="u"/>
              <a:defRPr/>
            </a:pPr>
            <a:endParaRPr lang="en-US" altLang="zh-CN" sz="1700" b="1" dirty="0" smtClean="0">
              <a:solidFill>
                <a:srgbClr val="002060"/>
              </a:solidFill>
              <a:latin typeface="+mj-lt"/>
              <a:ea typeface="华文细黑" panose="02010600040101010101" pitchFamily="2" charset="-122"/>
            </a:endParaRPr>
          </a:p>
          <a:p>
            <a:pPr marL="342900" lvl="0" indent="-342900" algn="just">
              <a:spcAft>
                <a:spcPts val="0"/>
              </a:spcAft>
              <a:buFont typeface="Wingdings"/>
              <a:buChar char=""/>
              <a:tabLst>
                <a:tab pos="457200" algn="l"/>
              </a:tabLst>
            </a:pPr>
            <a:r>
              <a:rPr lang="en-US" sz="1700" b="1" dirty="0" smtClean="0">
                <a:solidFill>
                  <a:srgbClr val="002060"/>
                </a:solidFill>
                <a:latin typeface="+mj-lt"/>
                <a:ea typeface="华文细黑" panose="02010600040101010101" pitchFamily="2" charset="-122"/>
              </a:rPr>
              <a:t>The </a:t>
            </a:r>
            <a:r>
              <a:rPr lang="en-US" sz="1700" b="1" dirty="0">
                <a:solidFill>
                  <a:srgbClr val="002060"/>
                </a:solidFill>
                <a:latin typeface="+mj-lt"/>
                <a:ea typeface="华文细黑" panose="02010600040101010101" pitchFamily="2" charset="-122"/>
              </a:rPr>
              <a:t>favorable economic data in Q1 offered FED the chance to raise interest for the first time in 2018 on the meeting in March, after that, prices for precious metal rose again. </a:t>
            </a:r>
            <a:endParaRPr lang="zh-CN" altLang="en-US" sz="1700" b="1" dirty="0">
              <a:solidFill>
                <a:srgbClr val="002060"/>
              </a:solidFill>
              <a:latin typeface="+mj-lt"/>
              <a:ea typeface="华文细黑" panose="02010600040101010101" pitchFamily="2" charset="-122"/>
            </a:endParaRPr>
          </a:p>
          <a:p>
            <a:pPr lvl="0" algn="just">
              <a:defRPr/>
            </a:pPr>
            <a:endParaRPr lang="en-US" altLang="zh-CN" sz="1700" b="1" dirty="0" smtClean="0">
              <a:solidFill>
                <a:srgbClr val="002060"/>
              </a:solidFill>
              <a:latin typeface="+mj-lt"/>
              <a:ea typeface="华文细黑" panose="02010600040101010101" pitchFamily="2" charset="-122"/>
            </a:endParaRPr>
          </a:p>
          <a:p>
            <a:pPr marL="342900" lvl="0" indent="-342900" algn="just">
              <a:buFont typeface="Wingdings" panose="05000000000000000000" pitchFamily="2" charset="2"/>
              <a:buChar char="u"/>
              <a:defRPr/>
            </a:pPr>
            <a:r>
              <a:rPr lang="en-US" altLang="zh-CN" sz="1700" b="1" dirty="0" smtClean="0">
                <a:solidFill>
                  <a:srgbClr val="002060"/>
                </a:solidFill>
                <a:latin typeface="+mj-lt"/>
                <a:ea typeface="华文细黑" panose="02010600040101010101" pitchFamily="2" charset="-122"/>
              </a:rPr>
              <a:t>Before </a:t>
            </a:r>
            <a:r>
              <a:rPr lang="en-US" altLang="zh-CN" sz="1700" b="1" dirty="0">
                <a:solidFill>
                  <a:srgbClr val="002060"/>
                </a:solidFill>
                <a:latin typeface="+mj-lt"/>
                <a:ea typeface="华文细黑" panose="02010600040101010101" pitchFamily="2" charset="-122"/>
              </a:rPr>
              <a:t>the interest negotiation meeting in May, there would be no interest hike; but the market might keep the strong movement. </a:t>
            </a:r>
          </a:p>
          <a:p>
            <a:pPr marL="342900" lvl="0" indent="-342900" algn="just">
              <a:buFont typeface="Wingdings" panose="05000000000000000000" pitchFamily="2" charset="2"/>
              <a:buChar char="u"/>
              <a:defRPr/>
            </a:pPr>
            <a:endParaRPr lang="en-US" altLang="zh-CN" sz="1700" b="1" dirty="0" smtClean="0">
              <a:solidFill>
                <a:srgbClr val="002060"/>
              </a:solidFill>
              <a:latin typeface="+mj-lt"/>
              <a:ea typeface="华文细黑" panose="02010600040101010101" pitchFamily="2" charset="-122"/>
            </a:endParaRPr>
          </a:p>
          <a:p>
            <a:pPr marL="342900" lvl="0" indent="-342900" algn="just">
              <a:buFont typeface="Wingdings" panose="05000000000000000000" pitchFamily="2" charset="2"/>
              <a:buChar char="u"/>
              <a:defRPr/>
            </a:pPr>
            <a:r>
              <a:rPr lang="en-US" altLang="zh-CN" sz="1700" b="1" dirty="0">
                <a:solidFill>
                  <a:srgbClr val="002060"/>
                </a:solidFill>
                <a:latin typeface="+mj-lt"/>
                <a:ea typeface="华文细黑" panose="02010600040101010101" pitchFamily="2" charset="-122"/>
              </a:rPr>
              <a:t>The meeting in May and speech of FED officers afterwards may impose certain pressure on precious metals prices. If the FED raises interest again in June, the pressure would be heavier, and the prices would have a great potential to retreat. Then the uncertainness of interest hike in September might bring about another round of discussion.</a:t>
            </a:r>
          </a:p>
          <a:p>
            <a:pPr marL="342900" lvl="0" indent="-342900" algn="just">
              <a:buFont typeface="Wingdings" panose="05000000000000000000" pitchFamily="2" charset="2"/>
              <a:buChar char="u"/>
              <a:defRPr/>
            </a:pPr>
            <a:endParaRPr lang="en-US" altLang="zh-CN" sz="1700" b="1" dirty="0" smtClean="0">
              <a:solidFill>
                <a:srgbClr val="002060"/>
              </a:solidFill>
              <a:latin typeface="+mj-lt"/>
              <a:ea typeface="华文细黑" panose="02010600040101010101" pitchFamily="2" charset="-122"/>
            </a:endParaRPr>
          </a:p>
          <a:p>
            <a:pPr marL="342900" lvl="0" indent="-342900" algn="just">
              <a:buFont typeface="Wingdings" panose="05000000000000000000" pitchFamily="2" charset="2"/>
              <a:buChar char="u"/>
              <a:defRPr/>
            </a:pPr>
            <a:r>
              <a:rPr lang="en-US" altLang="zh-CN" sz="1700" b="1" dirty="0" smtClean="0">
                <a:solidFill>
                  <a:srgbClr val="002060"/>
                </a:solidFill>
                <a:latin typeface="+mj-lt"/>
                <a:ea typeface="华文细黑" panose="02010600040101010101" pitchFamily="2" charset="-122"/>
              </a:rPr>
              <a:t>In </a:t>
            </a:r>
            <a:r>
              <a:rPr lang="en-US" altLang="zh-CN" sz="1700" b="1" dirty="0">
                <a:solidFill>
                  <a:srgbClr val="002060"/>
                </a:solidFill>
                <a:latin typeface="+mj-lt"/>
                <a:ea typeface="华文细黑" panose="02010600040101010101" pitchFamily="2" charset="-122"/>
              </a:rPr>
              <a:t>Q2, prices for precious metals would fluctuate in a wide range with those for gold and silver hovering </a:t>
            </a:r>
            <a:r>
              <a:rPr lang="en-US" altLang="zh-CN" sz="1700" b="1" dirty="0" smtClean="0">
                <a:solidFill>
                  <a:srgbClr val="002060"/>
                </a:solidFill>
                <a:latin typeface="+mj-lt"/>
                <a:ea typeface="华文细黑" panose="02010600040101010101" pitchFamily="2" charset="-122"/>
              </a:rPr>
              <a:t>at USD1,250-1,450/</a:t>
            </a:r>
            <a:r>
              <a:rPr lang="en-US" altLang="zh-CN" sz="1700" b="1" dirty="0" err="1" smtClean="0">
                <a:solidFill>
                  <a:srgbClr val="002060"/>
                </a:solidFill>
                <a:latin typeface="+mj-lt"/>
                <a:ea typeface="华文细黑" panose="02010600040101010101" pitchFamily="2" charset="-122"/>
              </a:rPr>
              <a:t>oz</a:t>
            </a:r>
            <a:r>
              <a:rPr lang="en-US" altLang="zh-CN" sz="1700" b="1" dirty="0" smtClean="0">
                <a:solidFill>
                  <a:srgbClr val="002060"/>
                </a:solidFill>
                <a:latin typeface="+mj-lt"/>
                <a:ea typeface="华文细黑" panose="02010600040101010101" pitchFamily="2" charset="-122"/>
              </a:rPr>
              <a:t> </a:t>
            </a:r>
            <a:r>
              <a:rPr lang="en-US" altLang="zh-CN" sz="1700" b="1" dirty="0">
                <a:solidFill>
                  <a:srgbClr val="002060"/>
                </a:solidFill>
                <a:latin typeface="+mj-lt"/>
                <a:ea typeface="华文细黑" panose="02010600040101010101" pitchFamily="2" charset="-122"/>
              </a:rPr>
              <a:t>and </a:t>
            </a:r>
            <a:r>
              <a:rPr lang="en-US" altLang="zh-CN" sz="1700" b="1" dirty="0" smtClean="0">
                <a:solidFill>
                  <a:srgbClr val="002060"/>
                </a:solidFill>
                <a:latin typeface="+mj-lt"/>
                <a:ea typeface="华文细黑" panose="02010600040101010101" pitchFamily="2" charset="-122"/>
              </a:rPr>
              <a:t>USD16.00-17.50/</a:t>
            </a:r>
            <a:r>
              <a:rPr lang="en-US" altLang="zh-CN" sz="1700" b="1" dirty="0" err="1" smtClean="0">
                <a:solidFill>
                  <a:srgbClr val="002060"/>
                </a:solidFill>
                <a:latin typeface="+mj-lt"/>
                <a:ea typeface="华文细黑" panose="02010600040101010101" pitchFamily="2" charset="-122"/>
              </a:rPr>
              <a:t>oz</a:t>
            </a:r>
            <a:r>
              <a:rPr lang="en-US" altLang="zh-CN" sz="1700" b="1" dirty="0">
                <a:solidFill>
                  <a:srgbClr val="002060"/>
                </a:solidFill>
                <a:latin typeface="+mj-lt"/>
                <a:ea typeface="华文细黑" panose="02010600040101010101" pitchFamily="2" charset="-122"/>
              </a:rPr>
              <a:t> </a:t>
            </a:r>
            <a:r>
              <a:rPr lang="en-US" altLang="zh-CN" sz="1700" b="1" dirty="0" smtClean="0">
                <a:solidFill>
                  <a:srgbClr val="002060"/>
                </a:solidFill>
                <a:latin typeface="+mj-lt"/>
                <a:ea typeface="华文细黑" panose="02010600040101010101" pitchFamily="2" charset="-122"/>
              </a:rPr>
              <a:t>respectively. </a:t>
            </a:r>
            <a:endParaRPr lang="en-US" altLang="zh-CN" sz="1700" b="1" dirty="0">
              <a:solidFill>
                <a:srgbClr val="002060"/>
              </a:solidFill>
              <a:latin typeface="+mj-lt"/>
              <a:ea typeface="华文细黑" panose="02010600040101010101" pitchFamily="2" charset="-122"/>
            </a:endParaRPr>
          </a:p>
        </p:txBody>
      </p:sp>
    </p:spTree>
    <p:extLst>
      <p:ext uri="{BB962C8B-B14F-4D97-AF65-F5344CB8AC3E}">
        <p14:creationId xmlns:p14="http://schemas.microsoft.com/office/powerpoint/2010/main" xmlns="" val="359949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pageno"/>
          <p:cNvSpPr txBox="1">
            <a:spLocks noChangeArrowheads="1"/>
          </p:cNvSpPr>
          <p:nvPr/>
        </p:nvSpPr>
        <p:spPr bwMode="auto">
          <a:xfrm>
            <a:off x="4497388" y="6264275"/>
            <a:ext cx="430212" cy="246063"/>
          </a:xfrm>
          <a:prstGeom prst="rect">
            <a:avLst/>
          </a:prstGeom>
          <a:noFill/>
          <a:ln w="9525">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CN"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rPr>
              <a:t>2</a:t>
            </a:r>
            <a:endParaRPr kumimoji="0" lang="zh-CN" altLang="en-US"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5" name="标题 1"/>
          <p:cNvSpPr>
            <a:spLocks noGrp="1" noChangeArrowheads="1"/>
          </p:cNvSpPr>
          <p:nvPr>
            <p:ph type="title" idx="4294967295"/>
          </p:nvPr>
        </p:nvSpPr>
        <p:spPr bwMode="auto">
          <a:xfrm>
            <a:off x="716894" y="260648"/>
            <a:ext cx="7710211"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rgbClr val="FFFFFF"/>
                </a:solidFill>
                <a:latin typeface="微软雅黑" pitchFamily="34" charset="-122"/>
                <a:ea typeface="微软雅黑" pitchFamily="34" charset="-122"/>
              </a:rPr>
              <a:t>I. Raw Materials </a:t>
            </a:r>
            <a:endParaRPr lang="zh-CN" altLang="en-US" sz="2400" b="1" dirty="0">
              <a:solidFill>
                <a:srgbClr val="FFFFFF"/>
              </a:solidFill>
              <a:latin typeface="微软雅黑" pitchFamily="34" charset="-122"/>
              <a:ea typeface="微软雅黑" pitchFamily="34" charset="-122"/>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文本框 6"/>
          <p:cNvSpPr txBox="1"/>
          <p:nvPr/>
        </p:nvSpPr>
        <p:spPr>
          <a:xfrm>
            <a:off x="716895" y="1460869"/>
            <a:ext cx="7599522" cy="2031325"/>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zh-CN" sz="1500" b="1" dirty="0" smtClean="0">
                <a:solidFill>
                  <a:srgbClr val="002060"/>
                </a:solidFill>
                <a:latin typeface="+mn-lt"/>
                <a:ea typeface="华文细黑" panose="02010600040101010101" pitchFamily="2" charset="-122"/>
                <a:cs typeface="Calibri" pitchFamily="34" charset="0"/>
              </a:rPr>
              <a:t>Surging </a:t>
            </a:r>
            <a:r>
              <a:rPr lang="en-US" altLang="zh-CN" sz="1500" b="1" dirty="0">
                <a:solidFill>
                  <a:srgbClr val="002060"/>
                </a:solidFill>
                <a:latin typeface="+mn-lt"/>
                <a:ea typeface="华文细黑" panose="02010600040101010101" pitchFamily="2" charset="-122"/>
                <a:cs typeface="Calibri" pitchFamily="34" charset="0"/>
              </a:rPr>
              <a:t>overseas alumina prices pulled up Chinese alumina prices. According to data from SMM, by late 13 April, the FOB price for Australia imported alumina has been up to USD550/t, up by 54.1% during the </a:t>
            </a:r>
            <a:r>
              <a:rPr lang="en-US" altLang="zh-CN" sz="1500" b="1" dirty="0" smtClean="0">
                <a:solidFill>
                  <a:srgbClr val="002060"/>
                </a:solidFill>
                <a:latin typeface="+mn-lt"/>
                <a:ea typeface="华文细黑" panose="02010600040101010101" pitchFamily="2" charset="-122"/>
                <a:cs typeface="Calibri" pitchFamily="34" charset="0"/>
              </a:rPr>
              <a:t>past one </a:t>
            </a:r>
            <a:r>
              <a:rPr lang="en-US" altLang="zh-CN" sz="1500" b="1" dirty="0">
                <a:solidFill>
                  <a:srgbClr val="002060"/>
                </a:solidFill>
                <a:latin typeface="+mn-lt"/>
                <a:ea typeface="华文细黑" panose="02010600040101010101" pitchFamily="2" charset="-122"/>
                <a:cs typeface="Calibri" pitchFamily="34" charset="0"/>
              </a:rPr>
              <a:t>and a half months. </a:t>
            </a:r>
            <a:endParaRPr lang="en-US" altLang="zh-CN" sz="1500" b="1" dirty="0" smtClean="0">
              <a:solidFill>
                <a:srgbClr val="002060"/>
              </a:solidFill>
              <a:latin typeface="+mn-lt"/>
              <a:ea typeface="华文细黑" panose="02010600040101010101" pitchFamily="2" charset="-122"/>
              <a:cs typeface="Calibri" pitchFamily="34" charset="0"/>
            </a:endParaRPr>
          </a:p>
          <a:p>
            <a:pPr marL="342900" indent="-342900" algn="just">
              <a:buFont typeface="Wingdings" panose="05000000000000000000" pitchFamily="2" charset="2"/>
              <a:buChar char="u"/>
              <a:defRPr/>
            </a:pPr>
            <a:r>
              <a:rPr lang="en-US" altLang="zh-CN" sz="1500" b="1" dirty="0">
                <a:solidFill>
                  <a:srgbClr val="002060"/>
                </a:solidFill>
                <a:latin typeface="+mn-lt"/>
                <a:ea typeface="华文细黑" panose="02010600040101010101" pitchFamily="2" charset="-122"/>
                <a:cs typeface="Calibri" pitchFamily="34" charset="0"/>
              </a:rPr>
              <a:t>Chinese alumina prices </a:t>
            </a:r>
            <a:r>
              <a:rPr lang="en-US" altLang="zh-CN" sz="1500" b="1" dirty="0" smtClean="0">
                <a:solidFill>
                  <a:srgbClr val="002060"/>
                </a:solidFill>
                <a:latin typeface="+mn-lt"/>
                <a:ea typeface="华文细黑" panose="02010600040101010101" pitchFamily="2" charset="-122"/>
                <a:cs typeface="Calibri" pitchFamily="34" charset="0"/>
              </a:rPr>
              <a:t>became </a:t>
            </a:r>
            <a:r>
              <a:rPr lang="en-US" altLang="zh-CN" sz="1500" b="1" dirty="0">
                <a:solidFill>
                  <a:srgbClr val="002060"/>
                </a:solidFill>
                <a:latin typeface="+mn-lt"/>
                <a:ea typeface="华文细黑" panose="02010600040101010101" pitchFamily="2" charset="-122"/>
                <a:cs typeface="Calibri" pitchFamily="34" charset="0"/>
              </a:rPr>
              <a:t>stable and trend upward; the future prices are noteworthy. </a:t>
            </a:r>
          </a:p>
          <a:p>
            <a:pPr marL="342900" lvl="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1" i="0" u="none" strike="noStrike" kern="1200" cap="none" spc="0" normalizeH="0" baseline="0" noProof="0" dirty="0">
              <a:ln>
                <a:noFill/>
              </a:ln>
              <a:solidFill>
                <a:srgbClr val="002060"/>
              </a:solidFill>
              <a:effectLst/>
              <a:uLnTx/>
              <a:uFillTx/>
              <a:latin typeface="华文细黑" panose="02010600040101010101" pitchFamily="2" charset="-122"/>
              <a:ea typeface="华文细黑" panose="02010600040101010101" pitchFamily="2" charset="-122"/>
              <a:cs typeface="+mn-cs"/>
            </a:endParaRPr>
          </a:p>
        </p:txBody>
      </p:sp>
      <p:graphicFrame>
        <p:nvGraphicFramePr>
          <p:cNvPr id="8" name="图表 7"/>
          <p:cNvGraphicFramePr>
            <a:graphicFrameLocks/>
          </p:cNvGraphicFramePr>
          <p:nvPr>
            <p:extLst>
              <p:ext uri="{D42A27DB-BD31-4B8C-83A1-F6EECF244321}">
                <p14:modId xmlns:p14="http://schemas.microsoft.com/office/powerpoint/2010/main" xmlns="" val="1945660160"/>
              </p:ext>
            </p:extLst>
          </p:nvPr>
        </p:nvGraphicFramePr>
        <p:xfrm>
          <a:off x="550104" y="2857496"/>
          <a:ext cx="7894567" cy="3500462"/>
        </p:xfrm>
        <a:graphic>
          <a:graphicData uri="http://schemas.openxmlformats.org/drawingml/2006/chart">
            <c:chart xmlns:c="http://schemas.openxmlformats.org/drawingml/2006/chart" xmlns:r="http://schemas.openxmlformats.org/officeDocument/2006/relationships" r:id="rId3"/>
          </a:graphicData>
        </a:graphic>
      </p:graphicFrame>
      <p:sp>
        <p:nvSpPr>
          <p:cNvPr id="10" name="矩形 9"/>
          <p:cNvSpPr/>
          <p:nvPr/>
        </p:nvSpPr>
        <p:spPr>
          <a:xfrm>
            <a:off x="-790777" y="1080765"/>
            <a:ext cx="9712233"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n-lt"/>
                <a:ea typeface="华文细黑" panose="02010600040101010101" pitchFamily="2" charset="-122"/>
                <a:cs typeface="Times New Roman" panose="02020603050405020304" pitchFamily="18" charset="0"/>
              </a:rPr>
              <a:t>1.1  Overseas alumina prices surge and Chinese alumina prices rise</a:t>
            </a:r>
            <a:endParaRPr lang="zh-CN" altLang="zh-CN" sz="1700" b="1" kern="0" dirty="0">
              <a:solidFill>
                <a:srgbClr val="002060"/>
              </a:solidFill>
              <a:latin typeface="+mn-lt"/>
              <a:ea typeface="华文细黑" panose="02010600040101010101" pitchFamily="2" charset="-122"/>
              <a:cs typeface="Times New Roman" panose="02020603050405020304" pitchFamily="18" charset="0"/>
            </a:endParaRPr>
          </a:p>
        </p:txBody>
      </p:sp>
      <p:sp>
        <p:nvSpPr>
          <p:cNvPr id="2" name="TextBox 1"/>
          <p:cNvSpPr txBox="1"/>
          <p:nvPr/>
        </p:nvSpPr>
        <p:spPr>
          <a:xfrm>
            <a:off x="2099119" y="3139955"/>
            <a:ext cx="757386" cy="246221"/>
          </a:xfrm>
          <a:prstGeom prst="rect">
            <a:avLst/>
          </a:prstGeom>
          <a:solidFill>
            <a:schemeClr val="bg1"/>
          </a:solidFill>
        </p:spPr>
        <p:txBody>
          <a:bodyPr wrap="square" rtlCol="0">
            <a:spAutoFit/>
          </a:bodyPr>
          <a:lstStyle/>
          <a:p>
            <a:r>
              <a:rPr lang="en-US" altLang="zh-CN" sz="1000" dirty="0" smtClean="0"/>
              <a:t>Guiyang</a:t>
            </a:r>
            <a:endParaRPr lang="zh-CN" altLang="en-US" sz="1000" dirty="0"/>
          </a:p>
        </p:txBody>
      </p:sp>
      <p:sp>
        <p:nvSpPr>
          <p:cNvPr id="12"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87480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pageno"/>
          <p:cNvSpPr txBox="1">
            <a:spLocks noChangeArrowheads="1"/>
          </p:cNvSpPr>
          <p:nvPr/>
        </p:nvSpPr>
        <p:spPr bwMode="auto">
          <a:xfrm>
            <a:off x="4497388" y="6264275"/>
            <a:ext cx="430212" cy="246063"/>
          </a:xfrm>
          <a:prstGeom prst="rect">
            <a:avLst/>
          </a:prstGeom>
          <a:noFill/>
          <a:ln w="9525">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CN"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rPr>
              <a:t>2</a:t>
            </a:r>
            <a:endParaRPr kumimoji="0" lang="zh-CN" altLang="en-US"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文本框 6"/>
          <p:cNvSpPr txBox="1"/>
          <p:nvPr/>
        </p:nvSpPr>
        <p:spPr>
          <a:xfrm>
            <a:off x="683568" y="1340768"/>
            <a:ext cx="7704856" cy="3462486"/>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zh-CN" sz="1500" b="1" dirty="0" err="1">
                <a:solidFill>
                  <a:srgbClr val="002060"/>
                </a:solidFill>
                <a:latin typeface="+mn-lt"/>
                <a:ea typeface="华文细黑" panose="02010600040101010101" pitchFamily="2" charset="-122"/>
                <a:cs typeface="Arial" pitchFamily="34" charset="0"/>
              </a:rPr>
              <a:t>Norsk</a:t>
            </a:r>
            <a:r>
              <a:rPr lang="en-US" altLang="zh-CN" sz="1500" b="1" dirty="0">
                <a:solidFill>
                  <a:srgbClr val="002060"/>
                </a:solidFill>
                <a:latin typeface="+mn-lt"/>
                <a:ea typeface="华文细黑" panose="02010600040101010101" pitchFamily="2" charset="-122"/>
                <a:cs typeface="Arial" pitchFamily="34" charset="0"/>
              </a:rPr>
              <a:t> Hydro's alumina refinery </a:t>
            </a:r>
            <a:r>
              <a:rPr lang="en-US" altLang="zh-CN" sz="1500" b="1" dirty="0" err="1">
                <a:solidFill>
                  <a:srgbClr val="002060"/>
                </a:solidFill>
                <a:latin typeface="+mn-lt"/>
                <a:ea typeface="华文细黑" panose="02010600040101010101" pitchFamily="2" charset="-122"/>
                <a:cs typeface="Arial" pitchFamily="34" charset="0"/>
              </a:rPr>
              <a:t>Alunorte</a:t>
            </a:r>
            <a:r>
              <a:rPr lang="en-US" altLang="zh-CN" sz="1500" b="1" dirty="0">
                <a:solidFill>
                  <a:srgbClr val="002060"/>
                </a:solidFill>
                <a:latin typeface="+mn-lt"/>
                <a:ea typeface="华文细黑" panose="02010600040101010101" pitchFamily="2" charset="-122"/>
                <a:cs typeface="Arial" pitchFamily="34" charset="0"/>
              </a:rPr>
              <a:t>, with outputs of 5.8 million tons, was ordered to cut production by 50 percent in February.</a:t>
            </a:r>
          </a:p>
          <a:p>
            <a:pPr marL="342900" indent="-342900" algn="just">
              <a:buFont typeface="Wingdings" panose="05000000000000000000" pitchFamily="2" charset="2"/>
              <a:buChar char="u"/>
              <a:defRPr/>
            </a:pPr>
            <a:r>
              <a:rPr lang="en-US" altLang="zh-CN" sz="1500" b="1" dirty="0">
                <a:solidFill>
                  <a:srgbClr val="002060"/>
                </a:solidFill>
                <a:latin typeface="+mn-lt"/>
                <a:ea typeface="华文细黑" panose="02010600040101010101" pitchFamily="2" charset="-122"/>
                <a:cs typeface="Arial" pitchFamily="34" charset="0"/>
              </a:rPr>
              <a:t>Alongside with Russia sanctions, alumina on the overseas market might be in short supply. The </a:t>
            </a:r>
            <a:r>
              <a:rPr lang="en-US" altLang="zh-CN" sz="1500" b="1" dirty="0" smtClean="0">
                <a:solidFill>
                  <a:srgbClr val="002060"/>
                </a:solidFill>
                <a:latin typeface="+mn-lt"/>
                <a:ea typeface="华文细黑" panose="02010600040101010101" pitchFamily="2" charset="-122"/>
                <a:cs typeface="Arial" pitchFamily="34" charset="0"/>
              </a:rPr>
              <a:t>outputs </a:t>
            </a:r>
            <a:r>
              <a:rPr lang="en-US" altLang="zh-CN" sz="1500" b="1" dirty="0">
                <a:solidFill>
                  <a:srgbClr val="002060"/>
                </a:solidFill>
                <a:latin typeface="+mn-lt"/>
                <a:ea typeface="华文细黑" panose="02010600040101010101" pitchFamily="2" charset="-122"/>
                <a:cs typeface="Arial" pitchFamily="34" charset="0"/>
              </a:rPr>
              <a:t>for overseas alumina increased by 1.44% to 51.56 million tons in 2017 attributable to the production resumption of </a:t>
            </a:r>
            <a:r>
              <a:rPr lang="en-US" altLang="zh-CN" sz="1500" b="1" dirty="0" err="1">
                <a:solidFill>
                  <a:srgbClr val="002060"/>
                </a:solidFill>
                <a:latin typeface="+mn-lt"/>
                <a:ea typeface="华文细黑" panose="02010600040101010101" pitchFamily="2" charset="-122"/>
                <a:cs typeface="Arial" pitchFamily="34" charset="0"/>
              </a:rPr>
              <a:t>Alpart</a:t>
            </a:r>
            <a:r>
              <a:rPr lang="en-US" altLang="zh-CN" sz="1500" b="1" dirty="0">
                <a:solidFill>
                  <a:srgbClr val="002060"/>
                </a:solidFill>
                <a:latin typeface="+mn-lt"/>
                <a:ea typeface="华文细黑" panose="02010600040101010101" pitchFamily="2" charset="-122"/>
                <a:cs typeface="Arial" pitchFamily="34" charset="0"/>
              </a:rPr>
              <a:t> alumina plant in Jamaica. New overseas alumina </a:t>
            </a:r>
            <a:r>
              <a:rPr lang="en-US" altLang="zh-CN" sz="1500" b="1" dirty="0" smtClean="0">
                <a:solidFill>
                  <a:srgbClr val="002060"/>
                </a:solidFill>
                <a:latin typeface="+mn-lt"/>
                <a:ea typeface="华文细黑" panose="02010600040101010101" pitchFamily="2" charset="-122"/>
                <a:cs typeface="Arial" pitchFamily="34" charset="0"/>
              </a:rPr>
              <a:t>capacities </a:t>
            </a:r>
            <a:r>
              <a:rPr lang="en-US" altLang="zh-CN" sz="1500" b="1" dirty="0">
                <a:solidFill>
                  <a:srgbClr val="002060"/>
                </a:solidFill>
                <a:latin typeface="+mn-lt"/>
                <a:ea typeface="华文细黑" panose="02010600040101010101" pitchFamily="2" charset="-122"/>
                <a:cs typeface="Arial" pitchFamily="34" charset="0"/>
              </a:rPr>
              <a:t>in 2018 </a:t>
            </a:r>
            <a:r>
              <a:rPr lang="en-US" altLang="zh-CN" sz="1500" b="1" dirty="0" smtClean="0">
                <a:solidFill>
                  <a:srgbClr val="002060"/>
                </a:solidFill>
                <a:latin typeface="+mn-lt"/>
                <a:ea typeface="华文细黑" panose="02010600040101010101" pitchFamily="2" charset="-122"/>
                <a:cs typeface="Arial" pitchFamily="34" charset="0"/>
              </a:rPr>
              <a:t>are </a:t>
            </a:r>
            <a:r>
              <a:rPr lang="en-US" altLang="zh-CN" sz="1500" b="1" dirty="0">
                <a:solidFill>
                  <a:srgbClr val="002060"/>
                </a:solidFill>
                <a:latin typeface="+mn-lt"/>
                <a:ea typeface="华文细黑" panose="02010600040101010101" pitchFamily="2" charset="-122"/>
                <a:cs typeface="Arial" pitchFamily="34" charset="0"/>
              </a:rPr>
              <a:t>not too much; moreover, the 2 million tons from Emirates Aluminum and 1.5 million tons from Indian </a:t>
            </a:r>
            <a:r>
              <a:rPr lang="en-US" altLang="zh-CN" sz="1500" b="1" dirty="0" err="1">
                <a:solidFill>
                  <a:srgbClr val="002060"/>
                </a:solidFill>
                <a:latin typeface="+mn-lt"/>
                <a:ea typeface="华文细黑" panose="02010600040101010101" pitchFamily="2" charset="-122"/>
                <a:cs typeface="Arial" pitchFamily="34" charset="0"/>
              </a:rPr>
              <a:t>Anrak</a:t>
            </a:r>
            <a:r>
              <a:rPr lang="en-US" altLang="zh-CN" sz="1500" b="1" dirty="0">
                <a:solidFill>
                  <a:srgbClr val="002060"/>
                </a:solidFill>
                <a:latin typeface="+mn-lt"/>
                <a:ea typeface="华文细黑" panose="02010600040101010101" pitchFamily="2" charset="-122"/>
                <a:cs typeface="Arial" pitchFamily="34" charset="0"/>
              </a:rPr>
              <a:t> Aluminum would come on stream till late this year. The output increase in 2018 would be less than that in 2017. </a:t>
            </a:r>
            <a:endParaRPr lang="en-US" altLang="zh-CN" sz="1500" b="1" dirty="0" smtClean="0">
              <a:solidFill>
                <a:srgbClr val="002060"/>
              </a:solidFill>
              <a:latin typeface="+mn-lt"/>
              <a:ea typeface="华文细黑" panose="02010600040101010101" pitchFamily="2" charset="-122"/>
              <a:cs typeface="Arial" pitchFamily="34" charset="0"/>
            </a:endParaRPr>
          </a:p>
          <a:p>
            <a:pPr marL="342900" indent="-342900" algn="just">
              <a:buFont typeface="Wingdings" panose="05000000000000000000" pitchFamily="2" charset="2"/>
              <a:buChar char="u"/>
              <a:defRPr/>
            </a:pPr>
            <a:r>
              <a:rPr lang="en-US" altLang="zh-CN" sz="1500" b="1" dirty="0" smtClean="0">
                <a:solidFill>
                  <a:srgbClr val="002060"/>
                </a:solidFill>
                <a:latin typeface="+mn-lt"/>
                <a:ea typeface="华文细黑" panose="02010600040101010101" pitchFamily="2" charset="-122"/>
                <a:cs typeface="Arial" pitchFamily="34" charset="0"/>
              </a:rPr>
              <a:t>China's imports of </a:t>
            </a:r>
            <a:r>
              <a:rPr lang="en-US" altLang="zh-CN" sz="1500" b="1" dirty="0">
                <a:solidFill>
                  <a:srgbClr val="002060"/>
                </a:solidFill>
                <a:latin typeface="+mn-lt"/>
                <a:ea typeface="华文细黑" panose="02010600040101010101" pitchFamily="2" charset="-122"/>
                <a:cs typeface="Arial" pitchFamily="34" charset="0"/>
              </a:rPr>
              <a:t>alumina </a:t>
            </a:r>
            <a:r>
              <a:rPr lang="en-US" altLang="zh-CN" sz="1500" b="1" dirty="0" smtClean="0">
                <a:solidFill>
                  <a:srgbClr val="002060"/>
                </a:solidFill>
                <a:latin typeface="+mn-lt"/>
                <a:ea typeface="华文细黑" panose="02010600040101010101" pitchFamily="2" charset="-122"/>
                <a:cs typeface="Arial" pitchFamily="34" charset="0"/>
              </a:rPr>
              <a:t>decreased sharply YOY.</a:t>
            </a:r>
            <a:endParaRPr lang="zh-CN" altLang="zh-CN" sz="1500" b="1" dirty="0" smtClean="0">
              <a:solidFill>
                <a:srgbClr val="002060"/>
              </a:solidFill>
              <a:latin typeface="+mn-lt"/>
              <a:ea typeface="华文细黑" panose="02010600040101010101" pitchFamily="2" charset="-122"/>
              <a:cs typeface="Arial" pitchFamily="34" charset="0"/>
            </a:endParaRPr>
          </a:p>
          <a:p>
            <a:pPr lvl="0">
              <a:defRPr/>
            </a:pPr>
            <a:endParaRPr lang="en-US" altLang="zh-CN" dirty="0" smtClean="0">
              <a:solidFill>
                <a:srgbClr val="002060"/>
              </a:solidFill>
              <a:latin typeface="华文细黑" panose="02010600040101010101" pitchFamily="2" charset="-122"/>
              <a:ea typeface="华文细黑" panose="02010600040101010101" pitchFamily="2" charset="-122"/>
            </a:endParaRPr>
          </a:p>
          <a:p>
            <a:pPr marL="342900" lvl="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1" i="0" u="none" strike="noStrike" kern="1200" cap="none" spc="0" normalizeH="0" baseline="0" noProof="0" dirty="0">
              <a:ln>
                <a:noFill/>
              </a:ln>
              <a:solidFill>
                <a:srgbClr val="002060"/>
              </a:solidFill>
              <a:effectLst/>
              <a:uLnTx/>
              <a:uFillTx/>
              <a:latin typeface="华文细黑" panose="02010600040101010101" pitchFamily="2" charset="-122"/>
              <a:ea typeface="华文细黑" panose="02010600040101010101" pitchFamily="2" charset="-122"/>
              <a:cs typeface="+mn-cs"/>
            </a:endParaRPr>
          </a:p>
        </p:txBody>
      </p:sp>
      <p:graphicFrame>
        <p:nvGraphicFramePr>
          <p:cNvPr id="10" name="图表 9"/>
          <p:cNvGraphicFramePr>
            <a:graphicFrameLocks/>
          </p:cNvGraphicFramePr>
          <p:nvPr>
            <p:extLst>
              <p:ext uri="{D42A27DB-BD31-4B8C-83A1-F6EECF244321}">
                <p14:modId xmlns:p14="http://schemas.microsoft.com/office/powerpoint/2010/main" xmlns="" val="820708786"/>
              </p:ext>
            </p:extLst>
          </p:nvPr>
        </p:nvGraphicFramePr>
        <p:xfrm>
          <a:off x="808280" y="3842894"/>
          <a:ext cx="7527440" cy="2410475"/>
        </p:xfrm>
        <a:graphic>
          <a:graphicData uri="http://schemas.openxmlformats.org/drawingml/2006/chart">
            <c:chart xmlns:c="http://schemas.openxmlformats.org/drawingml/2006/chart" xmlns:r="http://schemas.openxmlformats.org/officeDocument/2006/relationships" r:id="rId3"/>
          </a:graphicData>
        </a:graphic>
      </p:graphicFrame>
      <p:sp>
        <p:nvSpPr>
          <p:cNvPr id="11" name="矩形 10"/>
          <p:cNvSpPr/>
          <p:nvPr/>
        </p:nvSpPr>
        <p:spPr>
          <a:xfrm>
            <a:off x="-1260648" y="958308"/>
            <a:ext cx="11161240" cy="357790"/>
          </a:xfrm>
          <a:prstGeom prst="rect">
            <a:avLst/>
          </a:prstGeom>
        </p:spPr>
        <p:txBody>
          <a:bodyPr wrap="square">
            <a:spAutoFit/>
          </a:bodyPr>
          <a:lstStyle/>
          <a:p>
            <a:pPr marL="1529715">
              <a:lnSpc>
                <a:spcPct val="110000"/>
              </a:lnSpc>
              <a:spcBef>
                <a:spcPts val="1700"/>
              </a:spcBef>
              <a:spcAft>
                <a:spcPts val="360"/>
              </a:spcAft>
            </a:pPr>
            <a:r>
              <a:rPr lang="en-US" altLang="zh-CN" sz="1600" b="1" kern="0" dirty="0" smtClean="0">
                <a:solidFill>
                  <a:srgbClr val="002060"/>
                </a:solidFill>
                <a:latin typeface="+mn-lt"/>
                <a:ea typeface="华文细黑" panose="02010600040101010101" pitchFamily="2" charset="-122"/>
                <a:cs typeface="Arial" pitchFamily="34" charset="0"/>
              </a:rPr>
              <a:t>1.2  </a:t>
            </a:r>
            <a:r>
              <a:rPr lang="en-US" altLang="zh-CN" sz="1600" b="1" dirty="0" err="1" smtClean="0">
                <a:solidFill>
                  <a:srgbClr val="002060"/>
                </a:solidFill>
                <a:latin typeface="+mn-lt"/>
                <a:ea typeface="华文细黑" panose="02010600040101010101" pitchFamily="2" charset="-122"/>
                <a:cs typeface="Arial" pitchFamily="34" charset="0"/>
              </a:rPr>
              <a:t>Norsk</a:t>
            </a:r>
            <a:r>
              <a:rPr lang="en-US" altLang="zh-CN" sz="1600" b="1" dirty="0" smtClean="0">
                <a:solidFill>
                  <a:srgbClr val="002060"/>
                </a:solidFill>
                <a:latin typeface="+mn-lt"/>
                <a:ea typeface="华文细黑" panose="02010600040101010101" pitchFamily="2" charset="-122"/>
                <a:cs typeface="Arial" pitchFamily="34" charset="0"/>
              </a:rPr>
              <a:t> Hydro's  production cut may result in supply shortage of overseas alumina</a:t>
            </a:r>
            <a:endParaRPr lang="zh-CN" altLang="zh-CN" sz="1600" b="1" kern="0" dirty="0">
              <a:solidFill>
                <a:srgbClr val="002060"/>
              </a:solidFill>
              <a:latin typeface="+mn-lt"/>
              <a:ea typeface="华文细黑" panose="02010600040101010101" pitchFamily="2" charset="-122"/>
              <a:cs typeface="Arial" pitchFamily="34" charset="0"/>
            </a:endParaRPr>
          </a:p>
        </p:txBody>
      </p:sp>
      <p:sp>
        <p:nvSpPr>
          <p:cNvPr id="12" name="标题 1"/>
          <p:cNvSpPr>
            <a:spLocks noGrp="1" noChangeArrowheads="1"/>
          </p:cNvSpPr>
          <p:nvPr>
            <p:ph type="title" idx="4294967295"/>
          </p:nvPr>
        </p:nvSpPr>
        <p:spPr bwMode="auto">
          <a:xfrm>
            <a:off x="716894" y="260648"/>
            <a:ext cx="7710211"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rgbClr val="FFFFFF"/>
                </a:solidFill>
                <a:latin typeface="微软雅黑" pitchFamily="34" charset="-122"/>
                <a:ea typeface="微软雅黑" pitchFamily="34" charset="-122"/>
              </a:rPr>
              <a:t>I. Raw Materials </a:t>
            </a:r>
            <a:endParaRPr lang="zh-CN" altLang="en-US" sz="2400" b="1" dirty="0">
              <a:solidFill>
                <a:srgbClr val="FFFFFF"/>
              </a:solidFill>
              <a:latin typeface="微软雅黑" pitchFamily="34" charset="-122"/>
              <a:ea typeface="微软雅黑" pitchFamily="34" charset="-122"/>
            </a:endParaRPr>
          </a:p>
        </p:txBody>
      </p:sp>
      <p:sp>
        <p:nvSpPr>
          <p:cNvPr id="14"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413563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pageno"/>
          <p:cNvSpPr txBox="1">
            <a:spLocks noChangeArrowheads="1"/>
          </p:cNvSpPr>
          <p:nvPr/>
        </p:nvSpPr>
        <p:spPr bwMode="auto">
          <a:xfrm>
            <a:off x="4497388" y="6264275"/>
            <a:ext cx="430212" cy="246063"/>
          </a:xfrm>
          <a:prstGeom prst="rect">
            <a:avLst/>
          </a:prstGeom>
          <a:noFill/>
          <a:ln w="9525">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CN"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rPr>
              <a:t>2</a:t>
            </a:r>
            <a:endParaRPr kumimoji="0" lang="zh-CN" altLang="en-US"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文本框 6"/>
          <p:cNvSpPr txBox="1"/>
          <p:nvPr/>
        </p:nvSpPr>
        <p:spPr>
          <a:xfrm>
            <a:off x="642910" y="1412776"/>
            <a:ext cx="7817522" cy="1631216"/>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zh-CN" sz="1600" dirty="0" smtClean="0">
                <a:solidFill>
                  <a:srgbClr val="002060"/>
                </a:solidFill>
                <a:latin typeface="+mn-lt"/>
                <a:ea typeface="华文细黑" panose="02010600040101010101" pitchFamily="2" charset="-122"/>
                <a:cs typeface="Calibri" pitchFamily="34" charset="0"/>
              </a:rPr>
              <a:t>Chinese </a:t>
            </a:r>
            <a:r>
              <a:rPr lang="en-US" altLang="zh-CN" sz="1600" dirty="0">
                <a:solidFill>
                  <a:srgbClr val="002060"/>
                </a:solidFill>
                <a:latin typeface="+mn-lt"/>
                <a:ea typeface="华文细黑" panose="02010600040101010101" pitchFamily="2" charset="-122"/>
                <a:cs typeface="Calibri" pitchFamily="34" charset="0"/>
              </a:rPr>
              <a:t>alumina capacity is abundant; the supply increase would be determined based on industrial profit and policy. In winter, 4.46 million tons of alumina capacity was restricted; while the new alumina capacity in 2018 is about 4.9 million tons. </a:t>
            </a:r>
            <a:endParaRPr lang="en-US" altLang="zh-CN" sz="1600" dirty="0">
              <a:solidFill>
                <a:srgbClr val="002060"/>
              </a:solidFill>
              <a:latin typeface="+mn-lt"/>
              <a:ea typeface="华文细黑" panose="02010600040101010101" pitchFamily="2" charset="-122"/>
            </a:endParaRPr>
          </a:p>
          <a:p>
            <a:pPr marL="342900" lvl="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1" i="0" u="none" strike="noStrike" kern="1200" cap="none" spc="0" normalizeH="0" baseline="0" noProof="0" dirty="0">
              <a:ln>
                <a:noFill/>
              </a:ln>
              <a:solidFill>
                <a:srgbClr val="002060"/>
              </a:solidFill>
              <a:effectLst/>
              <a:uLnTx/>
              <a:uFillTx/>
              <a:latin typeface="华文细黑" panose="02010600040101010101" pitchFamily="2" charset="-122"/>
              <a:ea typeface="华文细黑" panose="02010600040101010101" pitchFamily="2" charset="-122"/>
              <a:cs typeface="+mn-cs"/>
            </a:endParaRPr>
          </a:p>
        </p:txBody>
      </p:sp>
      <p:graphicFrame>
        <p:nvGraphicFramePr>
          <p:cNvPr id="8" name="表格 7">
            <a:extLst>
              <a:ext uri="{FF2B5EF4-FFF2-40B4-BE49-F238E27FC236}">
                <a16:creationId xmlns:a16="http://schemas.microsoft.com/office/drawing/2014/main" xmlns="" id="{EF20BFC6-3DEF-4FBF-8BC1-5A974F04DF5C}"/>
              </a:ext>
            </a:extLst>
          </p:cNvPr>
          <p:cNvGraphicFramePr>
            <a:graphicFrameLocks noGrp="1"/>
          </p:cNvGraphicFramePr>
          <p:nvPr>
            <p:extLst>
              <p:ext uri="{D42A27DB-BD31-4B8C-83A1-F6EECF244321}">
                <p14:modId xmlns:p14="http://schemas.microsoft.com/office/powerpoint/2010/main" xmlns="" val="1020914808"/>
              </p:ext>
            </p:extLst>
          </p:nvPr>
        </p:nvGraphicFramePr>
        <p:xfrm>
          <a:off x="755577" y="2492898"/>
          <a:ext cx="7664412" cy="3744413"/>
        </p:xfrm>
        <a:graphic>
          <a:graphicData uri="http://schemas.openxmlformats.org/drawingml/2006/table">
            <a:tbl>
              <a:tblPr>
                <a:tableStyleId>{85BE263C-DBD7-4A20-BB59-AAB30ACAA65A}</a:tableStyleId>
              </a:tblPr>
              <a:tblGrid>
                <a:gridCol w="1368151">
                  <a:extLst>
                    <a:ext uri="{9D8B030D-6E8A-4147-A177-3AD203B41FA5}">
                      <a16:colId xmlns:a16="http://schemas.microsoft.com/office/drawing/2014/main" xmlns="" val="1690884594"/>
                    </a:ext>
                  </a:extLst>
                </a:gridCol>
                <a:gridCol w="864096">
                  <a:extLst>
                    <a:ext uri="{9D8B030D-6E8A-4147-A177-3AD203B41FA5}">
                      <a16:colId xmlns:a16="http://schemas.microsoft.com/office/drawing/2014/main" xmlns="" val="447284182"/>
                    </a:ext>
                  </a:extLst>
                </a:gridCol>
                <a:gridCol w="576064">
                  <a:extLst>
                    <a:ext uri="{9D8B030D-6E8A-4147-A177-3AD203B41FA5}">
                      <a16:colId xmlns:a16="http://schemas.microsoft.com/office/drawing/2014/main" xmlns="" val="602735048"/>
                    </a:ext>
                  </a:extLst>
                </a:gridCol>
                <a:gridCol w="648072">
                  <a:extLst>
                    <a:ext uri="{9D8B030D-6E8A-4147-A177-3AD203B41FA5}">
                      <a16:colId xmlns:a16="http://schemas.microsoft.com/office/drawing/2014/main" xmlns="" val="3159484083"/>
                    </a:ext>
                  </a:extLst>
                </a:gridCol>
                <a:gridCol w="648072">
                  <a:extLst>
                    <a:ext uri="{9D8B030D-6E8A-4147-A177-3AD203B41FA5}">
                      <a16:colId xmlns:a16="http://schemas.microsoft.com/office/drawing/2014/main" xmlns="" val="1721509419"/>
                    </a:ext>
                  </a:extLst>
                </a:gridCol>
                <a:gridCol w="640180">
                  <a:extLst>
                    <a:ext uri="{9D8B030D-6E8A-4147-A177-3AD203B41FA5}">
                      <a16:colId xmlns:a16="http://schemas.microsoft.com/office/drawing/2014/main" xmlns="" val="2692350394"/>
                    </a:ext>
                  </a:extLst>
                </a:gridCol>
                <a:gridCol w="2919777">
                  <a:extLst>
                    <a:ext uri="{9D8B030D-6E8A-4147-A177-3AD203B41FA5}">
                      <a16:colId xmlns:a16="http://schemas.microsoft.com/office/drawing/2014/main" xmlns="" val="3670633772"/>
                    </a:ext>
                  </a:extLst>
                </a:gridCol>
              </a:tblGrid>
              <a:tr h="501389">
                <a:tc gridSpan="7">
                  <a:txBody>
                    <a:bodyPr/>
                    <a:lstStyle/>
                    <a:p>
                      <a:pPr algn="ctr" fontAlgn="ctr"/>
                      <a:r>
                        <a:rPr lang="en-US" altLang="zh-CN" sz="1200" u="none" strike="noStrike" dirty="0" smtClean="0">
                          <a:solidFill>
                            <a:srgbClr val="002060"/>
                          </a:solidFill>
                          <a:effectLst/>
                        </a:rPr>
                        <a:t>New</a:t>
                      </a:r>
                      <a:r>
                        <a:rPr lang="en-US" altLang="zh-CN" sz="1200" u="none" strike="noStrike" baseline="0" dirty="0" smtClean="0">
                          <a:solidFill>
                            <a:srgbClr val="002060"/>
                          </a:solidFill>
                          <a:effectLst/>
                        </a:rPr>
                        <a:t> alumina capacity prediction in 2018</a:t>
                      </a:r>
                      <a:r>
                        <a:rPr lang="en-US" altLang="zh-CN" sz="1200" u="none" strike="noStrike" dirty="0" smtClean="0">
                          <a:solidFill>
                            <a:srgbClr val="002060"/>
                          </a:solidFill>
                          <a:effectLst/>
                        </a:rPr>
                        <a:t> (10kt)</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3111887998"/>
                  </a:ext>
                </a:extLst>
              </a:tr>
              <a:tr h="405378">
                <a:tc>
                  <a:txBody>
                    <a:bodyPr/>
                    <a:lstStyle/>
                    <a:p>
                      <a:pPr algn="ctr" fontAlgn="ctr"/>
                      <a:r>
                        <a:rPr lang="en-US" altLang="zh-CN" sz="1200" u="none" strike="noStrike" dirty="0" smtClean="0">
                          <a:solidFill>
                            <a:srgbClr val="002060"/>
                          </a:solidFill>
                          <a:effectLst/>
                        </a:rPr>
                        <a:t>Company</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Capacity</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sz="1200" u="none" strike="noStrike" dirty="0">
                          <a:solidFill>
                            <a:srgbClr val="002060"/>
                          </a:solidFill>
                          <a:effectLst/>
                        </a:rPr>
                        <a:t>Q1</a:t>
                      </a:r>
                      <a:endParaRPr 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sz="1200" u="none" strike="noStrike">
                          <a:solidFill>
                            <a:srgbClr val="002060"/>
                          </a:solidFill>
                          <a:effectLst/>
                        </a:rPr>
                        <a:t>Q2</a:t>
                      </a:r>
                      <a:endParaRPr 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sz="1200" u="none" strike="noStrike" dirty="0">
                          <a:solidFill>
                            <a:srgbClr val="002060"/>
                          </a:solidFill>
                          <a:effectLst/>
                        </a:rPr>
                        <a:t>Q3</a:t>
                      </a:r>
                      <a:endParaRPr 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sz="1200" u="none" strike="noStrike">
                          <a:solidFill>
                            <a:srgbClr val="002060"/>
                          </a:solidFill>
                          <a:effectLst/>
                        </a:rPr>
                        <a:t>Q4</a:t>
                      </a:r>
                      <a:endParaRPr 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Progress</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2258234219"/>
                  </a:ext>
                </a:extLst>
              </a:tr>
              <a:tr h="405378">
                <a:tc>
                  <a:txBody>
                    <a:bodyPr/>
                    <a:lstStyle/>
                    <a:p>
                      <a:pPr algn="ctr" fontAlgn="ctr"/>
                      <a:r>
                        <a:rPr lang="en-US" altLang="zh-CN" sz="1200" u="none" strike="noStrike" kern="1200" dirty="0" err="1" smtClean="0">
                          <a:solidFill>
                            <a:srgbClr val="002060"/>
                          </a:solidFill>
                          <a:effectLst/>
                          <a:latin typeface="+mn-lt"/>
                          <a:ea typeface="+mn-ea"/>
                          <a:cs typeface="+mn-cs"/>
                        </a:rPr>
                        <a:t>Xinfa</a:t>
                      </a:r>
                      <a:r>
                        <a:rPr lang="en-US" altLang="zh-CN" sz="1200" u="none" strike="noStrike" kern="1200" dirty="0" smtClean="0">
                          <a:solidFill>
                            <a:srgbClr val="002060"/>
                          </a:solidFill>
                          <a:effectLst/>
                          <a:latin typeface="+mn-lt"/>
                          <a:ea typeface="+mn-ea"/>
                          <a:cs typeface="+mn-cs"/>
                        </a:rPr>
                        <a:t> Chemical</a:t>
                      </a:r>
                      <a:endParaRPr lang="zh-CN" altLang="en-US" sz="1200" u="none" strike="noStrike" kern="1200" dirty="0">
                        <a:solidFill>
                          <a:srgbClr val="002060"/>
                        </a:solidFill>
                        <a:effectLst/>
                        <a:latin typeface="+mn-lt"/>
                        <a:ea typeface="+mn-ea"/>
                        <a:cs typeface="+mn-cs"/>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a:solidFill>
                            <a:srgbClr val="002060"/>
                          </a:solidFill>
                          <a:effectLst/>
                        </a:rPr>
                        <a:t>100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Possible in Q2</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3884272783"/>
                  </a:ext>
                </a:extLst>
              </a:tr>
              <a:tr h="405378">
                <a:tc>
                  <a:txBody>
                    <a:bodyPr/>
                    <a:lstStyle/>
                    <a:p>
                      <a:pPr algn="ctr" fontAlgn="ctr"/>
                      <a:r>
                        <a:rPr lang="en-US" altLang="zh-CN" sz="1200" u="none" strike="noStrike" dirty="0" err="1" smtClean="0">
                          <a:solidFill>
                            <a:srgbClr val="002060"/>
                          </a:solidFill>
                          <a:effectLst/>
                        </a:rPr>
                        <a:t>Guizhou</a:t>
                      </a:r>
                      <a:r>
                        <a:rPr lang="en-US" altLang="zh-CN" sz="1200" u="none" strike="noStrike" dirty="0" smtClean="0">
                          <a:solidFill>
                            <a:srgbClr val="002060"/>
                          </a:solidFill>
                          <a:effectLst/>
                        </a:rPr>
                        <a:t> </a:t>
                      </a:r>
                      <a:r>
                        <a:rPr lang="en-US" altLang="zh-CN" sz="1200" u="none" strike="noStrike" dirty="0" err="1" smtClean="0">
                          <a:solidFill>
                            <a:srgbClr val="002060"/>
                          </a:solidFill>
                          <a:effectLst/>
                        </a:rPr>
                        <a:t>GAluminum</a:t>
                      </a:r>
                      <a:endParaRPr lang="en-US" altLang="zh-CN" sz="1200" u="none" strike="noStrike" dirty="0" smtClean="0">
                        <a:solidFill>
                          <a:srgbClr val="002060"/>
                        </a:solidFill>
                        <a:effectLst/>
                      </a:endParaRPr>
                    </a:p>
                  </a:txBody>
                  <a:tcPr marL="9525" marR="9525" marT="9525" marB="0" anchor="ctr"/>
                </a:tc>
                <a:tc>
                  <a:txBody>
                    <a:bodyPr/>
                    <a:lstStyle/>
                    <a:p>
                      <a:pPr algn="ctr" fontAlgn="ctr"/>
                      <a:r>
                        <a:rPr lang="en-US" altLang="zh-CN" sz="1200" u="none" strike="noStrike">
                          <a:solidFill>
                            <a:srgbClr val="002060"/>
                          </a:solidFill>
                          <a:effectLst/>
                        </a:rPr>
                        <a:t>60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60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Little possibility for capital and policy </a:t>
                      </a:r>
                      <a:r>
                        <a:rPr lang="en-US" altLang="zh-CN" sz="1200" u="none" strike="noStrike" baseline="0" dirty="0" smtClean="0">
                          <a:solidFill>
                            <a:srgbClr val="002060"/>
                          </a:solidFill>
                          <a:effectLst/>
                        </a:rPr>
                        <a:t> issues</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2499993362"/>
                  </a:ext>
                </a:extLst>
              </a:tr>
              <a:tr h="405378">
                <a:tc>
                  <a:txBody>
                    <a:bodyPr/>
                    <a:lstStyle/>
                    <a:p>
                      <a:pPr algn="ctr" fontAlgn="ctr"/>
                      <a:r>
                        <a:rPr lang="en-US" altLang="zh-CN" sz="1200" u="none" strike="noStrike" dirty="0" err="1" smtClean="0">
                          <a:solidFill>
                            <a:srgbClr val="002060"/>
                          </a:solidFill>
                          <a:effectLst/>
                        </a:rPr>
                        <a:t>Huaqing</a:t>
                      </a:r>
                      <a:r>
                        <a:rPr lang="en-US" altLang="zh-CN" sz="1200" u="none" strike="noStrike" dirty="0" smtClean="0">
                          <a:solidFill>
                            <a:srgbClr val="002060"/>
                          </a:solidFill>
                          <a:effectLst/>
                        </a:rPr>
                        <a:t> Aluminum</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40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a:solidFill>
                            <a:srgbClr val="002060"/>
                          </a:solidFill>
                          <a:effectLst/>
                        </a:rPr>
                        <a:t>40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Launched in Q1, saw products in March</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3920029114"/>
                  </a:ext>
                </a:extLst>
              </a:tr>
              <a:tr h="405378">
                <a:tc>
                  <a:txBody>
                    <a:bodyPr/>
                    <a:lstStyle/>
                    <a:p>
                      <a:pPr algn="ctr" fontAlgn="ctr"/>
                      <a:r>
                        <a:rPr lang="en-US" altLang="zh-CN" sz="1200" u="none" strike="noStrike" dirty="0" err="1" smtClean="0">
                          <a:solidFill>
                            <a:srgbClr val="002060"/>
                          </a:solidFill>
                          <a:effectLst/>
                        </a:rPr>
                        <a:t>Fusheng</a:t>
                      </a:r>
                      <a:r>
                        <a:rPr lang="en-US" altLang="zh-CN" sz="1200" u="none" strike="noStrike" dirty="0" smtClean="0">
                          <a:solidFill>
                            <a:srgbClr val="002060"/>
                          </a:solidFill>
                          <a:effectLst/>
                        </a:rPr>
                        <a:t> Aluminum</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a:solidFill>
                            <a:srgbClr val="002060"/>
                          </a:solidFill>
                          <a:effectLst/>
                        </a:rPr>
                        <a:t>90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a:solidFill>
                            <a:srgbClr val="002060"/>
                          </a:solidFill>
                          <a:effectLst/>
                        </a:rPr>
                        <a:t>90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Under preliminary design</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3717482122"/>
                  </a:ext>
                </a:extLst>
              </a:tr>
              <a:tr h="405378">
                <a:tc>
                  <a:txBody>
                    <a:bodyPr/>
                    <a:lstStyle/>
                    <a:p>
                      <a:pPr algn="ctr" fontAlgn="ctr"/>
                      <a:r>
                        <a:rPr lang="en-US" altLang="zh-CN" sz="1200" u="none" strike="noStrike" dirty="0" err="1" smtClean="0">
                          <a:solidFill>
                            <a:srgbClr val="002060"/>
                          </a:solidFill>
                          <a:effectLst/>
                        </a:rPr>
                        <a:t>Jinzhong</a:t>
                      </a:r>
                      <a:r>
                        <a:rPr lang="en-US" altLang="zh-CN" sz="1200" u="none" strike="noStrike" baseline="0" dirty="0" smtClean="0">
                          <a:solidFill>
                            <a:srgbClr val="002060"/>
                          </a:solidFill>
                          <a:effectLst/>
                        </a:rPr>
                        <a:t> Chemical</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Capacity enhancement for support </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333442107"/>
                  </a:ext>
                </a:extLst>
              </a:tr>
              <a:tr h="405378">
                <a:tc>
                  <a:txBody>
                    <a:bodyPr/>
                    <a:lstStyle/>
                    <a:p>
                      <a:pPr algn="ctr" fontAlgn="ctr"/>
                      <a:r>
                        <a:rPr lang="en-US" altLang="zh-CN" sz="1200" u="none" strike="noStrike" dirty="0" smtClean="0">
                          <a:solidFill>
                            <a:srgbClr val="002060"/>
                          </a:solidFill>
                          <a:effectLst/>
                        </a:rPr>
                        <a:t>SPIC</a:t>
                      </a:r>
                      <a:r>
                        <a:rPr lang="en-US" altLang="zh-CN" sz="1200" u="none" strike="noStrike" baseline="0" dirty="0" smtClean="0">
                          <a:solidFill>
                            <a:srgbClr val="002060"/>
                          </a:solidFill>
                          <a:effectLst/>
                        </a:rPr>
                        <a:t> </a:t>
                      </a:r>
                      <a:r>
                        <a:rPr lang="en-US" altLang="zh-CN" sz="1200" u="none" strike="noStrike" baseline="0" dirty="0" err="1" smtClean="0">
                          <a:solidFill>
                            <a:srgbClr val="002060"/>
                          </a:solidFill>
                          <a:effectLst/>
                        </a:rPr>
                        <a:t>Zuiyi</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smtClean="0">
                          <a:solidFill>
                            <a:srgbClr val="002060"/>
                          </a:solidFill>
                          <a:effectLst/>
                        </a:rPr>
                        <a:t>Planned</a:t>
                      </a:r>
                      <a:r>
                        <a:rPr lang="en-US" altLang="zh-CN" sz="1200" u="none" strike="noStrike" baseline="0" dirty="0" smtClean="0">
                          <a:solidFill>
                            <a:srgbClr val="002060"/>
                          </a:solidFill>
                          <a:effectLst/>
                        </a:rPr>
                        <a:t> in Oct, for further evaluation</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2307033274"/>
                  </a:ext>
                </a:extLst>
              </a:tr>
              <a:tr h="405378">
                <a:tc>
                  <a:txBody>
                    <a:bodyPr/>
                    <a:lstStyle/>
                    <a:p>
                      <a:pPr algn="ctr" fontAlgn="ctr"/>
                      <a:r>
                        <a:rPr lang="en-US" altLang="zh-CN" sz="1200" u="none" strike="noStrike" dirty="0" smtClean="0">
                          <a:solidFill>
                            <a:srgbClr val="002060"/>
                          </a:solidFill>
                          <a:effectLst/>
                        </a:rPr>
                        <a:t>Total</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490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40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a:solidFill>
                            <a:srgbClr val="002060"/>
                          </a:solidFill>
                          <a:effectLst/>
                        </a:rPr>
                        <a:t>100</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r>
                        <a:rPr lang="en-US" altLang="zh-CN" sz="1200" u="none" strike="noStrike" dirty="0">
                          <a:solidFill>
                            <a:srgbClr val="002060"/>
                          </a:solidFill>
                          <a:effectLst/>
                        </a:rPr>
                        <a:t>250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ctr" fontAlgn="ct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xmlns="" val="1017736583"/>
                  </a:ext>
                </a:extLst>
              </a:tr>
            </a:tbl>
          </a:graphicData>
        </a:graphic>
      </p:graphicFrame>
      <p:sp>
        <p:nvSpPr>
          <p:cNvPr id="10" name="矩形 9"/>
          <p:cNvSpPr/>
          <p:nvPr/>
        </p:nvSpPr>
        <p:spPr>
          <a:xfrm>
            <a:off x="-900608" y="998664"/>
            <a:ext cx="9029295"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n-lt"/>
                <a:ea typeface="华文细黑" panose="02010600040101010101" pitchFamily="2" charset="-122"/>
                <a:cs typeface="Arial" pitchFamily="34" charset="0"/>
              </a:rPr>
              <a:t>1.3 Chinese  alumina capacity abundant</a:t>
            </a:r>
            <a:r>
              <a:rPr lang="zh-CN" altLang="en-US" sz="1700" b="1" kern="0" dirty="0" smtClean="0">
                <a:solidFill>
                  <a:srgbClr val="002060"/>
                </a:solidFill>
                <a:latin typeface="+mn-lt"/>
                <a:ea typeface="华文细黑" panose="02010600040101010101" pitchFamily="2" charset="-122"/>
                <a:cs typeface="Arial" pitchFamily="34" charset="0"/>
              </a:rPr>
              <a:t> </a:t>
            </a:r>
            <a:endParaRPr lang="zh-CN" altLang="zh-CN" sz="1700" b="1" kern="0" dirty="0">
              <a:solidFill>
                <a:srgbClr val="002060"/>
              </a:solidFill>
              <a:latin typeface="+mn-lt"/>
              <a:ea typeface="华文细黑" panose="02010600040101010101" pitchFamily="2" charset="-122"/>
              <a:cs typeface="Arial" pitchFamily="34" charset="0"/>
            </a:endParaRPr>
          </a:p>
        </p:txBody>
      </p:sp>
      <p:sp>
        <p:nvSpPr>
          <p:cNvPr id="11" name="标题 1"/>
          <p:cNvSpPr>
            <a:spLocks noGrp="1" noChangeArrowheads="1"/>
          </p:cNvSpPr>
          <p:nvPr>
            <p:ph type="title" idx="4294967295"/>
          </p:nvPr>
        </p:nvSpPr>
        <p:spPr bwMode="auto">
          <a:xfrm>
            <a:off x="716894" y="260648"/>
            <a:ext cx="7710211"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rgbClr val="FFFFFF"/>
                </a:solidFill>
                <a:latin typeface="微软雅黑" pitchFamily="34" charset="-122"/>
                <a:ea typeface="微软雅黑" pitchFamily="34" charset="-122"/>
              </a:rPr>
              <a:t>I. Raw Materials </a:t>
            </a:r>
            <a:endParaRPr lang="zh-CN" altLang="en-US" sz="2400" b="1" dirty="0">
              <a:solidFill>
                <a:srgbClr val="FFFFFF"/>
              </a:solidFill>
              <a:latin typeface="微软雅黑" pitchFamily="34" charset="-122"/>
              <a:ea typeface="微软雅黑" pitchFamily="34" charset="-122"/>
            </a:endParaRPr>
          </a:p>
        </p:txBody>
      </p:sp>
      <p:sp>
        <p:nvSpPr>
          <p:cNvPr id="13" name="文本框 1"/>
          <p:cNvSpPr txBox="1"/>
          <p:nvPr/>
        </p:nvSpPr>
        <p:spPr>
          <a:xfrm>
            <a:off x="683568" y="6642556"/>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3303416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mn-lt"/>
              <a:ea typeface="宋体" panose="02010600030101010101" pitchFamily="2" charset="-122"/>
              <a:cs typeface="+mn-cs"/>
            </a:endParaRPr>
          </a:p>
        </p:txBody>
      </p:sp>
      <p:sp>
        <p:nvSpPr>
          <p:cNvPr id="7" name="文本框 6"/>
          <p:cNvSpPr txBox="1"/>
          <p:nvPr/>
        </p:nvSpPr>
        <p:spPr>
          <a:xfrm>
            <a:off x="642910" y="1412776"/>
            <a:ext cx="7745514" cy="1384995"/>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zh-CN" sz="1600" dirty="0" smtClean="0">
                <a:solidFill>
                  <a:srgbClr val="002060"/>
                </a:solidFill>
                <a:latin typeface="+mn-lt"/>
                <a:ea typeface="MS PGothic" pitchFamily="34" charset="-128"/>
              </a:rPr>
              <a:t>The </a:t>
            </a:r>
            <a:r>
              <a:rPr lang="en-US" altLang="zh-CN" sz="1600" dirty="0">
                <a:solidFill>
                  <a:srgbClr val="002060"/>
                </a:solidFill>
                <a:latin typeface="+mn-lt"/>
                <a:ea typeface="MS PGothic" pitchFamily="34" charset="-128"/>
              </a:rPr>
              <a:t>environmental protection policy in 2017 caused tight supply of aluminum fluoride and prebaked anode, but the situation would improve in 2018. The downstream cost would provide a strong support. </a:t>
            </a:r>
          </a:p>
          <a:p>
            <a:pPr marL="342900" lvl="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1800" b="1" i="0" u="none" strike="noStrike" kern="1200" cap="none" spc="0" normalizeH="0" baseline="0" noProof="0" dirty="0">
              <a:ln>
                <a:noFill/>
              </a:ln>
              <a:solidFill>
                <a:srgbClr val="002060"/>
              </a:solidFill>
              <a:effectLst/>
              <a:uLnTx/>
              <a:uFillTx/>
              <a:latin typeface="华文细黑" panose="02010600040101010101" pitchFamily="2" charset="-122"/>
              <a:ea typeface="华文细黑" panose="02010600040101010101" pitchFamily="2" charset="-122"/>
              <a:cs typeface="+mn-cs"/>
            </a:endParaRPr>
          </a:p>
        </p:txBody>
      </p:sp>
      <p:graphicFrame>
        <p:nvGraphicFramePr>
          <p:cNvPr id="10" name="图表 9"/>
          <p:cNvGraphicFramePr>
            <a:graphicFrameLocks/>
          </p:cNvGraphicFramePr>
          <p:nvPr>
            <p:extLst>
              <p:ext uri="{D42A27DB-BD31-4B8C-83A1-F6EECF244321}">
                <p14:modId xmlns:p14="http://schemas.microsoft.com/office/powerpoint/2010/main" xmlns="" val="4256211773"/>
              </p:ext>
            </p:extLst>
          </p:nvPr>
        </p:nvGraphicFramePr>
        <p:xfrm>
          <a:off x="10235" y="2093328"/>
          <a:ext cx="4316958" cy="40324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图表 11"/>
          <p:cNvGraphicFramePr>
            <a:graphicFrameLocks/>
          </p:cNvGraphicFramePr>
          <p:nvPr>
            <p:extLst>
              <p:ext uri="{D42A27DB-BD31-4B8C-83A1-F6EECF244321}">
                <p14:modId xmlns:p14="http://schemas.microsoft.com/office/powerpoint/2010/main" xmlns="" val="1196262961"/>
              </p:ext>
            </p:extLst>
          </p:nvPr>
        </p:nvGraphicFramePr>
        <p:xfrm>
          <a:off x="4211960" y="2319230"/>
          <a:ext cx="4687915" cy="3806545"/>
        </p:xfrm>
        <a:graphic>
          <a:graphicData uri="http://schemas.openxmlformats.org/drawingml/2006/chart">
            <c:chart xmlns:c="http://schemas.openxmlformats.org/drawingml/2006/chart" xmlns:r="http://schemas.openxmlformats.org/officeDocument/2006/relationships" r:id="rId4"/>
          </a:graphicData>
        </a:graphic>
      </p:graphicFrame>
      <p:sp>
        <p:nvSpPr>
          <p:cNvPr id="8" name="矩形 7"/>
          <p:cNvSpPr/>
          <p:nvPr/>
        </p:nvSpPr>
        <p:spPr>
          <a:xfrm>
            <a:off x="-900608" y="1012590"/>
            <a:ext cx="8741263" cy="360035"/>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n-lt"/>
                <a:ea typeface="华文细黑" panose="02010600040101010101" pitchFamily="2" charset="-122"/>
                <a:cs typeface="Times New Roman" panose="02020603050405020304" pitchFamily="18" charset="0"/>
              </a:rPr>
              <a:t>1.4 Aluminum fluoride and prebaked anode supply improves</a:t>
            </a:r>
            <a:endParaRPr lang="zh-CN" altLang="zh-CN" sz="1700" b="1" kern="0" dirty="0">
              <a:solidFill>
                <a:srgbClr val="002060"/>
              </a:solidFill>
              <a:latin typeface="+mn-lt"/>
              <a:ea typeface="华文细黑" panose="02010600040101010101" pitchFamily="2" charset="-122"/>
              <a:cs typeface="Times New Roman" panose="02020603050405020304" pitchFamily="18" charset="0"/>
            </a:endParaRPr>
          </a:p>
        </p:txBody>
      </p:sp>
      <p:sp>
        <p:nvSpPr>
          <p:cNvPr id="11" name="标题 1"/>
          <p:cNvSpPr>
            <a:spLocks noGrp="1" noChangeArrowheads="1"/>
          </p:cNvSpPr>
          <p:nvPr>
            <p:ph type="title" idx="4294967295"/>
          </p:nvPr>
        </p:nvSpPr>
        <p:spPr bwMode="auto">
          <a:xfrm>
            <a:off x="716894" y="260648"/>
            <a:ext cx="7710211"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rgbClr val="FFFFFF"/>
                </a:solidFill>
                <a:latin typeface="微软雅黑" pitchFamily="34" charset="-122"/>
                <a:ea typeface="微软雅黑" pitchFamily="34" charset="-122"/>
              </a:rPr>
              <a:t>I. Raw Materials </a:t>
            </a:r>
            <a:endParaRPr lang="zh-CN" altLang="en-US" sz="2400" b="1" dirty="0">
              <a:solidFill>
                <a:srgbClr val="FFFFFF"/>
              </a:solidFill>
              <a:latin typeface="微软雅黑" pitchFamily="34" charset="-122"/>
              <a:ea typeface="微软雅黑" pitchFamily="34" charset="-122"/>
            </a:endParaRPr>
          </a:p>
        </p:txBody>
      </p:sp>
      <p:sp>
        <p:nvSpPr>
          <p:cNvPr id="14"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1397088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pageno"/>
          <p:cNvSpPr txBox="1">
            <a:spLocks noChangeArrowheads="1"/>
          </p:cNvSpPr>
          <p:nvPr/>
        </p:nvSpPr>
        <p:spPr bwMode="auto">
          <a:xfrm>
            <a:off x="4497388" y="6264275"/>
            <a:ext cx="430212" cy="246063"/>
          </a:xfrm>
          <a:prstGeom prst="rect">
            <a:avLst/>
          </a:prstGeom>
          <a:noFill/>
          <a:ln w="9525">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CN"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rPr>
              <a:t>2</a:t>
            </a:r>
            <a:endParaRPr kumimoji="0" lang="zh-CN" altLang="en-US" sz="1000" b="1"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文本框 6"/>
          <p:cNvSpPr txBox="1"/>
          <p:nvPr/>
        </p:nvSpPr>
        <p:spPr>
          <a:xfrm>
            <a:off x="642910" y="1396514"/>
            <a:ext cx="7817522" cy="1846659"/>
          </a:xfrm>
          <a:prstGeom prst="rect">
            <a:avLst/>
          </a:prstGeom>
          <a:noFill/>
        </p:spPr>
        <p:txBody>
          <a:bodyPr wrap="square" rtlCol="0">
            <a:spAutoFit/>
          </a:bodyPr>
          <a:lstStyle/>
          <a:p>
            <a:pPr marL="342900" indent="-342900" algn="just">
              <a:buFont typeface="Wingdings" panose="05000000000000000000" pitchFamily="2" charset="2"/>
              <a:buChar char="u"/>
              <a:defRPr/>
            </a:pPr>
            <a:r>
              <a:rPr lang="en-US" altLang="zh-CN" sz="1600" b="1" dirty="0" smtClean="0">
                <a:solidFill>
                  <a:srgbClr val="002060"/>
                </a:solidFill>
                <a:latin typeface="+mn-lt"/>
                <a:ea typeface="华文细黑" panose="02010600040101010101" pitchFamily="2" charset="-122"/>
              </a:rPr>
              <a:t>Aluminum </a:t>
            </a:r>
            <a:r>
              <a:rPr lang="en-US" altLang="zh-CN" sz="1600" b="1" dirty="0">
                <a:solidFill>
                  <a:srgbClr val="002060"/>
                </a:solidFill>
                <a:latin typeface="+mn-lt"/>
                <a:ea typeface="华文细黑" panose="02010600040101010101" pitchFamily="2" charset="-122"/>
              </a:rPr>
              <a:t>scrap policy is to be reevaluated. </a:t>
            </a:r>
            <a:r>
              <a:rPr lang="en-US" altLang="zh-CN" sz="1600" dirty="0">
                <a:solidFill>
                  <a:srgbClr val="002060"/>
                </a:solidFill>
                <a:latin typeface="+mn-lt"/>
                <a:ea typeface="华文细黑" panose="02010600040101010101" pitchFamily="2" charset="-122"/>
              </a:rPr>
              <a:t>China's imports of aluminum scrap account for about 5% of primary aluminum </a:t>
            </a:r>
            <a:r>
              <a:rPr lang="en-US" altLang="zh-CN" sz="1600" dirty="0" smtClean="0">
                <a:solidFill>
                  <a:srgbClr val="002060"/>
                </a:solidFill>
                <a:latin typeface="+mn-lt"/>
                <a:ea typeface="华文细黑" panose="02010600040101010101" pitchFamily="2" charset="-122"/>
              </a:rPr>
              <a:t>production and those from </a:t>
            </a:r>
            <a:r>
              <a:rPr lang="en-US" altLang="zh-CN" sz="1600" dirty="0">
                <a:solidFill>
                  <a:srgbClr val="002060"/>
                </a:solidFill>
                <a:latin typeface="+mn-lt"/>
                <a:ea typeface="华文细黑" panose="02010600040101010101" pitchFamily="2" charset="-122"/>
              </a:rPr>
              <a:t>the US </a:t>
            </a:r>
            <a:r>
              <a:rPr lang="en-US" altLang="zh-CN" sz="1600" dirty="0" smtClean="0">
                <a:solidFill>
                  <a:srgbClr val="002060"/>
                </a:solidFill>
                <a:latin typeface="+mn-lt"/>
                <a:ea typeface="华文细黑" panose="02010600040101010101" pitchFamily="2" charset="-122"/>
              </a:rPr>
              <a:t>account </a:t>
            </a:r>
            <a:r>
              <a:rPr lang="en-US" altLang="zh-CN" sz="1600" dirty="0">
                <a:solidFill>
                  <a:srgbClr val="002060"/>
                </a:solidFill>
                <a:latin typeface="+mn-lt"/>
                <a:ea typeface="华文细黑" panose="02010600040101010101" pitchFamily="2" charset="-122"/>
              </a:rPr>
              <a:t>for 30</a:t>
            </a:r>
            <a:r>
              <a:rPr lang="en-US" altLang="zh-CN" sz="1600" dirty="0" smtClean="0">
                <a:solidFill>
                  <a:srgbClr val="002060"/>
                </a:solidFill>
                <a:latin typeface="+mn-lt"/>
                <a:ea typeface="华文细黑" panose="02010600040101010101" pitchFamily="2" charset="-122"/>
              </a:rPr>
              <a:t>%. If </a:t>
            </a:r>
            <a:r>
              <a:rPr lang="en-US" altLang="zh-CN" sz="1600" dirty="0">
                <a:solidFill>
                  <a:srgbClr val="002060"/>
                </a:solidFill>
                <a:latin typeface="+mn-lt"/>
                <a:ea typeface="华文细黑" panose="02010600040101010101" pitchFamily="2" charset="-122"/>
              </a:rPr>
              <a:t>China forbids importing the material from the US, China would see a decrease of about 400,000t in </a:t>
            </a:r>
            <a:r>
              <a:rPr lang="en-US" altLang="zh-CN" sz="1600" dirty="0" smtClean="0">
                <a:solidFill>
                  <a:srgbClr val="002060"/>
                </a:solidFill>
                <a:latin typeface="+mn-lt"/>
                <a:ea typeface="华文细黑" panose="02010600040101010101" pitchFamily="2" charset="-122"/>
              </a:rPr>
              <a:t>outputs. </a:t>
            </a:r>
            <a:r>
              <a:rPr lang="en-US" altLang="zh-CN" sz="1600" dirty="0">
                <a:solidFill>
                  <a:srgbClr val="002060"/>
                </a:solidFill>
                <a:latin typeface="+mn-lt"/>
                <a:ea typeface="华文细黑" panose="02010600040101010101" pitchFamily="2" charset="-122"/>
              </a:rPr>
              <a:t>The </a:t>
            </a:r>
            <a:r>
              <a:rPr lang="en-US" altLang="zh-CN" sz="1600" dirty="0" smtClean="0">
                <a:solidFill>
                  <a:srgbClr val="002060"/>
                </a:solidFill>
                <a:latin typeface="+mn-lt"/>
                <a:ea typeface="华文细黑" panose="02010600040101010101" pitchFamily="2" charset="-122"/>
              </a:rPr>
              <a:t>stricter </a:t>
            </a:r>
            <a:r>
              <a:rPr lang="en-US" altLang="zh-CN" sz="1600" dirty="0">
                <a:solidFill>
                  <a:srgbClr val="002060"/>
                </a:solidFill>
                <a:latin typeface="+mn-lt"/>
                <a:ea typeface="华文细黑" panose="02010600040101010101" pitchFamily="2" charset="-122"/>
              </a:rPr>
              <a:t>policy on aluminum scrap imports would have a significant impact on supply.</a:t>
            </a:r>
            <a:endParaRPr lang="en-US" altLang="zh-CN" sz="1600" b="1" dirty="0">
              <a:solidFill>
                <a:srgbClr val="002060"/>
              </a:solidFill>
              <a:latin typeface="+mn-lt"/>
              <a:ea typeface="华文细黑" panose="02010600040101010101" pitchFamily="2" charset="-122"/>
            </a:endParaRPr>
          </a:p>
          <a:p>
            <a:pPr marL="342900" lvl="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p:txBody>
      </p:sp>
      <p:graphicFrame>
        <p:nvGraphicFramePr>
          <p:cNvPr id="10" name="图表 9"/>
          <p:cNvGraphicFramePr>
            <a:graphicFrameLocks/>
          </p:cNvGraphicFramePr>
          <p:nvPr>
            <p:extLst>
              <p:ext uri="{D42A27DB-BD31-4B8C-83A1-F6EECF244321}">
                <p14:modId xmlns:p14="http://schemas.microsoft.com/office/powerpoint/2010/main" xmlns="" val="341662726"/>
              </p:ext>
            </p:extLst>
          </p:nvPr>
        </p:nvGraphicFramePr>
        <p:xfrm>
          <a:off x="271930" y="2640901"/>
          <a:ext cx="5472608" cy="3427894"/>
        </p:xfrm>
        <a:graphic>
          <a:graphicData uri="http://schemas.openxmlformats.org/drawingml/2006/chart">
            <c:chart xmlns:c="http://schemas.openxmlformats.org/drawingml/2006/chart" xmlns:r="http://schemas.openxmlformats.org/officeDocument/2006/relationships" r:id="rId3"/>
          </a:graphicData>
        </a:graphic>
      </p:graphicFrame>
      <p:pic>
        <p:nvPicPr>
          <p:cNvPr id="11" name="图片 10">
            <a:extLst>
              <a:ext uri="{FF2B5EF4-FFF2-40B4-BE49-F238E27FC236}">
                <a16:creationId xmlns:a16="http://schemas.microsoft.com/office/drawing/2014/main" xmlns="" id="{876C2383-EB04-4909-8521-AA07370F121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27625" y="3284984"/>
            <a:ext cx="3191860" cy="1944216"/>
          </a:xfrm>
          <a:prstGeom prst="rect">
            <a:avLst/>
          </a:prstGeom>
        </p:spPr>
      </p:pic>
      <p:sp>
        <p:nvSpPr>
          <p:cNvPr id="9" name="矩形 8"/>
          <p:cNvSpPr/>
          <p:nvPr/>
        </p:nvSpPr>
        <p:spPr>
          <a:xfrm>
            <a:off x="-900608" y="998664"/>
            <a:ext cx="9029295"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n-lt"/>
                <a:ea typeface="华文细黑" panose="02010600040101010101" pitchFamily="2" charset="-122"/>
                <a:cs typeface="Times New Roman" panose="02020603050405020304" pitchFamily="18" charset="0"/>
              </a:rPr>
              <a:t>1.5 Aluminum scrap</a:t>
            </a:r>
            <a:endParaRPr lang="zh-CN" altLang="zh-CN" sz="1700" b="1" kern="0" dirty="0">
              <a:solidFill>
                <a:srgbClr val="002060"/>
              </a:solidFill>
              <a:latin typeface="+mn-lt"/>
              <a:ea typeface="华文细黑" panose="02010600040101010101" pitchFamily="2" charset="-122"/>
              <a:cs typeface="Times New Roman" panose="02020603050405020304" pitchFamily="18" charset="0"/>
            </a:endParaRPr>
          </a:p>
        </p:txBody>
      </p:sp>
      <p:sp>
        <p:nvSpPr>
          <p:cNvPr id="12" name="标题 1"/>
          <p:cNvSpPr>
            <a:spLocks noGrp="1" noChangeArrowheads="1"/>
          </p:cNvSpPr>
          <p:nvPr>
            <p:ph type="title" idx="4294967295"/>
          </p:nvPr>
        </p:nvSpPr>
        <p:spPr bwMode="auto">
          <a:xfrm>
            <a:off x="716894" y="260648"/>
            <a:ext cx="7710211"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rgbClr val="FFFFFF"/>
                </a:solidFill>
                <a:latin typeface="微软雅黑" pitchFamily="34" charset="-122"/>
                <a:ea typeface="微软雅黑" pitchFamily="34" charset="-122"/>
              </a:rPr>
              <a:t>I. Raw Materials </a:t>
            </a:r>
            <a:endParaRPr lang="zh-CN" altLang="en-US" sz="2400" b="1" dirty="0">
              <a:solidFill>
                <a:srgbClr val="FFFFFF"/>
              </a:solidFill>
              <a:latin typeface="微软雅黑" pitchFamily="34" charset="-122"/>
              <a:ea typeface="微软雅黑"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xmlns="" val="2603276904"/>
              </p:ext>
            </p:extLst>
          </p:nvPr>
        </p:nvGraphicFramePr>
        <p:xfrm>
          <a:off x="5727626" y="3086864"/>
          <a:ext cx="3191860" cy="486152"/>
        </p:xfrm>
        <a:graphic>
          <a:graphicData uri="http://schemas.openxmlformats.org/drawingml/2006/table">
            <a:tbl>
              <a:tblPr firstRow="1" bandRow="1">
                <a:tableStyleId>{F5AB1C69-6EDB-4FF4-983F-18BD219EF322}</a:tableStyleId>
              </a:tblPr>
              <a:tblGrid>
                <a:gridCol w="716582"/>
                <a:gridCol w="772838"/>
                <a:gridCol w="744710"/>
                <a:gridCol w="957730"/>
              </a:tblGrid>
              <a:tr h="486152">
                <a:tc>
                  <a:txBody>
                    <a:bodyPr/>
                    <a:lstStyle/>
                    <a:p>
                      <a:pPr algn="ctr"/>
                      <a:r>
                        <a:rPr lang="en-US" altLang="zh-CN" sz="1000" b="0" dirty="0" smtClean="0">
                          <a:solidFill>
                            <a:schemeClr val="bg2"/>
                          </a:solidFill>
                        </a:rPr>
                        <a:t>10kt</a:t>
                      </a:r>
                      <a:endParaRPr lang="zh-CN" altLang="en-US" sz="1000" b="0" dirty="0">
                        <a:solidFill>
                          <a:schemeClr val="bg2"/>
                        </a:solidFill>
                      </a:endParaRPr>
                    </a:p>
                  </a:txBody>
                  <a:tcPr>
                    <a:lnL w="3175" cap="flat" cmpd="sng" algn="ctr">
                      <a:solidFill>
                        <a:schemeClr val="bg2">
                          <a:lumMod val="20000"/>
                          <a:lumOff val="80000"/>
                        </a:schemeClr>
                      </a:solidFill>
                      <a:prstDash val="solid"/>
                      <a:round/>
                      <a:headEnd type="none" w="med" len="med"/>
                      <a:tailEnd type="none" w="med" len="med"/>
                    </a:lnL>
                    <a:lnR w="3175" cap="flat" cmpd="sng" algn="ctr">
                      <a:solidFill>
                        <a:schemeClr val="bg2">
                          <a:lumMod val="20000"/>
                          <a:lumOff val="80000"/>
                        </a:schemeClr>
                      </a:solidFill>
                      <a:prstDash val="solid"/>
                      <a:round/>
                      <a:headEnd type="none" w="med" len="med"/>
                      <a:tailEnd type="none" w="med" len="med"/>
                    </a:lnR>
                    <a:lnT w="3175" cap="flat" cmpd="sng" algn="ctr">
                      <a:solidFill>
                        <a:schemeClr val="bg2">
                          <a:lumMod val="20000"/>
                          <a:lumOff val="80000"/>
                        </a:schemeClr>
                      </a:solidFill>
                      <a:prstDash val="solid"/>
                      <a:round/>
                      <a:headEnd type="none" w="med" len="med"/>
                      <a:tailEnd type="none" w="med" len="med"/>
                    </a:lnT>
                    <a:lnB w="3175"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1000" b="0" dirty="0" smtClean="0">
                          <a:solidFill>
                            <a:schemeClr val="bg2"/>
                          </a:solidFill>
                        </a:rPr>
                        <a:t>Imports </a:t>
                      </a:r>
                      <a:endParaRPr lang="zh-CN" altLang="en-US" sz="1000" b="0" dirty="0">
                        <a:solidFill>
                          <a:schemeClr val="bg2"/>
                        </a:solidFill>
                      </a:endParaRPr>
                    </a:p>
                  </a:txBody>
                  <a:tcPr>
                    <a:lnL w="3175" cap="flat" cmpd="sng" algn="ctr">
                      <a:solidFill>
                        <a:schemeClr val="bg2">
                          <a:lumMod val="20000"/>
                          <a:lumOff val="80000"/>
                        </a:schemeClr>
                      </a:solidFill>
                      <a:prstDash val="solid"/>
                      <a:round/>
                      <a:headEnd type="none" w="med" len="med"/>
                      <a:tailEnd type="none" w="med" len="med"/>
                    </a:lnL>
                    <a:lnR w="3175" cap="flat" cmpd="sng" algn="ctr">
                      <a:solidFill>
                        <a:schemeClr val="bg2">
                          <a:lumMod val="20000"/>
                          <a:lumOff val="80000"/>
                        </a:schemeClr>
                      </a:solidFill>
                      <a:prstDash val="solid"/>
                      <a:round/>
                      <a:headEnd type="none" w="med" len="med"/>
                      <a:tailEnd type="none" w="med" len="med"/>
                    </a:lnR>
                    <a:lnT w="3175" cap="flat" cmpd="sng" algn="ctr">
                      <a:solidFill>
                        <a:schemeClr val="bg2">
                          <a:lumMod val="20000"/>
                          <a:lumOff val="80000"/>
                        </a:schemeClr>
                      </a:solidFill>
                      <a:prstDash val="solid"/>
                      <a:round/>
                      <a:headEnd type="none" w="med" len="med"/>
                      <a:tailEnd type="none" w="med" len="med"/>
                    </a:lnT>
                    <a:lnB w="3175"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1000" b="0" dirty="0" smtClean="0">
                          <a:solidFill>
                            <a:schemeClr val="bg2"/>
                          </a:solidFill>
                        </a:rPr>
                        <a:t>US imports</a:t>
                      </a:r>
                      <a:endParaRPr lang="zh-CN" altLang="en-US" sz="1000" b="0" dirty="0">
                        <a:solidFill>
                          <a:schemeClr val="bg2"/>
                        </a:solidFill>
                      </a:endParaRPr>
                    </a:p>
                  </a:txBody>
                  <a:tcPr>
                    <a:lnL w="3175" cap="flat" cmpd="sng" algn="ctr">
                      <a:solidFill>
                        <a:schemeClr val="bg2">
                          <a:lumMod val="20000"/>
                          <a:lumOff val="80000"/>
                        </a:schemeClr>
                      </a:solidFill>
                      <a:prstDash val="solid"/>
                      <a:round/>
                      <a:headEnd type="none" w="med" len="med"/>
                      <a:tailEnd type="none" w="med" len="med"/>
                    </a:lnL>
                    <a:lnR w="3175" cap="flat" cmpd="sng" algn="ctr">
                      <a:solidFill>
                        <a:schemeClr val="bg2">
                          <a:lumMod val="20000"/>
                          <a:lumOff val="80000"/>
                        </a:schemeClr>
                      </a:solidFill>
                      <a:prstDash val="solid"/>
                      <a:round/>
                      <a:headEnd type="none" w="med" len="med"/>
                      <a:tailEnd type="none" w="med" len="med"/>
                    </a:lnR>
                    <a:lnT w="3175" cap="flat" cmpd="sng" algn="ctr">
                      <a:solidFill>
                        <a:schemeClr val="bg2">
                          <a:lumMod val="20000"/>
                          <a:lumOff val="80000"/>
                        </a:schemeClr>
                      </a:solidFill>
                      <a:prstDash val="solid"/>
                      <a:round/>
                      <a:headEnd type="none" w="med" len="med"/>
                      <a:tailEnd type="none" w="med" len="med"/>
                    </a:lnT>
                    <a:lnB w="3175"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sz="1000" b="0" dirty="0" smtClean="0">
                          <a:solidFill>
                            <a:schemeClr val="bg2"/>
                          </a:solidFill>
                        </a:rPr>
                        <a:t>Ratio</a:t>
                      </a:r>
                      <a:endParaRPr lang="zh-CN" altLang="en-US" sz="1000" b="0" dirty="0">
                        <a:solidFill>
                          <a:schemeClr val="bg2"/>
                        </a:solidFill>
                      </a:endParaRPr>
                    </a:p>
                  </a:txBody>
                  <a:tcPr>
                    <a:lnL w="3175" cap="flat" cmpd="sng" algn="ctr">
                      <a:solidFill>
                        <a:schemeClr val="bg2">
                          <a:lumMod val="20000"/>
                          <a:lumOff val="80000"/>
                        </a:schemeClr>
                      </a:solidFill>
                      <a:prstDash val="solid"/>
                      <a:round/>
                      <a:headEnd type="none" w="med" len="med"/>
                      <a:tailEnd type="none" w="med" len="med"/>
                    </a:lnL>
                    <a:lnR w="3175" cap="flat" cmpd="sng" algn="ctr">
                      <a:solidFill>
                        <a:schemeClr val="bg2">
                          <a:lumMod val="20000"/>
                          <a:lumOff val="80000"/>
                        </a:schemeClr>
                      </a:solidFill>
                      <a:prstDash val="solid"/>
                      <a:round/>
                      <a:headEnd type="none" w="med" len="med"/>
                      <a:tailEnd type="none" w="med" len="med"/>
                    </a:lnR>
                    <a:lnT w="3175" cap="flat" cmpd="sng" algn="ctr">
                      <a:solidFill>
                        <a:schemeClr val="bg2">
                          <a:lumMod val="20000"/>
                          <a:lumOff val="80000"/>
                        </a:schemeClr>
                      </a:solidFill>
                      <a:prstDash val="solid"/>
                      <a:round/>
                      <a:headEnd type="none" w="med" len="med"/>
                      <a:tailEnd type="none" w="med" len="med"/>
                    </a:lnT>
                    <a:lnB w="3175"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6"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2072105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noChangeArrowheads="1"/>
          </p:cNvSpPr>
          <p:nvPr>
            <p:ph type="title" idx="4294967295"/>
          </p:nvPr>
        </p:nvSpPr>
        <p:spPr bwMode="auto">
          <a:xfrm>
            <a:off x="755576" y="260648"/>
            <a:ext cx="7540377" cy="4397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36550" indent="-336550" algn="l">
              <a:spcBef>
                <a:spcPct val="20000"/>
              </a:spcBef>
            </a:pPr>
            <a:r>
              <a:rPr lang="en-US" altLang="zh-CN" sz="2400" b="1" dirty="0" smtClean="0">
                <a:solidFill>
                  <a:schemeClr val="bg1"/>
                </a:solidFill>
                <a:latin typeface="+mn-ea"/>
                <a:ea typeface="+mn-ea"/>
              </a:rPr>
              <a:t>II. Primary Aluminum </a:t>
            </a:r>
            <a:endParaRPr lang="zh-CN" altLang="en-US" sz="2400" b="1" dirty="0">
              <a:solidFill>
                <a:schemeClr val="bg1"/>
              </a:solidFill>
              <a:latin typeface="+mn-ea"/>
              <a:ea typeface="+mn-ea"/>
            </a:endParaRPr>
          </a:p>
        </p:txBody>
      </p:sp>
      <p:sp>
        <p:nvSpPr>
          <p:cNvPr id="4" name="矩形 3"/>
          <p:cNvSpPr/>
          <p:nvPr/>
        </p:nvSpPr>
        <p:spPr>
          <a:xfrm>
            <a:off x="-828600" y="1052736"/>
            <a:ext cx="7560840" cy="380104"/>
          </a:xfrm>
          <a:prstGeom prst="rect">
            <a:avLst/>
          </a:prstGeom>
        </p:spPr>
        <p:txBody>
          <a:bodyPr wrap="square">
            <a:spAutoFit/>
          </a:bodyPr>
          <a:lstStyle/>
          <a:p>
            <a:pPr marL="1529715">
              <a:lnSpc>
                <a:spcPct val="110000"/>
              </a:lnSpc>
              <a:spcBef>
                <a:spcPts val="1700"/>
              </a:spcBef>
              <a:spcAft>
                <a:spcPts val="360"/>
              </a:spcAft>
            </a:pPr>
            <a:r>
              <a:rPr lang="en-US" altLang="zh-CN" sz="1700" b="1" kern="0" dirty="0" smtClean="0">
                <a:solidFill>
                  <a:srgbClr val="002060"/>
                </a:solidFill>
                <a:latin typeface="+mj-lt"/>
                <a:ea typeface="华文细黑" panose="02010600040101010101" pitchFamily="2" charset="-122"/>
              </a:rPr>
              <a:t>2.1 Overseas primary aluminum supply edges up</a:t>
            </a:r>
            <a:endParaRPr lang="zh-CN" altLang="zh-CN" sz="2800" b="1" kern="2200" dirty="0">
              <a:effectLst/>
              <a:latin typeface="Calibri" panose="020F0502020204030204" pitchFamily="34" charset="0"/>
            </a:endParaRPr>
          </a:p>
        </p:txBody>
      </p:sp>
      <p:sp>
        <p:nvSpPr>
          <p:cNvPr id="7" name="文本框 6"/>
          <p:cNvSpPr txBox="1"/>
          <p:nvPr/>
        </p:nvSpPr>
        <p:spPr>
          <a:xfrm>
            <a:off x="642910" y="1700808"/>
            <a:ext cx="7745514" cy="2339102"/>
          </a:xfrm>
          <a:prstGeom prst="rect">
            <a:avLst/>
          </a:prstGeom>
          <a:noFill/>
        </p:spPr>
        <p:txBody>
          <a:bodyPr wrap="square" rtlCol="0">
            <a:spAutoFit/>
          </a:bodyPr>
          <a:lstStyle/>
          <a:p>
            <a:pPr marL="342900" lvl="0" indent="-342900" algn="just">
              <a:buFont typeface="Wingdings" panose="05000000000000000000" pitchFamily="2" charset="2"/>
              <a:buChar char="u"/>
              <a:defRPr/>
            </a:pPr>
            <a:r>
              <a:rPr lang="en-US" altLang="zh-CN" sz="1600" b="1" kern="0" dirty="0">
                <a:solidFill>
                  <a:srgbClr val="002060"/>
                </a:solidFill>
                <a:latin typeface="+mn-lt"/>
                <a:ea typeface="华文细黑" panose="02010600040101010101" pitchFamily="2" charset="-122"/>
              </a:rPr>
              <a:t>Overseas primary aluminum supply edged up</a:t>
            </a:r>
            <a:r>
              <a:rPr lang="en-US" altLang="zh-CN" sz="1600" kern="0" dirty="0">
                <a:solidFill>
                  <a:srgbClr val="002060"/>
                </a:solidFill>
                <a:latin typeface="+mn-lt"/>
                <a:ea typeface="华文细黑" panose="02010600040101010101" pitchFamily="2" charset="-122"/>
              </a:rPr>
              <a:t>. The output of overseas primary aluminum maintained an increasing range of about 1%, which was relatively stable. In 2017, overseas primary aluminum outputs were about 27.5 million tons. In 2018, the new capacities are not much, including about 720,000t from Russia, Vietnam and Alcoa with the actual increasing volume of about 350,000t. Besides, </a:t>
            </a:r>
            <a:r>
              <a:rPr lang="en-US" altLang="zh-CN" sz="1600" kern="0" dirty="0" err="1">
                <a:solidFill>
                  <a:srgbClr val="002060"/>
                </a:solidFill>
                <a:latin typeface="+mn-lt"/>
                <a:ea typeface="华文细黑" panose="02010600040101010101" pitchFamily="2" charset="-122"/>
              </a:rPr>
              <a:t>Hindalco</a:t>
            </a:r>
            <a:r>
              <a:rPr lang="en-US" altLang="zh-CN" sz="1600" kern="0" dirty="0">
                <a:solidFill>
                  <a:srgbClr val="002060"/>
                </a:solidFill>
                <a:latin typeface="+mn-lt"/>
                <a:ea typeface="华文细黑" panose="02010600040101010101" pitchFamily="2" charset="-122"/>
              </a:rPr>
              <a:t> would add about 300,000t capacity. However, the Russia sanctions would impact the overseas primary aluminum supply.</a:t>
            </a:r>
            <a:endParaRPr lang="zh-CN" altLang="zh-CN" sz="1600" kern="0" dirty="0">
              <a:solidFill>
                <a:srgbClr val="002060"/>
              </a:solidFill>
              <a:latin typeface="+mn-lt"/>
              <a:ea typeface="华文细黑" panose="02010600040101010101" pitchFamily="2" charset="-122"/>
            </a:endParaRPr>
          </a:p>
          <a:p>
            <a:pPr marL="342900" indent="-342900">
              <a:buFont typeface="Wingdings" panose="05000000000000000000" pitchFamily="2" charset="2"/>
              <a:buChar char="u"/>
              <a:defRPr/>
            </a:pPr>
            <a:endParaRPr lang="en-US" altLang="zh-CN" b="1" dirty="0" smtClean="0">
              <a:solidFill>
                <a:srgbClr val="002060"/>
              </a:solidFill>
              <a:latin typeface="华文细黑" panose="02010600040101010101" pitchFamily="2" charset="-122"/>
              <a:ea typeface="华文细黑" panose="02010600040101010101" pitchFamily="2" charset="-122"/>
            </a:endParaRPr>
          </a:p>
        </p:txBody>
      </p:sp>
      <p:graphicFrame>
        <p:nvGraphicFramePr>
          <p:cNvPr id="8" name="表格 7">
            <a:extLst>
              <a:ext uri="{FF2B5EF4-FFF2-40B4-BE49-F238E27FC236}">
                <a16:creationId xmlns="" xmlns:a16="http://schemas.microsoft.com/office/drawing/2014/main" id="{9CBD4864-AFBC-4124-B4A6-72760761B923}"/>
              </a:ext>
            </a:extLst>
          </p:cNvPr>
          <p:cNvGraphicFramePr>
            <a:graphicFrameLocks noGrp="1"/>
          </p:cNvGraphicFramePr>
          <p:nvPr>
            <p:extLst>
              <p:ext uri="{D42A27DB-BD31-4B8C-83A1-F6EECF244321}">
                <p14:modId xmlns:p14="http://schemas.microsoft.com/office/powerpoint/2010/main" xmlns="" val="364820611"/>
              </p:ext>
            </p:extLst>
          </p:nvPr>
        </p:nvGraphicFramePr>
        <p:xfrm>
          <a:off x="1274956" y="3740287"/>
          <a:ext cx="6611671" cy="2361607"/>
        </p:xfrm>
        <a:graphic>
          <a:graphicData uri="http://schemas.openxmlformats.org/drawingml/2006/table">
            <a:tbl>
              <a:tblPr>
                <a:tableStyleId>{85BE263C-DBD7-4A20-BB59-AAB30ACAA65A}</a:tableStyleId>
              </a:tblPr>
              <a:tblGrid>
                <a:gridCol w="2799961">
                  <a:extLst>
                    <a:ext uri="{9D8B030D-6E8A-4147-A177-3AD203B41FA5}">
                      <a16:colId xmlns="" xmlns:a16="http://schemas.microsoft.com/office/drawing/2014/main" val="1596762055"/>
                    </a:ext>
                  </a:extLst>
                </a:gridCol>
                <a:gridCol w="1270570">
                  <a:extLst>
                    <a:ext uri="{9D8B030D-6E8A-4147-A177-3AD203B41FA5}">
                      <a16:colId xmlns="" xmlns:a16="http://schemas.microsoft.com/office/drawing/2014/main" val="3383670910"/>
                    </a:ext>
                  </a:extLst>
                </a:gridCol>
                <a:gridCol w="1270570">
                  <a:extLst>
                    <a:ext uri="{9D8B030D-6E8A-4147-A177-3AD203B41FA5}">
                      <a16:colId xmlns="" xmlns:a16="http://schemas.microsoft.com/office/drawing/2014/main" val="2154506540"/>
                    </a:ext>
                  </a:extLst>
                </a:gridCol>
                <a:gridCol w="1270570">
                  <a:extLst>
                    <a:ext uri="{9D8B030D-6E8A-4147-A177-3AD203B41FA5}">
                      <a16:colId xmlns="" xmlns:a16="http://schemas.microsoft.com/office/drawing/2014/main" val="1977490085"/>
                    </a:ext>
                  </a:extLst>
                </a:gridCol>
              </a:tblGrid>
              <a:tr h="441782">
                <a:tc>
                  <a:txBody>
                    <a:bodyPr/>
                    <a:lstStyle/>
                    <a:p>
                      <a:pPr algn="ctr" fontAlgn="ctr"/>
                      <a:r>
                        <a:rPr lang="en-US" altLang="zh-CN" sz="1200" u="none" strike="noStrike" dirty="0" smtClean="0">
                          <a:solidFill>
                            <a:srgbClr val="002060"/>
                          </a:solidFill>
                          <a:effectLst/>
                        </a:rPr>
                        <a:t>Project</a:t>
                      </a:r>
                      <a:endParaRPr lang="zh-CN" altLang="en-US" sz="1200" b="1"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Country</a:t>
                      </a:r>
                      <a:endParaRPr lang="zh-CN" altLang="en-US" sz="1200" b="1"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New and resumed</a:t>
                      </a:r>
                      <a:r>
                        <a:rPr lang="en-US" altLang="zh-CN" sz="1200" u="none" strike="noStrike" baseline="0" dirty="0" smtClean="0">
                          <a:solidFill>
                            <a:srgbClr val="002060"/>
                          </a:solidFill>
                          <a:effectLst/>
                        </a:rPr>
                        <a:t> capacity </a:t>
                      </a:r>
                      <a:endParaRPr lang="zh-CN" altLang="en-US" sz="1200" b="1"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Date</a:t>
                      </a:r>
                      <a:endParaRPr lang="zh-CN" altLang="en-US" sz="1200" b="1"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extLst>
                  <a:ext uri="{0D108BD9-81ED-4DB2-BD59-A6C34878D82A}">
                    <a16:rowId xmlns="" xmlns:a16="http://schemas.microsoft.com/office/drawing/2014/main" val="523313805"/>
                  </a:ext>
                </a:extLst>
              </a:tr>
              <a:tr h="361520">
                <a:tc>
                  <a:txBody>
                    <a:bodyPr/>
                    <a:lstStyle/>
                    <a:p>
                      <a:pPr algn="ctr" fontAlgn="ctr"/>
                      <a:r>
                        <a:rPr lang="en-US" sz="1200" u="none" strike="noStrike">
                          <a:solidFill>
                            <a:srgbClr val="002060"/>
                          </a:solidFill>
                          <a:effectLst/>
                        </a:rPr>
                        <a:t>Rusal-BEMO Project II</a:t>
                      </a:r>
                      <a:endParaRPr lang="en-US"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Russia</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a:solidFill>
                            <a:srgbClr val="002060"/>
                          </a:solidFill>
                          <a:effectLst/>
                        </a:rPr>
                        <a:t>15</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H2 2018</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extLst>
                  <a:ext uri="{0D108BD9-81ED-4DB2-BD59-A6C34878D82A}">
                    <a16:rowId xmlns="" xmlns:a16="http://schemas.microsoft.com/office/drawing/2014/main" val="87638485"/>
                  </a:ext>
                </a:extLst>
              </a:tr>
              <a:tr h="361520">
                <a:tc>
                  <a:txBody>
                    <a:bodyPr/>
                    <a:lstStyle/>
                    <a:p>
                      <a:pPr algn="ctr" fontAlgn="ctr"/>
                      <a:r>
                        <a:rPr lang="en-US" sz="1200" u="none" strike="noStrike" dirty="0">
                          <a:solidFill>
                            <a:srgbClr val="002060"/>
                          </a:solidFill>
                          <a:effectLst/>
                        </a:rPr>
                        <a:t>Tran Hong Quan-Stage2</a:t>
                      </a:r>
                      <a:endParaRPr 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Vietnam</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a:solidFill>
                            <a:srgbClr val="002060"/>
                          </a:solidFill>
                          <a:effectLst/>
                        </a:rPr>
                        <a:t>15</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a:solidFill>
                            <a:srgbClr val="002060"/>
                          </a:solidFill>
                          <a:effectLst/>
                        </a:rPr>
                        <a:t>2018</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extLst>
                  <a:ext uri="{0D108BD9-81ED-4DB2-BD59-A6C34878D82A}">
                    <a16:rowId xmlns="" xmlns:a16="http://schemas.microsoft.com/office/drawing/2014/main" val="3225837688"/>
                  </a:ext>
                </a:extLst>
              </a:tr>
              <a:tr h="366887">
                <a:tc>
                  <a:txBody>
                    <a:bodyPr/>
                    <a:lstStyle/>
                    <a:p>
                      <a:pPr algn="ctr" fontAlgn="ctr"/>
                      <a:r>
                        <a:rPr lang="en-US" sz="1200" u="none" strike="noStrike" dirty="0" smtClean="0">
                          <a:solidFill>
                            <a:srgbClr val="002060"/>
                          </a:solidFill>
                          <a:effectLst/>
                        </a:rPr>
                        <a:t>Warrick</a:t>
                      </a:r>
                      <a:r>
                        <a:rPr lang="zh-CN" altLang="en-US" sz="1200" u="none" strike="noStrike" dirty="0" smtClean="0">
                          <a:solidFill>
                            <a:srgbClr val="002060"/>
                          </a:solidFill>
                          <a:effectLst/>
                        </a:rPr>
                        <a:t> </a:t>
                      </a:r>
                      <a:r>
                        <a:rPr lang="en-US" altLang="zh-CN" sz="1200" u="none" strike="noStrike" dirty="0" smtClean="0">
                          <a:solidFill>
                            <a:srgbClr val="002060"/>
                          </a:solidFill>
                          <a:effectLst/>
                        </a:rPr>
                        <a:t>Refinery</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marL="0" marR="0" indent="0" algn="ctr" defTabSz="793572" rtl="0" eaLnBrk="1" fontAlgn="ctr" latinLnBrk="0" hangingPunct="1">
                        <a:lnSpc>
                          <a:spcPct val="100000"/>
                        </a:lnSpc>
                        <a:spcBef>
                          <a:spcPts val="0"/>
                        </a:spcBef>
                        <a:spcAft>
                          <a:spcPts val="0"/>
                        </a:spcAft>
                        <a:buClrTx/>
                        <a:buSzTx/>
                        <a:buFontTx/>
                        <a:buNone/>
                        <a:tabLst/>
                        <a:defRPr/>
                      </a:pPr>
                      <a:r>
                        <a:rPr lang="en-US" altLang="zh-CN" sz="1200" u="none" strike="noStrike" dirty="0" smtClean="0">
                          <a:solidFill>
                            <a:srgbClr val="002060"/>
                          </a:solidFill>
                          <a:effectLst/>
                        </a:rPr>
                        <a:t>USA</a:t>
                      </a:r>
                      <a:endParaRPr lang="zh-CN" altLang="en-US" sz="1200" b="0" i="0" u="none" strike="noStrike" dirty="0" smtClean="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a:solidFill>
                            <a:srgbClr val="002060"/>
                          </a:solidFill>
                          <a:effectLst/>
                        </a:rPr>
                        <a:t>16</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Q2 2018</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extLst>
                  <a:ext uri="{0D108BD9-81ED-4DB2-BD59-A6C34878D82A}">
                    <a16:rowId xmlns="" xmlns:a16="http://schemas.microsoft.com/office/drawing/2014/main" val="1227758592"/>
                  </a:ext>
                </a:extLst>
              </a:tr>
              <a:tr h="361520">
                <a:tc>
                  <a:txBody>
                    <a:bodyPr/>
                    <a:lstStyle/>
                    <a:p>
                      <a:pPr algn="ctr" fontAlgn="ctr"/>
                      <a:r>
                        <a:rPr lang="en-US" altLang="zh-CN" sz="1200" u="none" strike="noStrike" dirty="0" err="1" smtClean="0">
                          <a:solidFill>
                            <a:srgbClr val="002060"/>
                          </a:solidFill>
                          <a:effectLst/>
                        </a:rPr>
                        <a:t>Aloca</a:t>
                      </a:r>
                      <a:r>
                        <a:rPr lang="en-US" altLang="zh-CN" sz="1200" u="none" strike="noStrike" dirty="0" smtClean="0">
                          <a:solidFill>
                            <a:srgbClr val="002060"/>
                          </a:solidFill>
                          <a:effectLst/>
                        </a:rPr>
                        <a:t> </a:t>
                      </a:r>
                      <a:r>
                        <a:rPr lang="en-US" sz="1200" u="none" strike="noStrike" dirty="0" smtClean="0">
                          <a:solidFill>
                            <a:srgbClr val="002060"/>
                          </a:solidFill>
                          <a:effectLst/>
                        </a:rPr>
                        <a:t>Wenatchee</a:t>
                      </a:r>
                      <a:r>
                        <a:rPr lang="zh-CN" altLang="en-US" sz="1200" u="none" strike="noStrike" dirty="0" smtClean="0">
                          <a:solidFill>
                            <a:srgbClr val="002060"/>
                          </a:solidFill>
                          <a:effectLst/>
                        </a:rPr>
                        <a:t> </a:t>
                      </a:r>
                      <a:r>
                        <a:rPr lang="en-US" altLang="zh-CN" sz="1200" u="none" strike="noStrike" dirty="0" smtClean="0">
                          <a:solidFill>
                            <a:srgbClr val="002060"/>
                          </a:solidFill>
                          <a:effectLst/>
                        </a:rPr>
                        <a:t>aluminum plant</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USA</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a:solidFill>
                            <a:srgbClr val="002060"/>
                          </a:solidFill>
                          <a:effectLst/>
                        </a:rPr>
                        <a:t>16</a:t>
                      </a:r>
                      <a:endParaRPr lang="en-US" altLang="zh-CN" sz="1200" b="0" i="0" u="none" strike="noStrike">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smtClean="0">
                          <a:solidFill>
                            <a:srgbClr val="002060"/>
                          </a:solidFill>
                          <a:effectLst/>
                        </a:rPr>
                        <a:t>Late 2017</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extLst>
                  <a:ext uri="{0D108BD9-81ED-4DB2-BD59-A6C34878D82A}">
                    <a16:rowId xmlns="" xmlns:a16="http://schemas.microsoft.com/office/drawing/2014/main" val="275215566"/>
                  </a:ext>
                </a:extLst>
              </a:tr>
              <a:tr h="361520">
                <a:tc>
                  <a:txBody>
                    <a:bodyPr/>
                    <a:lstStyle/>
                    <a:p>
                      <a:pPr algn="ctr" fontAlgn="ctr"/>
                      <a:r>
                        <a:rPr lang="en-US" sz="1200" u="none" strike="noStrike" dirty="0">
                          <a:solidFill>
                            <a:srgbClr val="002060"/>
                          </a:solidFill>
                          <a:effectLst/>
                        </a:rPr>
                        <a:t>New </a:t>
                      </a:r>
                      <a:r>
                        <a:rPr lang="en-US" sz="1200" u="none" strike="noStrike" dirty="0" smtClean="0">
                          <a:solidFill>
                            <a:srgbClr val="002060"/>
                          </a:solidFill>
                          <a:effectLst/>
                        </a:rPr>
                        <a:t>Madrid</a:t>
                      </a:r>
                      <a:r>
                        <a:rPr lang="zh-CN" altLang="en-US" sz="1200" u="none" strike="noStrike" dirty="0" smtClean="0">
                          <a:solidFill>
                            <a:srgbClr val="002060"/>
                          </a:solidFill>
                          <a:effectLst/>
                        </a:rPr>
                        <a:t> </a:t>
                      </a:r>
                      <a:r>
                        <a:rPr lang="en-US" altLang="zh-CN" sz="1200" u="none" strike="noStrike" dirty="0" smtClean="0">
                          <a:solidFill>
                            <a:srgbClr val="002060"/>
                          </a:solidFill>
                          <a:effectLst/>
                        </a:rPr>
                        <a:t>aluminum plant</a:t>
                      </a:r>
                      <a:endParaRPr lang="zh-CN" altLang="en-US"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marL="0" marR="0" indent="0" algn="ctr" defTabSz="793572" rtl="0" eaLnBrk="1" fontAlgn="ctr" latinLnBrk="0" hangingPunct="1">
                        <a:lnSpc>
                          <a:spcPct val="100000"/>
                        </a:lnSpc>
                        <a:spcBef>
                          <a:spcPts val="0"/>
                        </a:spcBef>
                        <a:spcAft>
                          <a:spcPts val="0"/>
                        </a:spcAft>
                        <a:buClrTx/>
                        <a:buSzTx/>
                        <a:buFontTx/>
                        <a:buNone/>
                        <a:tabLst/>
                        <a:defRPr/>
                      </a:pPr>
                      <a:r>
                        <a:rPr lang="en-US" altLang="zh-CN" sz="1200" u="none" strike="noStrike" dirty="0" smtClean="0">
                          <a:solidFill>
                            <a:srgbClr val="002060"/>
                          </a:solidFill>
                          <a:effectLst/>
                        </a:rPr>
                        <a:t>USA</a:t>
                      </a:r>
                      <a:endParaRPr lang="zh-CN" altLang="en-US" sz="1200" b="0" i="0" u="none" strike="noStrike" dirty="0" smtClean="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dirty="0">
                          <a:solidFill>
                            <a:srgbClr val="002060"/>
                          </a:solidFill>
                          <a:effectLst/>
                        </a:rPr>
                        <a:t>10</a:t>
                      </a:r>
                      <a:endParaRPr lang="en-US" altLang="zh-CN" sz="1200" b="0" i="0" u="none" strike="noStrike" dirty="0">
                        <a:solidFill>
                          <a:srgbClr val="002060"/>
                        </a:solidFill>
                        <a:effectLst/>
                        <a:latin typeface="等线" panose="02010600030101010101" pitchFamily="2" charset="-122"/>
                        <a:ea typeface="等线" panose="02010600030101010101" pitchFamily="2" charset="-122"/>
                      </a:endParaRPr>
                    </a:p>
                  </a:txBody>
                  <a:tcPr marL="0" marR="0" marT="0" marB="0" anchor="ctr"/>
                </a:tc>
                <a:tc>
                  <a:txBody>
                    <a:bodyPr/>
                    <a:lstStyle/>
                    <a:p>
                      <a:pPr algn="ctr" fontAlgn="ctr"/>
                      <a:r>
                        <a:rPr lang="en-US" altLang="zh-CN" sz="1200" u="none" strike="noStrike" kern="1200" dirty="0" smtClean="0">
                          <a:solidFill>
                            <a:srgbClr val="002060"/>
                          </a:solidFill>
                          <a:effectLst/>
                          <a:latin typeface="+mn-lt"/>
                          <a:ea typeface="+mn-ea"/>
                          <a:cs typeface="+mn-cs"/>
                        </a:rPr>
                        <a:t>Mid-2018</a:t>
                      </a:r>
                      <a:endParaRPr lang="zh-CN" altLang="en-US" sz="1200" u="none" strike="noStrike" kern="1200" dirty="0">
                        <a:solidFill>
                          <a:srgbClr val="002060"/>
                        </a:solidFill>
                        <a:effectLst/>
                        <a:latin typeface="+mn-lt"/>
                        <a:ea typeface="+mn-ea"/>
                        <a:cs typeface="+mn-cs"/>
                      </a:endParaRPr>
                    </a:p>
                  </a:txBody>
                  <a:tcPr marL="0" marR="0" marT="0" marB="0" anchor="ctr"/>
                </a:tc>
                <a:extLst>
                  <a:ext uri="{0D108BD9-81ED-4DB2-BD59-A6C34878D82A}">
                    <a16:rowId xmlns="" xmlns:a16="http://schemas.microsoft.com/office/drawing/2014/main" val="1951296117"/>
                  </a:ext>
                </a:extLst>
              </a:tr>
            </a:tbl>
          </a:graphicData>
        </a:graphic>
      </p:graphicFrame>
      <p:sp>
        <p:nvSpPr>
          <p:cNvPr id="3" name="矩形 2"/>
          <p:cNvSpPr/>
          <p:nvPr/>
        </p:nvSpPr>
        <p:spPr>
          <a:xfrm>
            <a:off x="-685310" y="1268859"/>
            <a:ext cx="7848872" cy="1208023"/>
          </a:xfrm>
          <a:prstGeom prst="rect">
            <a:avLst/>
          </a:prstGeom>
        </p:spPr>
        <p:txBody>
          <a:bodyPr wrap="square">
            <a:spAutoFit/>
          </a:bodyPr>
          <a:lstStyle/>
          <a:p>
            <a:pPr marL="1529715">
              <a:lnSpc>
                <a:spcPct val="110000"/>
              </a:lnSpc>
              <a:spcBef>
                <a:spcPts val="1700"/>
              </a:spcBef>
              <a:spcAft>
                <a:spcPts val="360"/>
              </a:spcAft>
            </a:pPr>
            <a:r>
              <a:rPr lang="en-US" altLang="zh-CN" b="1" kern="0" dirty="0">
                <a:solidFill>
                  <a:srgbClr val="002060"/>
                </a:solidFill>
                <a:latin typeface="+mj-lt"/>
                <a:ea typeface="华文细黑" panose="02010600040101010101" pitchFamily="2" charset="-122"/>
              </a:rPr>
              <a:t>but Russia sanctions to affect overseas supply </a:t>
            </a:r>
            <a:endParaRPr lang="zh-CN" altLang="en-US" b="1" kern="0" dirty="0">
              <a:solidFill>
                <a:srgbClr val="002060"/>
              </a:solidFill>
              <a:latin typeface="+mj-lt"/>
              <a:ea typeface="华文细黑" panose="02010600040101010101" pitchFamily="2" charset="-122"/>
            </a:endParaRPr>
          </a:p>
          <a:p>
            <a:pPr marL="1529715">
              <a:lnSpc>
                <a:spcPct val="110000"/>
              </a:lnSpc>
              <a:spcBef>
                <a:spcPts val="1700"/>
              </a:spcBef>
              <a:spcAft>
                <a:spcPts val="360"/>
              </a:spcAft>
            </a:pPr>
            <a:endParaRPr lang="zh-CN" altLang="zh-CN" sz="3200" b="1" kern="2200" dirty="0">
              <a:latin typeface="Calibri" panose="020F0502020204030204" pitchFamily="34" charset="0"/>
            </a:endParaRPr>
          </a:p>
        </p:txBody>
      </p:sp>
      <p:sp>
        <p:nvSpPr>
          <p:cNvPr id="10" name="文本框 1"/>
          <p:cNvSpPr txBox="1"/>
          <p:nvPr/>
        </p:nvSpPr>
        <p:spPr>
          <a:xfrm>
            <a:off x="642910" y="6286520"/>
            <a:ext cx="6247596"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Data</a:t>
            </a:r>
            <a:r>
              <a:rPr kumimoji="0" lang="en-US" altLang="zh-CN" sz="800" b="0" i="0" u="none" strike="noStrike" kern="1200" cap="none" spc="0" normalizeH="0" noProof="0" dirty="0" smtClean="0">
                <a:ln>
                  <a:noFill/>
                </a:ln>
                <a:solidFill>
                  <a:srgbClr val="002060"/>
                </a:solidFill>
                <a:effectLst/>
                <a:uLnTx/>
                <a:uFillTx/>
                <a:latin typeface="+mn-lt"/>
                <a:ea typeface="华文细黑" panose="02010600040101010101" pitchFamily="2" charset="-122"/>
                <a:cs typeface="Arial" pitchFamily="34" charset="0"/>
              </a:rPr>
              <a:t> source: </a:t>
            </a:r>
            <a:r>
              <a:rPr kumimoji="0" lang="en-US" altLang="zh-CN" sz="800" b="0" i="0" u="none" strike="noStrike" kern="1200" cap="none" spc="0" normalizeH="0" baseline="0" noProof="0" dirty="0" smtClean="0">
                <a:ln>
                  <a:noFill/>
                </a:ln>
                <a:solidFill>
                  <a:srgbClr val="002060"/>
                </a:solidFill>
                <a:effectLst/>
                <a:uLnTx/>
                <a:uFillTx/>
                <a:latin typeface="+mn-lt"/>
                <a:ea typeface="华文细黑" panose="02010600040101010101" pitchFamily="2" charset="-122"/>
                <a:cs typeface="Arial" pitchFamily="34" charset="0"/>
              </a:rPr>
              <a:t>Wind   CITIC Futures Research Dept.</a:t>
            </a:r>
            <a:endParaRPr kumimoji="0" lang="zh-CN" altLang="en-US" sz="800" b="0" i="0" u="none" strike="noStrike" kern="1200" cap="none" spc="0" normalizeH="0" baseline="0" noProof="0" dirty="0">
              <a:ln>
                <a:noFill/>
              </a:ln>
              <a:solidFill>
                <a:srgbClr val="002060"/>
              </a:solidFill>
              <a:effectLst/>
              <a:uLnTx/>
              <a:uFillTx/>
              <a:latin typeface="+mn-lt"/>
              <a:ea typeface="华文细黑" panose="02010600040101010101" pitchFamily="2" charset="-122"/>
              <a:cs typeface="Arial" pitchFamily="34" charset="0"/>
            </a:endParaRPr>
          </a:p>
        </p:txBody>
      </p:sp>
    </p:spTree>
    <p:extLst>
      <p:ext uri="{BB962C8B-B14F-4D97-AF65-F5344CB8AC3E}">
        <p14:creationId xmlns:p14="http://schemas.microsoft.com/office/powerpoint/2010/main" xmlns="" val="708340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out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Yahei">
      <a:majorFont>
        <a:latin typeface="Microsoft YaHei"/>
        <a:ea typeface="Microsoft YaHei"/>
        <a:cs typeface="Microsoft YaHei"/>
      </a:majorFont>
      <a:minorFont>
        <a:latin typeface="Microsoft YaHei"/>
        <a:ea typeface="Microsoft YaHei"/>
        <a:cs typeface="Microsoft Ya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1968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19687"/>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_1">
  <a:themeElements>
    <a:clrScheme name="Custom Design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_1">
      <a:majorFont>
        <a:latin typeface="Microsoft YaHei"/>
        <a:ea typeface="Microsoft YaHei"/>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Custom Design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croSoftYaheiTheme">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_3">
  <a:themeElements>
    <a:clrScheme name="Custom Design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_3">
      <a:majorFont>
        <a:latin typeface="Microsoft YaHei"/>
        <a:ea typeface="Microsoft YaHei"/>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Custom Design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_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_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_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_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_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_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_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_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_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_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_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_4">
  <a:themeElements>
    <a:clrScheme name="Custom Design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_4">
      <a:majorFont>
        <a:latin typeface="Microsoft YaHei"/>
        <a:ea typeface="Microsoft YaHei"/>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Custom Design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Yahei">
      <a:majorFont>
        <a:latin typeface="Microsoft YaHei"/>
        <a:ea typeface="Microsoft YaHei"/>
        <a:cs typeface=""/>
      </a:majorFont>
      <a:minorFont>
        <a:latin typeface="Microsoft YaHe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ontentPages">
  <a:themeElements>
    <a:clrScheme name="Custom Design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_3">
      <a:majorFont>
        <a:latin typeface="Microsoft YaHei"/>
        <a:ea typeface="Microsoft YaHei"/>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Custom Design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_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_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_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_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_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_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_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_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_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_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_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croSoftYaheiTheme">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croSoftYaheiTheme">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prstShdw prst="shdw17" dist="17961" dir="2700000">
            <a:srgbClr val="001F5C"/>
          </a:prstShdw>
        </a:effectLst>
      </a:spPr>
      <a:bodyPr vert="horz" wrap="square" lIns="105107" tIns="52554" rIns="105107" bIns="52554" numCol="1" anchor="t" anchorCtr="0" compatLnSpc="1">
        <a:prstTxWarp prst="textNoShape">
          <a:avLst/>
        </a:prstTxWarp>
        <a:spAutoFit/>
      </a:bodyPr>
      <a:lstStyle>
        <a:defPPr marL="0" marR="0" indent="0" algn="l" defTabSz="1050925" rtl="0" eaLnBrk="1" fontAlgn="base" latinLnBrk="0" hangingPunct="1">
          <a:lnSpc>
            <a:spcPct val="100000"/>
          </a:lnSpc>
          <a:spcBef>
            <a:spcPct val="50000"/>
          </a:spcBef>
          <a:spcAft>
            <a:spcPct val="0"/>
          </a:spcAft>
          <a:buClrTx/>
          <a:buSzTx/>
          <a:buFontTx/>
          <a:buNone/>
          <a:tabLst/>
          <a:defRPr kumimoji="0" lang="zh-CN" sz="800" b="0" i="0" u="none" strike="noStrike" cap="none" normalizeH="0" baseline="0" smtClean="0">
            <a:ln>
              <a:noFill/>
            </a:ln>
            <a:solidFill>
              <a:schemeClr val="tx1"/>
            </a:solidFill>
            <a:effectLst/>
            <a:latin typeface="Arial" charset="0"/>
            <a:ea typeface="Microsoft YaHei" pitchFamily="34" charset="-122"/>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6325</TotalTime>
  <Words>3250</Words>
  <Application>Microsoft Office PowerPoint</Application>
  <PresentationFormat>全屏显示(4:3)</PresentationFormat>
  <Paragraphs>555</Paragraphs>
  <Slides>23</Slides>
  <Notes>23</Notes>
  <HiddenSlides>0</HiddenSlides>
  <MMClips>0</MMClips>
  <ScaleCrop>false</ScaleCrop>
  <HeadingPairs>
    <vt:vector size="4" baseType="variant">
      <vt:variant>
        <vt:lpstr>主题</vt:lpstr>
      </vt:variant>
      <vt:variant>
        <vt:i4>9</vt:i4>
      </vt:variant>
      <vt:variant>
        <vt:lpstr>幻灯片标题</vt:lpstr>
      </vt:variant>
      <vt:variant>
        <vt:i4>23</vt:i4>
      </vt:variant>
    </vt:vector>
  </HeadingPairs>
  <TitlesOfParts>
    <vt:vector size="32" baseType="lpstr">
      <vt:lpstr>Layouts</vt:lpstr>
      <vt:lpstr>Custom Design_1</vt:lpstr>
      <vt:lpstr>1_Custom Design</vt:lpstr>
      <vt:lpstr>Custom Design_3</vt:lpstr>
      <vt:lpstr>Custom Design_4</vt:lpstr>
      <vt:lpstr>3_Custom Design</vt:lpstr>
      <vt:lpstr>ContentPages</vt:lpstr>
      <vt:lpstr>2_Custom Design</vt:lpstr>
      <vt:lpstr>4_Custom Design</vt:lpstr>
      <vt:lpstr>幻灯片 1</vt:lpstr>
      <vt:lpstr>Aluminum: Oversupply softened; Aluminum prices to trend upward in Q2; Focus on captive power plants reform and trade war between the US and China  </vt:lpstr>
      <vt:lpstr>Main points </vt:lpstr>
      <vt:lpstr>I. Raw Materials </vt:lpstr>
      <vt:lpstr>I. Raw Materials </vt:lpstr>
      <vt:lpstr>I. Raw Materials </vt:lpstr>
      <vt:lpstr>I. Raw Materials </vt:lpstr>
      <vt:lpstr>I. Raw Materials </vt:lpstr>
      <vt:lpstr>II. Primary Aluminum </vt:lpstr>
      <vt:lpstr>II. Primary Aluminum </vt:lpstr>
      <vt:lpstr>II. Primary Aluminum </vt:lpstr>
      <vt:lpstr>II. Primary Aluminum </vt:lpstr>
      <vt:lpstr>II. Primary Aluminum </vt:lpstr>
      <vt:lpstr>II. Primary Aluminum </vt:lpstr>
      <vt:lpstr>II. Primary Aluminum </vt:lpstr>
      <vt:lpstr>III. Environmental Protection Policies and Trade War</vt:lpstr>
      <vt:lpstr>III. Environmental Protection Policies and Trade War</vt:lpstr>
      <vt:lpstr>III. Environmental Protection Policies and Trade War</vt:lpstr>
      <vt:lpstr>III. Environmental Protection Policies and Trade War</vt:lpstr>
      <vt:lpstr>III. Environmental Protection Policies and Trade War</vt:lpstr>
      <vt:lpstr>IV. Supply-Demand Balance Prediction</vt:lpstr>
      <vt:lpstr>IV. Supply-Demand Balance Prediction</vt:lpstr>
      <vt:lpstr>幻灯片 23</vt:lpstr>
    </vt:vector>
  </TitlesOfParts>
  <Company>CITICSO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甄秀欣</dc:creator>
  <cp:lastModifiedBy>联想</cp:lastModifiedBy>
  <cp:revision>685</cp:revision>
  <dcterms:created xsi:type="dcterms:W3CDTF">2012-04-06T02:30:56Z</dcterms:created>
  <dcterms:modified xsi:type="dcterms:W3CDTF">2018-05-05T06:33:54Z</dcterms:modified>
</cp:coreProperties>
</file>